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sldIdLst>
    <p:sldId id="256" r:id="rId5"/>
  </p:sldIdLst>
  <p:sldSz cx="6858000" cy="13423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248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Huiling" userId="69673381-9faf-4fba-a918-317ff0d2250a" providerId="ADAL" clId="{77DBB0A9-2B74-44DD-98C8-1CFC9F88BF8F}"/>
    <pc:docChg chg="undo custSel modSld modMainMaster">
      <pc:chgData name="Lim, Huiling" userId="69673381-9faf-4fba-a918-317ff0d2250a" providerId="ADAL" clId="{77DBB0A9-2B74-44DD-98C8-1CFC9F88BF8F}" dt="2024-01-17T08:52:17.314" v="161" actId="478"/>
      <pc:docMkLst>
        <pc:docMk/>
      </pc:docMkLst>
      <pc:sldChg chg="addSp modSp mod">
        <pc:chgData name="Lim, Huiling" userId="69673381-9faf-4fba-a918-317ff0d2250a" providerId="ADAL" clId="{77DBB0A9-2B74-44DD-98C8-1CFC9F88BF8F}" dt="2024-01-17T08:49:56.088" v="154" actId="13926"/>
        <pc:sldMkLst>
          <pc:docMk/>
          <pc:sldMk cId="2640145282" sldId="256"/>
        </pc:sldMkLst>
        <pc:spChg chg="add mod">
          <ac:chgData name="Lim, Huiling" userId="69673381-9faf-4fba-a918-317ff0d2250a" providerId="ADAL" clId="{77DBB0A9-2B74-44DD-98C8-1CFC9F88BF8F}" dt="2024-01-17T08:49:56.088" v="154" actId="13926"/>
          <ac:spMkLst>
            <pc:docMk/>
            <pc:sldMk cId="2640145282" sldId="256"/>
            <ac:spMk id="3" creationId="{0479B4AB-CDC6-DB89-1EC2-8A38BFD711E3}"/>
          </ac:spMkLst>
        </pc:spChg>
      </pc:sldChg>
      <pc:sldMasterChg chg="modSldLayout">
        <pc:chgData name="Lim, Huiling" userId="69673381-9faf-4fba-a918-317ff0d2250a" providerId="ADAL" clId="{77DBB0A9-2B74-44DD-98C8-1CFC9F88BF8F}" dt="2024-01-17T08:52:17.314" v="161" actId="478"/>
        <pc:sldMasterMkLst>
          <pc:docMk/>
          <pc:sldMasterMk cId="1233009581" sldId="2147483736"/>
        </pc:sldMasterMkLst>
        <pc:sldLayoutChg chg="addSp delSp modSp mod">
          <pc:chgData name="Lim, Huiling" userId="69673381-9faf-4fba-a918-317ff0d2250a" providerId="ADAL" clId="{77DBB0A9-2B74-44DD-98C8-1CFC9F88BF8F}" dt="2024-01-17T08:52:17.314" v="161" actId="478"/>
          <pc:sldLayoutMkLst>
            <pc:docMk/>
            <pc:sldMasterMk cId="1233009581" sldId="2147483736"/>
            <pc:sldLayoutMk cId="647760132" sldId="2147483748"/>
          </pc:sldLayoutMkLst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3" creationId="{544A16E1-692A-BB99-5C18-5AC52762EE40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4" creationId="{D156789E-8DF9-8FE0-07B8-46B0707EE5AF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5" creationId="{A87E20CA-012E-07B1-27D9-30D6D4582B03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6" creationId="{CF2EE1B5-64AD-86BE-5DAB-F6B9134D011B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7" creationId="{5E7F7E05-0B8E-F402-0B3B-DD90736A42CB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8" creationId="{C3C823D3-4F4A-7FC9-8FB7-E2820FA92844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9" creationId="{C600FCAC-1E80-8B77-DB11-6A065E4B75E4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0" creationId="{D63D5F5B-AA0F-8BB6-69E5-AF48247415AF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1" creationId="{27F86024-E9A8-FBFA-2E87-A53C810637DF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2" creationId="{412BDA9D-58A6-5AB4-592E-5F9CB05DFD69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3" creationId="{90929F1E-8307-9C64-CA75-BA3B4F7AF316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4" creationId="{813F925F-0717-2926-0D20-FB1D82448ED8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5" creationId="{CCA6E914-44B8-320D-B2A6-14995F61332D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6" creationId="{0757D891-8B4D-CAB6-D7FF-4E2EB1850A03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7" creationId="{EDB2EBFD-E24F-48FF-5819-C0634D21466C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8" creationId="{1B978BC5-82CC-2A1D-A0B1-649D95462555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19" creationId="{EB2FB105-61DE-0ADC-3A26-1CACC69CDD13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0" creationId="{A9D57063-8492-BE5F-E8C1-0E11210DAC87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1" creationId="{90DDBBC8-62D7-EDBF-FD7A-22AC8D8B9145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2" creationId="{6D6FF28F-C1CF-91B7-E815-9055C890DAD5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3" creationId="{F7A43132-D99B-780D-6732-4DC1BEB03DFE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4" creationId="{9F5C77E7-2F67-6816-A8DA-480D2FFE31C5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5" creationId="{1E2470F1-6871-49ED-1037-7DE86A1B6946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6" creationId="{71990997-E61E-03F0-F64F-BF1A1564D699}"/>
            </ac:spMkLst>
          </pc:spChg>
          <pc:spChg chg="add del mod">
            <ac:chgData name="Lim, Huiling" userId="69673381-9faf-4fba-a918-317ff0d2250a" providerId="ADAL" clId="{77DBB0A9-2B74-44DD-98C8-1CFC9F88BF8F}" dt="2024-01-17T08:02:14.251" v="17" actId="164"/>
            <ac:spMkLst>
              <pc:docMk/>
              <pc:sldMasterMk cId="1233009581" sldId="2147483736"/>
              <pc:sldLayoutMk cId="647760132" sldId="2147483748"/>
              <ac:spMk id="27" creationId="{237D76E4-E0E0-7C81-3236-0E7944D0503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" creationId="{F817DE91-5210-63AB-2668-5F83A528B57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" creationId="{7862E143-6B68-8A41-4F7C-DE50352BB8B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" creationId="{3FDD34DE-728E-1855-40EA-9C095D6962F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" creationId="{CF1CFC80-329F-74C1-7E5A-C7B06BD90D2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" creationId="{8C485D66-4CEE-979A-09E2-F7A3FD803C1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" creationId="{1097F20F-B20A-9AA5-A7A1-B97F4611F4D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" creationId="{5FC80682-D955-DA1F-0DBE-4F17A3AA747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" creationId="{F41A5BDD-EAE0-BA27-4583-82FCA017FB2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" creationId="{85009FB3-8C52-FB49-7B07-550955C5643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" creationId="{D8CFF2D8-67A9-C0E1-BB93-FF223C9290A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" creationId="{CD65910C-E728-06C9-40E6-82972D60161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" creationId="{340B90FB-EBF8-E5C5-63FB-4C102125C17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" creationId="{16033FE9-5E45-89EF-BB58-BE1092E1383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" creationId="{3A990870-B4EE-5CAD-465A-8A42A638A42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" creationId="{EFF1D1D5-BFC5-48F2-E5E1-45388EDE23D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" creationId="{4F20AB7B-618C-FF38-0C0F-BE58DEB0E80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" creationId="{B9FE800A-CE9A-C05D-2087-45AFEB1B6FC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" creationId="{641B99C4-E2D0-08D7-E83C-D5B06DDC708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" creationId="{828780DC-4C0C-2EFF-EF37-940F0816353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" creationId="{6C065175-86D6-1F5C-DE85-C630A1DEAAF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" creationId="{12BB0DBA-A4C6-95D8-31CB-9B6A0515E77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" creationId="{B0D8D954-9464-BB3E-2568-D0F071CAF00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" creationId="{314A998D-C4F9-E421-5CC9-65C427429C4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" creationId="{CDD3C4E7-BCC7-8E75-B659-33218BAAD9E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" creationId="{1B72BDD0-B3B2-AA90-D21B-49E90E01F6C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" creationId="{EBB4B680-56BA-7831-F7F9-12DFCBD85C0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" creationId="{982EBA31-EDEB-3782-3DE6-D6DB2C3FF05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" creationId="{B974E3E8-451B-01E2-E9F0-546EE702C28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" creationId="{9CC4F88C-E68D-BB49-BB8A-048DC79A2E9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0" creationId="{84753BDD-7F7F-EA67-19D4-46A1BDB8B77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1" creationId="{D62705F0-2477-68BB-BA3C-19FB296DBD6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2" creationId="{CCEA513E-E5D3-1C97-B6E1-FC60280EA30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3" creationId="{9D7096F2-D608-A81E-B861-4DE68C289EF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4" creationId="{5F8DED9A-67A8-AF89-6540-64250F08B85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5" creationId="{4AB6A08D-6225-2165-0DB7-FF2B21D84B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6" creationId="{FCA937BB-9DF9-8306-FF31-06C82F93FF4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7" creationId="{77329C69-E326-3470-87A2-D516D56C16C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8" creationId="{05D0746D-1626-15DC-A16D-1EAA646C5C7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9" creationId="{0C40CB4C-445F-3EE3-4916-FCBE20F3EE1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0" creationId="{0CEF3C2A-BC70-A332-9DE0-E36E84B6913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1" creationId="{0140F7F4-C83C-CFB1-58C2-EBB45254C55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2" creationId="{20F49277-F55D-67BB-9C8A-5D503775EE0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3" creationId="{A256A2E7-24F8-033D-FA83-22EDF806F1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4" creationId="{B8F5675C-1B06-21EF-707C-A7F5F6CBF3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5" creationId="{FD2D8467-8F6D-DEAB-3E83-3A5C09C0935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6" creationId="{D3055FD0-B89F-837D-7787-A5F311D57A7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7" creationId="{77164CDB-6805-9291-646C-2F88336FE94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8" creationId="{88261933-4B07-23A7-0F2D-CFF4F82514A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79" creationId="{E19CDB55-F3D8-5530-C7E9-5C25A1EEA9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0" creationId="{9B93F183-818D-9ED8-134D-BCB0548D688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1" creationId="{825F65CB-D775-2F44-A384-BEF5FF08402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2" creationId="{9FA40A2A-154E-7138-CA5B-B3B03F88A92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3" creationId="{7FFEC85B-68F7-947B-503F-BAACABE5B65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4" creationId="{24314F4F-3FFB-6183-9600-37E6A9154C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5" creationId="{AC74009D-E82B-C3C8-5C9E-5FCDEE4996E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6" creationId="{B5718E44-B053-3299-31F2-269DBCF3C23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7" creationId="{8F24B10E-B555-2B34-01EB-4827BF0DB67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8" creationId="{7D90B569-9685-8DC9-3818-D70CB818903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89" creationId="{3F558158-CF9D-8003-12D9-EA25A2F2BDD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0" creationId="{83D9B03A-12E6-3A48-B967-E2A52784BED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1" creationId="{C5187F23-72EA-BE06-2C14-297A1E19FC0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2" creationId="{AFC50F95-98AC-4A4A-A1EA-8D35332E051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3" creationId="{2CDCEA05-4B40-A7CA-B154-02AB7AA9D14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4" creationId="{0F25F29E-BE5A-1847-8D06-0032D94B2E5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5" creationId="{07415D83-CFD9-8D36-2811-9A4EACB68B8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6" creationId="{0019B42F-52C6-8E48-BA82-39169FB8A91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7" creationId="{B7D6BE2C-7C2F-BC2A-884D-6FFB914E32D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8" creationId="{B2DFF2D3-7D7F-DF66-0F2B-2915E1DFC21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99" creationId="{4AF53009-2D26-5030-37E0-2F7BA2FB095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0" creationId="{FA0E300B-4DE0-08CF-5703-1C40334930D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1" creationId="{07B2229B-8ADF-19F8-C2C2-821DF4227F2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2" creationId="{36EF3429-CB89-4DF3-18EE-F61C548685D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3" creationId="{2E594F93-772F-B603-7FC3-8AE0CAD861E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4" creationId="{3B976533-B2BE-73DC-553E-AC9C24564F5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5" creationId="{A8126576-0415-CE6F-17AD-D52A0D3892D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6" creationId="{97317FA5-DFCA-2575-7EEE-407FDFF53EF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7" creationId="{A260BEE4-94E4-D5FB-D878-5B9FC92CCE2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8" creationId="{C2BEA51F-BC42-B9FB-1C21-2E3E74CE518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09" creationId="{9E9DC71A-303C-3988-BCC9-929135FFA14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0" creationId="{359D3C03-2426-C643-F6D3-7A9F2BE354F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1" creationId="{3EED47C6-0F2A-887B-AF53-6E0C5C4FEC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2" creationId="{95DF75A3-F18B-B942-5058-A44BFAEE2EF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3" creationId="{5C1FC97F-F46C-5410-F6FC-48DE9CFC524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4" creationId="{B1862FF2-42BB-F382-D194-F18F9BBFFA8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5" creationId="{914B31EE-7BDB-E59D-AEE6-02DEC0B96E9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6" creationId="{3C2CA3E1-F054-040F-05D6-0DDA240AFBF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7" creationId="{F361FA4E-E077-5F79-3DCB-668631E25E3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8" creationId="{1D8FE673-8AE8-F020-64F4-820516FD317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19" creationId="{1440D185-ED47-E1F0-374D-8B497E8F28F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0" creationId="{3F1CB873-45B7-38F0-74D2-BA3FDFEB603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1" creationId="{6D00DADA-9342-4350-C199-C84A2034D7C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2" creationId="{496649F4-1A36-7644-2463-4176DE586FF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3" creationId="{F7CA14E0-984D-550F-B3ED-61596EFCED9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4" creationId="{8B544DFB-10F8-934D-0BBA-E27BC216BEC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5" creationId="{A5C24FC9-406A-D806-7F75-E2BA7F9D9B4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6" creationId="{ACFDF991-A74A-DF30-CBC1-9C983C2AFDC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7" creationId="{87310FDC-606C-A2DE-EFB6-3CF15805C8A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8" creationId="{7C49856C-AE1C-B4C3-FB11-EAB423C9C15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29" creationId="{FA0A5293-A2EF-34B4-2BEE-0A7755C646D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0" creationId="{B1B3A46E-8F20-EBF7-A309-F260DC7880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1" creationId="{7F5FCA3D-5E95-8E33-E44F-575A6B6C2CB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2" creationId="{77E96BBC-C5A5-4797-7F8B-25D10D059A0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3" creationId="{D8CFCE41-FF29-62D4-5DBC-9286190CDC1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4" creationId="{A2143B83-35DB-22A1-BA9B-76DE625D8ED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5" creationId="{66ED2CD3-CF32-CADC-89B3-861D5FDFE72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6" creationId="{B9518C18-C575-24F6-4980-5402AFC29D0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7" creationId="{DD6AE6AD-F796-1FE5-14B2-ED96B521233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8" creationId="{BDA36C6D-CFCA-79A1-24BB-95284D88609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39" creationId="{A8CAD610-908B-C8C3-7251-F76079DD351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0" creationId="{BCAF2A17-2DB2-10DA-3B01-86CDC196C29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1" creationId="{1E1045F0-AC5B-8E4C-305D-39BC57242B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2" creationId="{3566D797-14AB-8A5D-17DA-8C291DA4BB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3" creationId="{779032AF-F1A1-7058-C93A-B7D2CEDBE7A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4" creationId="{D148DD41-9535-5D47-19D0-36F90B3BDBD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5" creationId="{50D2CB89-9C5A-AEE1-7A52-B8E4704769A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6" creationId="{6BCBCB40-2E37-0295-AA43-65A5C4259ED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7" creationId="{DCDBE58D-9C50-D5B8-B352-5D9D3800A17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8" creationId="{D2274F45-E447-AD09-63B5-A2F1EEBCF60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49" creationId="{E2F657E8-4DE0-69A9-1F58-03CBFD6E829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0" creationId="{A53D59D8-B83A-2FB5-07E1-E333DA8F378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1" creationId="{B34591AA-4898-4CB6-13F6-B935065E5CA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2" creationId="{20B4B13F-2F11-66B6-522B-EC456813395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3" creationId="{503326E6-6BA7-8A5E-49F4-1423A03A81B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4" creationId="{83259601-41F4-8FDB-D5F5-45274D02D0A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5" creationId="{15AECD84-44FF-B773-B9BA-3394D21EE61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6" creationId="{24B23E84-E70D-1C53-102D-6A80E6B5CFB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7" creationId="{060584A2-9546-D30D-F191-1F92712A480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8" creationId="{15C33573-99CB-E48B-737A-36C5E0A7A80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59" creationId="{9F7B82A5-06F2-25E6-646E-F76F43A437A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0" creationId="{7EC37079-700D-25A6-0096-E9E729EE016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1" creationId="{FA6450BD-A150-8D9F-B5E9-5AB60F98DA2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2" creationId="{20C6D0C9-2558-352A-9FFB-D78CF760597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3" creationId="{FDACB73E-41D6-0C18-0F1E-CCE0D873A40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4" creationId="{8637E48C-72C6-38D9-60B7-82286A4D2EF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5" creationId="{C91B1751-4C9B-026C-09F9-7E54BB8B38A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6" creationId="{8E0BB554-64F5-03DD-1927-864D1AD5648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7" creationId="{576BC689-B9FD-DC8D-5F09-A2D49C0C986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8" creationId="{3D8957A7-A22B-FE24-A57B-FB4A04672B3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69" creationId="{9367AB0F-18FC-1380-35C7-DD50C4467F6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0" creationId="{72FDDA01-D22E-599C-4481-CCB7A0BDF69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1" creationId="{8C64942D-0530-2F2E-4DED-332BC0BF305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2" creationId="{1CC091AF-08B5-96DD-FC12-FE40D943F45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3" creationId="{079AE06F-AA5D-67DE-EE42-A6448061F13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4" creationId="{3B0CDBDF-419D-0454-4898-7923C360499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5" creationId="{2F8666AF-293C-ABE1-2CEE-03F5E19F707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6" creationId="{41C68205-9392-AD9A-CCAA-AB505DB7A6E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7" creationId="{0D363019-06E2-6D09-B87F-4582E0C8972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8" creationId="{7A4B553A-54BA-3FB2-A5A0-0F41D6CB9ED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79" creationId="{22B90658-BF77-10C8-2905-8B464253B30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0" creationId="{CF607492-303C-2730-3940-A155EFACAAD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1" creationId="{7D5EF137-E8A4-3AA7-061F-126CB610DBC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2" creationId="{1408C04A-3C54-D43C-B788-E0B246B3CE5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3" creationId="{6DA725BA-F656-8766-1738-812D1D1D191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4" creationId="{BF609285-3DD8-B544-F646-6F932281AD8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5" creationId="{AEFB30E0-C5D8-8029-1C3A-35D4E22EFFD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6" creationId="{DD87F106-CF25-9B7A-3DDA-5400B6D9B1D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7" creationId="{E29150FE-A619-E605-46CB-09696245EC6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8" creationId="{C3DC92D2-BE72-38E9-2E11-E1C6CFAD9F2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89" creationId="{0F40079C-9561-6065-0712-D5F11BBA0D2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0" creationId="{236A4885-6F92-5B09-55F5-4C47E6557E2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1" creationId="{02AC2FB9-7DB8-6A2B-4962-80210E71AE6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2" creationId="{1473D7B3-728A-AAE5-A225-CC0D119ACFA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3" creationId="{F27446DA-21A4-5A84-7A0F-2AECB093FA8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4" creationId="{2FFB7620-9ADE-CCEA-1410-77C944D7CD0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5" creationId="{B6B5716F-9562-B031-565A-8F15FE440B1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6" creationId="{0EBB0872-6F80-079D-207B-30016DADFAB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7" creationId="{B827E642-533B-B462-C696-F4FCC4A3560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8" creationId="{9505EBA2-66A7-FA1D-CEE5-2FA75267272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199" creationId="{AE981F37-DDB8-6B3F-566A-D2249859972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0" creationId="{84F75A2C-4A04-C555-7B71-E36C867AB3A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1" creationId="{A4602CEF-E50E-2822-5958-0EC222E4172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2" creationId="{0C53909E-44D9-7776-5AF1-255895BD333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3" creationId="{CEDCAA87-D3BB-9ABE-727D-D0941CAAABC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4" creationId="{38C1C84D-54CF-48B1-2A9A-17EB0BAB709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5" creationId="{3C5FDCA0-7580-884A-9FC0-F380EE50549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6" creationId="{000A3284-86B0-BC92-8197-0F79E8DE15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7" creationId="{4AA15FD2-33CA-A8CF-FA22-88204FB8D6E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8" creationId="{BEE45880-577C-3265-6971-C188C1535EC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09" creationId="{0710CE7C-43A0-CA30-B645-EAB85494224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0" creationId="{99918511-DC3F-D73F-235D-1896B7617BC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1" creationId="{41D29D2C-510E-B02E-D2F8-7F3B31FDDBD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2" creationId="{8667D498-D3CE-3F90-A9B3-CD517775089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3" creationId="{20836BA9-CB83-8F8C-90EC-9CD5EF48935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4" creationId="{91974607-33C7-F6D2-8EC4-327DCDBDC51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5" creationId="{646163FD-F208-88F5-ACDF-7337BB5476C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6" creationId="{B1867687-000F-0A15-9336-0FB6BE99AC6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7" creationId="{718615D8-E227-AB5C-E133-9A7EAE7D74D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8" creationId="{921EC49B-04EE-9A3D-74B5-FCD5C556BCC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19" creationId="{8301D47F-1C91-1240-9E6C-60602305392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0" creationId="{BD7EC76B-F8E4-37BF-25BF-8628CC859BF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1" creationId="{DBEA46EC-A697-7A00-C7E6-CD1454DBD65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2" creationId="{F8F16F4E-9654-6822-A333-0597BE3E172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3" creationId="{F7F34A63-ED72-2B79-2F65-6E19A557E8D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4" creationId="{062B4257-B1D0-39A8-F337-F3EFC33E90D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5" creationId="{D41C72BD-1137-BB3E-E482-1B8BF5BE010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6" creationId="{674A41CB-1A2D-B60C-F855-B7CB4CC369E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7" creationId="{D9EAFC29-6910-F06C-5ADB-82BE967C86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8" creationId="{2497B6EA-32E7-3645-98B1-945B518562E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29" creationId="{A953739F-B26B-9985-07CC-4A9481B2794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0" creationId="{5936C580-11B2-A95F-571C-5506D874655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1" creationId="{887C90C5-416D-CEF3-2BB2-28C993EA193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2" creationId="{332E0839-1A38-4490-E1D8-7FA3CD4FF52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3" creationId="{734BEFA5-5831-53D9-BD02-9C7B6E2C1A4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4" creationId="{0DEA4527-D602-F1D0-13B3-2EE65804E51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5" creationId="{57975F99-44C5-682A-11B1-479B1A44303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6" creationId="{16348219-29E7-7AFA-9FFA-3A078F58995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7" creationId="{4608E42B-E887-D501-F087-F30BB1F080B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8" creationId="{53FD852C-9084-28CD-1695-36E64609883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39" creationId="{8702ACC6-4EE0-F20D-0FB0-86DFC022DA9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0" creationId="{B60B937D-32B8-1D71-700C-8B74078A684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1" creationId="{DB56B1DF-861B-9586-DC53-952C87EC401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2" creationId="{C1FCD8BE-C832-C283-204A-AE657D14133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3" creationId="{7D4706E7-7050-CA25-4EEA-B1377C8A294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4" creationId="{BA24433F-485B-1C98-6B4D-267CA72145A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5" creationId="{947C8CA1-5D9A-A1A4-A865-4761A11C354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6" creationId="{04005193-E5FE-0DD6-2AFF-5FC0BFBE7D3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7" creationId="{839219E0-E68E-C15A-6551-91707B98060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8" creationId="{76063EE3-886B-62EA-3890-9C2A284E6DA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49" creationId="{F2CAEE91-2779-EACA-0A54-22EBB210BEA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0" creationId="{45BF78B4-462B-553F-B3B0-4E1CA590264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1" creationId="{F910F391-C575-D2F1-8EF3-0D65F89CA19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2" creationId="{0BC14FAA-BDC4-B909-ED85-9130EFCC07C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3" creationId="{2A2CD9C3-EF59-4777-F770-77267250AF6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4" creationId="{AE1907CB-4FF5-F9C6-FB3F-14BBE85F829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5" creationId="{64DED030-C180-C23A-289B-AFF14A3F87E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6" creationId="{4D23440A-8228-35D1-28ED-BF7D781242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7" creationId="{55148B58-F998-7901-99DC-5A104CDF5FF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8" creationId="{489CCA83-6A39-F06E-736B-2F4587F60A2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59" creationId="{8FAA3B3E-B5BA-9145-A63C-685C83772FD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0" creationId="{6C12A5BD-A7AF-C4EB-016D-F2A26CAC731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1" creationId="{FD646DB4-21B3-086B-B5D9-09EA3ABD73D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2" creationId="{8BA5A2DC-9AC7-E167-DD26-1651D7DB448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3" creationId="{A91C7D3A-64EB-E108-EA66-39BD89A2918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4" creationId="{6FF75DCF-FF76-46CD-976D-7933661702B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5" creationId="{386A67F9-EDD3-920B-DDFF-A6DCF86AD59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6" creationId="{4C267415-36E8-B6F1-CAAC-1E19AD7F1AD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7" creationId="{E9BE9754-958A-46AB-9C13-4C914C1B51E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8" creationId="{F6922CFC-CB36-2B63-26D7-35CFEA667FB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69" creationId="{D5C231B8-AD9C-92BA-CBBA-E4734A9E256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0" creationId="{9DCB40B0-CDF5-81F9-8008-9B1F9B71063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1" creationId="{19F816F8-2C44-8599-E300-946AA0B0A2C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2" creationId="{EC36F5FE-2E27-B758-5555-4311CEEC76B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3" creationId="{EB1CFCB8-C0E5-21C9-8AE7-5997281403E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4" creationId="{E7429953-8DBF-01ED-7572-0FDC494D382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5" creationId="{99E2FC00-3472-02E2-EA3C-75E6720B142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6" creationId="{ED67C33F-EC5D-F0E1-B83A-29985C18C3E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7" creationId="{B9717AD5-1E71-555B-FF49-4D065C592C7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8" creationId="{76B5CADD-49CC-2355-C0E6-53773D58E67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79" creationId="{95FA10CA-1819-EC01-ADE9-4194F6C5383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0" creationId="{E7DD8318-ED06-F37A-F0AE-106632DA8AB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1" creationId="{5B2392B7-0C0B-F298-13DC-035F62D3CC3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2" creationId="{6FA516EB-8B35-3A11-EC59-BBE1DA38F01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3" creationId="{93CB9433-FA87-94F2-47DE-CEC0CF30EC7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4" creationId="{BFDDDB3F-0086-22F6-BC6B-8941C378338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5" creationId="{A32ACCFA-09F3-ED1E-5290-4F665EB0E0B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6" creationId="{29327590-6BFA-E9FE-4B3E-EE0A4E2D855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7" creationId="{A652FBD7-79F6-B242-D8A0-ACE6E89EBB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8" creationId="{553A74E6-5F5B-25C7-B09C-783E103017E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89" creationId="{D0DD7838-3351-29A3-F51E-E51299C5303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0" creationId="{0A30FA00-3E83-65A2-1699-DD5090A282E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1" creationId="{34654DC5-B2C2-0604-39C0-57175BFAE67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2" creationId="{7B399A60-DC17-4DA9-F290-D07CA83BF9B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3" creationId="{4638E7DE-5C89-F9B2-59D6-DFB4C549179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4" creationId="{331885DB-3EA7-2971-9ACB-2EDD21C89EF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5" creationId="{0276CD06-42B8-3525-69CD-33118D40E95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6" creationId="{B0EA7CB5-AD11-FFC0-D659-E1EB15894B4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7" creationId="{BEF411FC-813C-6439-603B-E8BC0F9BB4C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8" creationId="{46E5EB4E-EFF8-2F6D-6BEB-BE191090499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299" creationId="{18FC196B-554C-9CFC-2FB4-F3C523D10B0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0" creationId="{4622F4E4-999C-4B8D-58E0-AE159A1DE59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1" creationId="{2058149C-7FF4-3544-9357-D403372899A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2" creationId="{50CF1658-8F17-750E-F4EC-A10EEC2AE40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3" creationId="{3B864A5C-32DF-3D7A-CF7D-4A6B8435866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4" creationId="{54BDD4CD-0DE5-F6A1-8533-56B5AAF4F64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5" creationId="{F61EA4B3-4BE0-FA47-1ABE-969885FD8C6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6" creationId="{1517CA16-F230-30E1-EAF4-DC438BD74E1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7" creationId="{459705FF-95F4-84A1-3B69-F0C1D909738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8" creationId="{846604CF-80CE-8E4C-CAB2-0AD76E08FCA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09" creationId="{417C0D9D-DB13-B53F-9263-4B8FC40770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0" creationId="{544DC30C-E0EC-6FA7-8D48-F6A548A72F1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1" creationId="{80ACAF25-701B-A72D-10C7-FAC44A7446B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2" creationId="{A4CAD868-8125-5377-ACB3-6BA83B08640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3" creationId="{F75FA1F1-01FF-5E99-DAAB-043C224FD2B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4" creationId="{C5C80DBA-B7DE-E94F-18F5-1C0FDF9C137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5" creationId="{C4E5B494-E5E7-FF8C-9754-2B3A7E647BC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6" creationId="{1B8B1A05-22DB-DE41-98C3-5BE65296EA3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7" creationId="{4213EAF8-90B7-0AEE-3781-1D0CD287ECF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8" creationId="{2665BBDA-BD19-77BE-089E-9EFDB1BDF49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19" creationId="{6EA4E9D6-E1C6-400B-047E-12878F1CE6C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0" creationId="{5770BCE2-E352-3769-E23A-E7653B2D70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1" creationId="{1C2FA963-ADB8-9E07-1174-96BF925775C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2" creationId="{7D24D4AD-18F9-A764-3747-B69411F68BD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3" creationId="{A0669F18-D7FA-BA40-D5E3-C0F3A6A59C3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4" creationId="{11CDAEF8-E8CA-3D8C-FE56-8D075FD30DB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5" creationId="{64D5A2C8-386B-189E-0DD9-AC2C74B1F2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6" creationId="{0FFFA8AB-6A7E-8EEF-E319-C3D9B25B62A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7" creationId="{9CFE2327-B87E-BA85-3095-D2C6A49E766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8" creationId="{020AE599-D08B-42DB-6522-C883F066072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29" creationId="{9DD85E3E-482F-24DF-2646-48513207FFD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0" creationId="{C0181791-0678-8512-0370-C93F3C025C0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1" creationId="{A88C6707-0EDB-65B2-5003-C57C47F14E2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2" creationId="{10FA673B-4208-70C6-F02A-3234D431480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3" creationId="{286BDD29-B672-4BA3-F309-81B0575D207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4" creationId="{44830575-7827-25F1-2BB6-8BBFBE09352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5" creationId="{1B653721-44A2-7C27-4D76-79BA170453E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6" creationId="{F87E2451-A035-BFBA-C945-A8A35FC2955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7" creationId="{56094358-2F24-22AA-2005-64D00A7219E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8" creationId="{78611E05-2FE2-AA7A-46BB-6FAB8A12A2A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39" creationId="{D2BD7A7E-E788-1FE8-E85A-B58C5F9C938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0" creationId="{BE51B4AC-CCE2-D1CC-38CD-75E3DFFA8F4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1" creationId="{7AF33B94-3FAF-CF8F-3F06-42DC978B65D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2" creationId="{FF930803-3670-4CAD-EEAB-C8175D01031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3" creationId="{FC4C46C0-08A9-91D8-017C-FDF21F2C7C8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4" creationId="{F5F5B4E3-D838-B67E-B018-B0FFF8C38F7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5" creationId="{0BE66090-D904-E5C9-4A97-1EF1865F497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6" creationId="{2755ED80-82D2-3F24-63F0-F80147015C7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7" creationId="{DAAAF832-2E66-04B3-7C8D-0F4DBF1E115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8" creationId="{78CAC00E-3689-250C-B3C8-0A0B5A8584E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49" creationId="{A02B67ED-7788-64B5-9950-220EEE73365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0" creationId="{0CA05678-F4FC-B3DC-763A-EDB810FEADA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1" creationId="{1D23501A-E0B3-F0AC-8657-CBE5F3F06B1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2" creationId="{05AAEACB-851B-E812-F2C3-B609BF4CF3E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3" creationId="{080EC3BE-58FF-7DAE-BB2C-24A015AA9CA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4" creationId="{509C4207-77CE-7FFA-4F04-DBB27D2E75B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5" creationId="{13F21D25-1733-4D05-24C7-68C40BD5C9B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6" creationId="{7DBBD8E5-235C-7420-7024-05FCD059987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7" creationId="{0FD177E7-9231-4C61-6EC0-2E37FECDE12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8" creationId="{53534426-032A-FEA8-0F51-E33C7026806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59" creationId="{0E953560-E3FF-88D8-3D3C-4492413E0F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0" creationId="{E29E50DB-505F-622C-8EF4-38211987DD6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1" creationId="{E6785C9D-B6E2-8527-F166-BCEF1B8159F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2" creationId="{B564653B-A560-FA0B-9D4E-3F59473A683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3" creationId="{C1776338-24B9-15D7-01AE-7496563C7F0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4" creationId="{879B8D67-9B18-D31D-8ABA-30C053A7F85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5" creationId="{11CE881C-B4D7-056D-DAD5-9B029165360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6" creationId="{FF5E37DB-98ED-07D7-8D2E-CD7E19DA491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7" creationId="{09407B46-2391-C2C3-C3DE-8AB08326D09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8" creationId="{DA4ED023-437E-235A-4373-B127F1D14CC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69" creationId="{A78FDC28-C893-7C33-9658-827A4D1CAD5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0" creationId="{A466ABF2-9B09-BA97-DEA6-0168C251A41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1" creationId="{F15957F3-314C-FA85-13C8-2C8D9D87F5A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2" creationId="{B8C13710-2C19-8D4C-EB84-3A5860250AE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3" creationId="{F8E7C8D8-FDEC-2B42-1DF2-D162F9D9341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4" creationId="{F19479F2-CFE0-6634-C446-0912D89255A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5" creationId="{BA8B845D-F80D-CF4F-FA30-FA73518893B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6" creationId="{3DA1AE8B-63C7-8795-150E-EB59EDB28E4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7" creationId="{1D02E5FA-336B-4185-D252-358E4DBE065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8" creationId="{A0EF8A1F-BC3D-F4C4-4381-FBBC6FF1998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79" creationId="{202B2341-F9C1-83F2-4920-F8951C5E628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0" creationId="{F97AA4BA-C686-B99E-99F3-5327D08B396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1" creationId="{9A03D8D8-5496-6A44-FAE8-CBCE75ABDF1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2" creationId="{355EE54B-C012-6232-389B-A8B0D394F2D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3" creationId="{48DBBDFF-4506-652B-4082-B0B87259940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4" creationId="{4709B974-1C92-5EAD-06DD-43137994731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5" creationId="{E5D847E0-3493-CF57-0492-FF704A433A7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6" creationId="{2A337A8F-FBBA-A7EF-C644-5519A3E2159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7" creationId="{A41C5471-A10E-8666-6791-493A2D0A38F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8" creationId="{F642CB23-0D1B-F188-B345-82C1F102107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89" creationId="{1A693E0C-2E27-CE50-22C8-110598875AA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0" creationId="{F82EA2AE-092C-C30E-99BA-A6C4884BCAA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1" creationId="{7C4878D7-6F34-AF08-5167-E53E1F56ECD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2" creationId="{A9F10C6E-4C2D-79A6-5099-CC586841B4D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3" creationId="{E8B93B47-4761-836E-E886-167848D2604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4" creationId="{F743940A-E85E-56C4-4351-0740ED026D6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5" creationId="{D6E34FA5-4813-3E2F-1BD8-FFE3421E6A5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6" creationId="{B77EF2A0-B17C-DEE6-0D7D-09D902A5BAB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7" creationId="{3AFCDF3A-8724-68F0-72C3-3DD86400530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8" creationId="{70BDC913-0F4C-C122-ECDA-D5CBE2C46C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399" creationId="{378DFEF1-82BA-FE17-112C-4902F1C0435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0" creationId="{C729B709-231C-3DE8-B463-381AA52C9DB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1" creationId="{A4F899D4-2395-374B-02DF-EAE1C2E4FE5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2" creationId="{E3F168C6-73D1-C8C2-E8EA-E1396774C0C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3" creationId="{A40593D3-714E-8899-B3F7-F44E1E713B5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4" creationId="{FF9DD3B0-2F3F-5060-9217-70324D3115F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5" creationId="{7A271357-ED71-2390-CC21-606229A77ED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6" creationId="{BB71E15E-287A-1484-1C60-3DCA8299447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7" creationId="{876A998B-8FDA-7FAF-E562-CAA229B60A1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8" creationId="{B4F8D7AA-2BD9-F783-B037-EBDEBE01B4F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09" creationId="{75FF8E2A-8385-96FB-6006-8DEF5AE5A4C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0" creationId="{FD5F2279-E4C2-E8C0-6CE7-000D4D99311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1" creationId="{850ADEAA-4A38-F263-D778-A8BDC213DFC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2" creationId="{8F14EACB-3032-76A1-73D3-DAA8C485221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3" creationId="{D50D6337-FA36-90B0-0A69-A2E00DD835C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4" creationId="{DB97D6B9-8D12-2A49-9E2B-A7A3D1E83C2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5" creationId="{4456A95F-3493-0230-8D4E-821D8EDC29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6" creationId="{C663A34C-1FFE-8DAC-E26B-FD93B701EEE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7" creationId="{E5670DF4-5C42-F55B-87A3-4F0C4C9E06B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8" creationId="{7634C64B-3AFB-9680-6563-CCED73A3BFE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19" creationId="{8D49FB9C-EFC0-2E4F-7FB8-4076EC8D2F3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0" creationId="{9C491DE0-9473-2E17-2656-66077D6CC51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1" creationId="{874162AE-805A-BDF8-5457-0E4F90AA1B2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2" creationId="{C9E7E221-53E2-01C4-59A2-8C1418E78D3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3" creationId="{39CBEF2E-B60A-8413-5B38-F885E13DAC4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4" creationId="{B90FF260-F76C-10F4-CF5B-C83E4728645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5" creationId="{672F03D8-AD79-AF8C-FBE6-41F0931758C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6" creationId="{45F6A470-AA01-8D5E-B82D-A9C846FBE24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7" creationId="{C1DCDCF8-89EC-F366-9442-7ADDD7069FA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8" creationId="{2CB2283D-3465-CFFA-414A-2D4EF201145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29" creationId="{773CB1D4-74AE-5628-219E-51E0304C739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0" creationId="{86E782E4-926A-6FF9-4E6B-03A88A20A2B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1" creationId="{365736E2-F079-8A64-9CB8-85DD508F0CA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2" creationId="{51297050-A808-334E-1687-AE9932905A8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3" creationId="{A4B5572D-A6BB-78CB-5682-353FE322F25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4" creationId="{FFA00AF9-E2C1-4252-1ACB-DA73561E0B4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5" creationId="{7716E1AE-8028-714E-E8D8-C97CCA9557B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6" creationId="{AD798058-DE84-D9C1-A492-388F47F10C2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7" creationId="{033D3EA1-F8FF-5CAB-868D-FE8D6A33537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8" creationId="{9BA8BA32-9CDA-AF0F-4259-44B9970501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39" creationId="{DD27B32E-14CB-D7AC-188B-223FEF4CB89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0" creationId="{6AE076BA-7449-E53D-9757-677F433E7F2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1" creationId="{A698809B-F20E-F245-FD3C-D277E2621A8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2" creationId="{5A2678E3-63F4-FCDC-62E0-EA8F7D0DA84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3" creationId="{CEF64141-595B-9352-0134-AEF9DA8080D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4" creationId="{7FEA3050-79AE-CB16-7E3F-8D8296B24FB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5" creationId="{58DC204E-3F18-78CB-1B62-07C8FFAD1E6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6" creationId="{B5E4FBBE-D5C2-E102-0753-E23E445447A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7" creationId="{61DC2D50-1E76-2C73-1B79-9456DD6D53A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8" creationId="{9C10E28A-0572-035B-CE9F-5C9CDE59CB4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49" creationId="{7A947F07-6A3E-963E-2314-1D92C5B81F5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0" creationId="{0E6D8D22-0F86-3B1C-9C4A-2D6BFB65C2B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1" creationId="{0B248E94-FAA1-8524-7CC8-E8DB60AEE53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2" creationId="{BBC97D20-5D6B-BB66-A6EB-365C746CEC7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3" creationId="{B7591F48-89FA-AB4D-B777-A93C04B8A99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4" creationId="{1C5507CF-3856-BA4F-01D8-28E86DAC468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5" creationId="{D95A4BCF-E863-9EB2-B01B-66666F9FF9C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6" creationId="{D3352066-1D20-C9F0-57F7-F58B5A2EE12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7" creationId="{A5E30E8F-6CFB-AB07-DC63-034691F81DD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8" creationId="{1FCD77B0-1E09-4906-5C06-031F8801F3F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59" creationId="{2467D7B8-8E99-32F5-8818-65F91DE2C62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0" creationId="{6DCDCD0C-D008-9DC2-D137-F6A403BB5B1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1" creationId="{B7FB222C-5BFB-5CA4-EBDC-5108A990371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2" creationId="{954E5BDF-2D33-2935-B7CF-CE450C36D24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3" creationId="{8EAF8377-2A95-4339-26C9-C7AA1F9BFA2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4" creationId="{8C8B8F54-E404-336B-9787-BB3FF10510B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5" creationId="{2F5372C9-6682-5BAF-2A53-C247B24ED56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6" creationId="{73487FFE-3BEC-0BCA-CB3D-212ED9CF739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7" creationId="{FDE75C7D-5DC2-81F2-4414-E75ABC4E265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8" creationId="{9AB09415-D4A2-D179-5B6D-D416EB9C324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69" creationId="{5138D71A-51E9-EC56-B4F2-586B1BCE5D1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0" creationId="{B12B2692-2E07-4F5A-B7BC-6991A26CA3E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1" creationId="{0F4D686E-AA7E-29AA-B119-302AA61E929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2" creationId="{FD684BA2-6DCE-ACB7-FEA4-E5434C6745F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3" creationId="{7A7C79D1-E427-E4BA-DC5B-B81ABE3A5D4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4" creationId="{D3AC55A6-8C98-8458-9F65-4DCFF420681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5" creationId="{D2D2938F-605C-1DC0-4FAF-D8D48EF3C36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6" creationId="{0736B5C6-7D43-DAD6-8950-C002E5C72CF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7" creationId="{C68F76B6-DBFB-941F-E908-FDC215BF5D4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8" creationId="{C2712AF5-2683-8B87-C87D-CEA39F87B5B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79" creationId="{CC29A32E-597C-70C7-C35F-92BA8A0B308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0" creationId="{603C0A9F-045B-06E2-B1D8-D5EC8CC043C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1" creationId="{E4538DFB-8BE3-9197-66D4-883CFCA9C85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2" creationId="{F3AB83AE-8232-0CF7-15B2-66D88452FF3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3" creationId="{50EC6CE0-FCAF-577C-E41F-B6845920E5C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4" creationId="{48CE22C2-C83A-1384-4265-C4F44AE81D5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5" creationId="{5BE4C0F0-5267-3293-038E-9AA2B7E2B93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6" creationId="{02C7D95F-664A-484C-C3BA-D060E545F59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7" creationId="{F5CF78D6-DAC6-593F-2D40-F3E21A65829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8" creationId="{CF715F03-9F3F-D99E-AE35-E1FD7F3E59A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89" creationId="{93686349-9FC6-735C-082A-7BAF3451996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0" creationId="{7C237D95-EA53-9FE9-6891-E141E5754D9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1" creationId="{66B86769-9673-5718-A339-8E02DF5D636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2" creationId="{FDAEA007-2328-9B4B-7538-1FB08CF856E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3" creationId="{AE33211A-6C37-555D-D748-8F60E88B631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4" creationId="{F7FAC6C5-C115-98AE-F273-327DCD158F9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5" creationId="{D3E137F3-2ED9-E55F-1A6D-AAE3C03C5BF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6" creationId="{537C0A7E-8187-A46C-8793-370DA58396D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7" creationId="{4E906324-708F-6DDF-30C3-EFA9F9B8862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8" creationId="{898D0F8A-3066-2FEF-E41F-491FC46D268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499" creationId="{FEDBF5E9-467A-E5C3-CB87-9D52C393A7D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0" creationId="{BC80BDE3-85B0-7602-3D2B-39E9EA5F542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1" creationId="{F76AB7CE-E418-C7DA-785D-B4782C55BC4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2" creationId="{3DD2BB38-972B-55EE-B08B-4F355B048DF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3" creationId="{CBD2E35C-17A6-B337-367D-ED0B7EFFF74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4" creationId="{454B54E7-C2C8-9888-5712-A00912365A6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5" creationId="{126603E2-620B-7F99-C39E-2370C3A95EC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6" creationId="{34DF6A35-A110-528E-CDEC-3ACB31BA4F8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7" creationId="{E04E998A-AD24-F03D-7AC3-1D62E38FC86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8" creationId="{2DAF62E0-D028-EAC9-C3D6-96D49BA3E6A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09" creationId="{05181A35-6C82-BA10-ABFA-96D1F5D5913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0" creationId="{E2169D8B-A698-B2A6-55D4-56E61464614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1" creationId="{3E616371-7F16-E530-9DD2-AA88B075391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2" creationId="{D142329D-DCAC-6AA6-E07C-55F5C5786EA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3" creationId="{0C5FE31E-27EA-651C-7AC1-5CAA8273234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4" creationId="{48F81287-E49C-A3A5-AB4A-4828E57E3DA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5" creationId="{24FE1725-FCD8-4561-0A15-2D235D861F6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6" creationId="{821597CE-9EA2-9C2F-602C-70654B20DBE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7" creationId="{15981E2F-21CE-639C-11CE-7B4FE062BC6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8" creationId="{F11E0585-8953-47DD-4C30-0A8881607C9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19" creationId="{93729963-7E3B-3BF3-301F-67EA9698F84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0" creationId="{0E9EF7A8-063F-4EF7-E65C-0AE7E8D621A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1" creationId="{8ADFEB11-BF3A-8B50-E1BB-EBC959D2D3D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2" creationId="{1064E5F8-E31B-FAD2-2866-73A48469285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3" creationId="{10B21889-4BA9-9D54-2A42-E7684218310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4" creationId="{71BE9975-9DB4-3925-3A39-0F838F5594F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5" creationId="{8ECF3AEF-8E21-0977-E4F7-334D35325A8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6" creationId="{D625F9F2-0BE8-06AE-EFA8-81EAF02D92D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7" creationId="{75E8113F-CAB8-24F5-0F46-EFAACB5CA60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8" creationId="{EEB6D344-5358-ADDE-AF2A-77C8F62711E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29" creationId="{9609298A-5014-4144-B293-C9661959787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0" creationId="{9EAC4D39-52B1-7D0F-5B2F-A517B935E68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1" creationId="{F4410972-51FA-90A4-E036-701D48F73DD6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2" creationId="{DA1808AF-C6C5-BDAB-4069-4D0EDDEF823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3" creationId="{C1D0521E-C535-4A5B-ED07-65F9176D193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4" creationId="{1053AD99-E3C2-D54B-CDE0-B43F4CAD711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5" creationId="{49116A18-F929-600E-7610-7C7B2C34B3B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6" creationId="{AB575B82-995D-62E6-00E0-880402972F8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7" creationId="{088B1DA5-0DDE-B3A4-1FB0-3DA810DD32B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8" creationId="{E1C3A2B1-5D1E-E1B1-918B-90D0C60E72E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39" creationId="{48DDA7D5-A182-BAC0-D032-C80EC48526C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0" creationId="{E7DBF2F7-484D-B6B4-83C9-0C667F69E81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1" creationId="{20B3B9AC-DF64-F103-E8CC-9F3109AB3B1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2" creationId="{4CFC46CD-C1B1-5640-C5D0-5C5126D6D1B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3" creationId="{0C3D0CD6-A9AB-4CE8-9A7B-22E88D535FB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4" creationId="{9F12EB6B-4358-148F-53CE-762CD9D9D3F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5" creationId="{E95E6114-1E9B-C690-CC3F-DA044702A27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6" creationId="{B35FD6DB-1C0A-CEA2-86EC-73F0106BFD0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7" creationId="{B2D007EB-4110-855A-F7D1-6B18F879E1D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8" creationId="{90822A5A-367A-59EE-953B-790BB60463B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49" creationId="{D2F6F40B-4FFD-F065-7760-BB21B55C436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0" creationId="{D46F2AD1-F0F8-A9E2-C50C-835BF6633BD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1" creationId="{6F1AB136-0EFD-CE2F-0076-22A44863A0F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2" creationId="{76F9B4FA-86A8-5361-9862-00163F0222B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3" creationId="{836FABDD-5D99-7A15-2EA0-2AEBF960DB6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4" creationId="{59822934-D0AA-5486-4F8D-ADCD449ECA8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5" creationId="{A4A0CAFD-BF25-6143-945C-F28BBEAEC1E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6" creationId="{40EAFC23-4114-1652-FBB2-92F046139F22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7" creationId="{03011A5C-1822-85F6-A374-1B353917BDB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8" creationId="{245BAFB4-113F-F33B-CEDB-B60B25CB18F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59" creationId="{372F4110-76F3-0A31-8118-69136E98E08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0" creationId="{D9CE99BA-5A61-F76E-830A-DF3F128C3DE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1" creationId="{608ABC75-DD6C-72A7-546E-7466C70CDC5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2" creationId="{C3FEF97E-CECF-3C72-8A07-38E65782720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3" creationId="{026004BB-1A02-8A90-59D0-90EAE2A20CE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4" creationId="{54C84580-0F8C-83DC-39AA-721BC4A2B2F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5" creationId="{C6CDFAFA-1DD5-8B7F-CAA0-145EA47BBCF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6" creationId="{D33ED9B6-D99B-A604-DF58-A14F9FDFE27B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7" creationId="{EDB46636-3A9A-69BC-0931-D6882AA80ED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8" creationId="{8F336CAB-2155-6BCB-558B-2FCDFCC693F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69" creationId="{A6EB62E4-A376-B037-0EA6-53DC46E92CB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0" creationId="{4644F31B-EBCB-A5D3-44FB-4174E14B47A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1" creationId="{004BB624-0C2D-6A2A-BFA2-2409B5D2DDF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2" creationId="{804FF524-824E-FE8D-3027-009E29F8EE8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3" creationId="{71596345-DFE8-CCF2-E97D-041D7934160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4" creationId="{7C40FD20-9DFA-C1C4-7B5F-81270AE35E1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5" creationId="{375DBA5E-04D4-47B3-4511-90B40A1799E0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6" creationId="{0BAD3513-901A-C4F6-111B-B9A8AAC9430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7" creationId="{ED53F27F-5E30-8B49-EBB2-5E02DE64CE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8" creationId="{A81B02C0-C6FC-DA87-2550-C2459FB4E85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79" creationId="{424DA473-CC58-67CD-3063-24BF9DB6509F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0" creationId="{315CB3B0-C46A-72BE-00EE-1627CE3300E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1" creationId="{FD0B072C-35EE-C4CA-F3EE-615C2763C6E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2" creationId="{C9C3D9D6-8210-F8E9-7F30-DC778BE16AB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3" creationId="{2F12E626-3C82-4DAB-89E9-A3AF3BA2BD28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4" creationId="{06521C02-93B8-92ED-3137-49DFC28667D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5" creationId="{AA76C7B1-45D4-CE61-D336-F8D2F36F24EC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6" creationId="{5A830F57-49BB-FFC8-B945-876570537497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7" creationId="{CFDD4D5D-91B1-1898-78FF-8E1A8E9F6FA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8" creationId="{BB4E34FC-5003-1EDD-DA35-A370188B2FB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89" creationId="{0ACD48BE-D7A8-41DF-D63B-3CBCA9D6F37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0" creationId="{1DC1784D-41D5-644C-469E-C9B2F4800D2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1" creationId="{9CD4F115-F8F1-2E63-4360-7D31C757F08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2" creationId="{6026D0EE-060B-C687-4C63-52D71688A3E1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3" creationId="{FD7ADECE-F6C0-5732-99CB-140FA2EA4F0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4" creationId="{6D16B723-527B-081D-1EB2-C253E2CC70F3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5" creationId="{0B72D724-1FED-57FB-7607-B18E6BB663DA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6" creationId="{B7E67B21-1496-9789-2E32-3A16554498A5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7" creationId="{D5B6AE59-5B62-1DBF-63C8-08828D095B6E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8" creationId="{9D680387-E5C3-FCDB-9AAB-50FCB974B5CD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599" creationId="{66264F82-27DD-BFD9-AE66-468C3C4E8C79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00" creationId="{F241365B-76E1-7645-6F5E-8549AEBA1724}"/>
            </ac:spMkLst>
          </pc:spChg>
          <pc:spChg chg="mod">
            <ac:chgData name="Lim, Huiling" userId="69673381-9faf-4fba-a918-317ff0d2250a" providerId="ADAL" clId="{77DBB0A9-2B74-44DD-98C8-1CFC9F88BF8F}" dt="2024-01-17T08:11:06.647" v="84" actId="368"/>
            <ac:spMkLst>
              <pc:docMk/>
              <pc:sldMasterMk cId="1233009581" sldId="2147483736"/>
              <pc:sldLayoutMk cId="647760132" sldId="2147483748"/>
              <ac:spMk id="601" creationId="{18EF1C5A-1A0A-886B-40DA-42EF1DDD687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04" creationId="{1393F3EF-794A-D582-23EC-61F88B22044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06" creationId="{25932328-AB67-6A10-7399-DE7BC61F4AC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07" creationId="{9DDC471A-A809-3A8B-5C71-9B9D75ADFB8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08" creationId="{39C8CA7D-67EB-CAFA-C934-0C54E29D7744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09" creationId="{0320A371-FC5D-0511-FC6A-D0AF9281CB8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09" creationId="{C907D9F0-C95B-AE30-68D4-1A82BC5682A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0" creationId="{E91959C4-EF20-3041-4FCF-D0A3620FC91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11" creationId="{54CDF1E2-461B-A3A3-9FC3-7C1CBAEDC9A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1" creationId="{EDD0BE73-D03F-78B1-6124-FC4F68EA17F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12" creationId="{867C2AC6-3A4C-4D29-FD32-411D13E800B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2" creationId="{BEAB88B0-3061-1BC9-BD16-170DAF38C36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3" creationId="{ABEC1329-EC6D-F650-6474-9314FF79EB7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4" creationId="{B6CEA8E3-5ECF-620A-9D14-FC44409F122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14" creationId="{E9BB007C-BFED-629B-2E5E-F2E32E6D0AF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15" creationId="{8091D568-0BC7-FB36-BCEC-8852766BE0E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5" creationId="{D2425ED4-0AFD-082A-CE95-F9613415BD0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6" creationId="{61A7A391-ADF7-807C-5907-74E62668B8DB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16" creationId="{E759967F-1700-5778-67E9-34201DCBE4A2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17" creationId="{10C24F56-3852-7104-92F0-06C3C67BDAC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7" creationId="{F5AEF11D-0171-9F6C-23A8-96B69C15F36D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18" creationId="{519AA88C-87F1-E14C-680F-349002209C0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8" creationId="{572205B8-E7C0-27AA-35F2-C4F1503A49EB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19" creationId="{905675AC-1FB6-8384-16A8-29689A1D07E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19" creationId="{C2C5F9EB-EA53-17BE-4066-EA0CFE37983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0" creationId="{54FE7930-CD6A-B4C6-AA95-9DEBEE84CBC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21" creationId="{9AFF224F-797E-87BA-AF80-4A807F9ECF1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1" creationId="{AC158383-8748-2561-BF61-94E76C92F97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22" creationId="{83197714-0C60-56B7-3C00-EA678C3A9BF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2" creationId="{B548BBF8-A2B4-2900-A3F6-52D0A524FE8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3" creationId="{416D22EB-88D9-C29E-94D9-DCC3E2CE6CE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3" creationId="{61D198D4-4CF7-3E33-B2F8-C2071A798AA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4" creationId="{9E2039D6-FF95-2AA1-826D-76B420FCA5BF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4" creationId="{E7C033A8-55D9-5383-5226-A26307BA4F1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5" creationId="{0AF03E1A-F71A-FE15-2041-0ABA82CB3450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5" creationId="{1521782C-A889-6276-DC98-C48FDB2716D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6" creationId="{026EBEF7-0A62-A853-D73E-2B9C412821C4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6" creationId="{CB7ABE37-83A4-EC2A-D937-31F94A61CA8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7" creationId="{53B01D3D-9BC4-324A-5345-3E89D493303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7" creationId="{795DD10E-0872-36E1-483E-3B920F859BD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8" creationId="{941F04CB-59EB-DB81-C5E2-B5C1E61F141B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8" creationId="{CF41A29C-C5D0-BC22-715B-170F010F719C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29" creationId="{8C82625D-6549-CB59-6D60-0F96CB19633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29" creationId="{BC350DE8-5B90-1AC1-FAD3-BCB809215CF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30" creationId="{C5E3F6E9-9E8D-6856-095A-7461EA72C31E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0" creationId="{D7A15496-126E-8E06-0917-A75D814534C4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1" creationId="{0646ECED-98D0-1D6C-4430-F2EFFEEF27D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31" creationId="{D3C810F6-6466-5C33-CB53-7BF2B2A2065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32" creationId="{D626064B-8B7F-813C-B7EC-4BE3B7E399B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33" creationId="{0E4938A1-F73A-92EA-7370-A0D9C3EDD3D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633" creationId="{DA6908B5-763B-47E6-0DF0-86AC50CFB84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34" creationId="{58C739A5-2EE3-EF41-56C4-A1216231EA7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635" creationId="{D03C8B40-B643-6FB3-9D19-64373CB0B5C1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6" creationId="{92F93B09-A440-1437-9874-78CE516058F7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7" creationId="{8009FA62-53E7-0257-4C4A-341B12617E75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8" creationId="{C2922671-6EFA-0641-B87C-9827E11F56A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639" creationId="{80F0642A-5DA6-0A38-5BD6-FB5069585BC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38" creationId="{5D3767A3-D15E-818E-5E9E-6B6083B255E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39" creationId="{9018164E-C9CC-6469-F7D7-28F3C4B2BAF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0" creationId="{49A96E55-285F-E2DB-5B0D-CC46C305C43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1" creationId="{FEBB2790-069A-4010-081C-4385A0EF16F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2" creationId="{FC7FC74B-679C-CB22-6A9B-604A052A94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3" creationId="{35F2E3D2-6D1F-2E81-DA32-7E3D75EF917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4" creationId="{40A5F55E-FDBD-4473-D352-9C9E7109303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5" creationId="{A59F3F7A-4EA6-DB22-8700-7621956D04E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6" creationId="{6227369F-BC8F-7037-0288-8F594475949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7" creationId="{A67862C0-C12B-DF44-76D6-74E165850A0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8" creationId="{EB2123FD-D364-B2E4-05BB-B674ECD9746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49" creationId="{4BC11B93-F5FF-ED36-540A-E0B6317D160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0" creationId="{5C1FDB10-31B2-E759-9C18-7E34A7C5535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1" creationId="{9AB25117-77A4-3C22-5DD0-9E216AA1904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2" creationId="{CEAA70ED-2380-F201-1A72-E72C67D0C44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3" creationId="{9014F95A-C082-C6FA-CE0B-35B375349A2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4" creationId="{A6C4BCED-C256-F047-45B1-324D531B222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5" creationId="{DD81CCA9-0FE8-11E5-A448-93F100B9DDB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6" creationId="{1AF8EEC5-8FA4-1713-77E6-26653AEA5C8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7" creationId="{A7F712C0-83CF-E460-9D80-CC1AD871E9E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8" creationId="{E35197CC-CADE-5914-8D7A-69CE0C86EA6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59" creationId="{595695D2-9E0B-CDA8-2F2B-9D52E350E13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0" creationId="{22CCBE0D-A171-EC14-4A49-51444F60BD1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1" creationId="{9D4066EF-1CFB-8935-0D73-30756904C48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2" creationId="{02FE1D08-C119-0B9C-62B8-CA261F72DBF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3" creationId="{C1A9323B-9674-1F1F-5683-D04118838EC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4" creationId="{FAC827DC-E900-E6EB-1B3A-8798697AE2F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5" creationId="{1904CB1D-D518-F166-E09F-0646946AF0B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6" creationId="{D06E0858-A77A-9E57-8EB7-28EF800E4B1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7" creationId="{780C0EDE-BB73-FC61-02A2-08C389C95F4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8" creationId="{1571D434-61AF-CD8E-CB33-E63F35D8276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69" creationId="{90E80672-BAB7-40BA-BFE6-E26BDDC81CF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0" creationId="{90FA8F12-343C-F595-5F41-57F46DE4127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1" creationId="{2A0CF1ED-8478-20B4-BE9B-53DA2C101CA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2" creationId="{68E54FA2-77E9-2AAA-F84E-D837976D304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3" creationId="{AD37EFB7-B3AA-3620-2AD5-4237EEAFFA1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4" creationId="{E0118412-8AE6-1334-00BD-2428C4AFE51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5" creationId="{A2B9B869-CB2B-2649-15E6-9116901FFF0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6" creationId="{0D0915CC-D268-D33A-CD36-9F1951B950B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7" creationId="{733118EE-979C-EE4F-9B68-A323032DE6A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8" creationId="{B0C80D75-D936-AF00-9F95-A319C9201BD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79" creationId="{B20A5012-115B-F62D-595E-FE6DD5B7511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0" creationId="{26D549C9-251F-7A24-F844-32BDD136575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1" creationId="{B1817AC8-7BF0-FF4B-FB32-BCD4A3D645A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2" creationId="{CB549551-4143-B703-406D-C7CA878AB1A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3" creationId="{2E49E3F7-A463-3D50-3D77-B442A57C77E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4" creationId="{8950AD07-41F9-4DB7-99BF-A89580B47E2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5" creationId="{575B99F3-DF59-6991-BB39-C595CFE5867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6" creationId="{B373FC9D-2870-6E58-D00C-C7CDFBF44FA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7" creationId="{B0C6270A-CD47-5B87-0D48-B4698C8AF36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8" creationId="{20294872-11C4-805C-5EEA-327976C07F9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89" creationId="{4A89C2CD-A7AF-1432-1344-F0D6A9F53C4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0" creationId="{C3507101-AC24-4B24-5CA8-E1A67A67D24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1" creationId="{CBAC760B-8620-1D26-560F-1D9D23B4488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2" creationId="{52FC001A-974B-F0C1-36A8-A9798410BC2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3" creationId="{6321B46B-A351-47D8-2B7E-834473DB700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4" creationId="{7BD9A7B8-F054-068C-1D8B-0F5E0E5963D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5" creationId="{652199F8-A47D-55C6-45C4-5E700EDF06B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6" creationId="{412817F6-119D-FCF6-8FEC-28ACCA743F6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7" creationId="{70A1F711-4E3B-5093-DC2F-AD76AB1C989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8" creationId="{5C6F1D38-3604-E67C-7E09-2AB123CA98F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099" creationId="{56936B05-B9CD-896D-A2EE-2FA05418B44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0" creationId="{146C8657-C4CC-60E6-1AB9-CAC9B289C05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1" creationId="{97517376-7370-6546-F654-77BFD6229BB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2" creationId="{5BE51E11-62DB-92C5-4202-9662F86E896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3" creationId="{0540C9E1-D657-701F-EEFA-8CAF09A9BE6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4" creationId="{FA02307C-F66B-AD2F-FC5C-F532333B94A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5" creationId="{349CBA77-BD24-F62A-ED6A-3473E355135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6" creationId="{F1270149-E497-185C-C2F7-B6A68245A85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7" creationId="{6FFA1F9E-7C9E-B5FA-C5D5-01B08BD98FD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8" creationId="{10A36353-5B9C-3154-ACA1-8CBAA7DC93D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09" creationId="{32F04CF1-AF6F-47D7-A60C-DA60745738B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0" creationId="{5D089B9D-B101-8545-A929-E02DA397408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1" creationId="{1D1EAA70-3F99-4338-8295-264BF1C46FF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2" creationId="{7DC77213-C3DF-448B-5D3D-0EFE544C5BA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3" creationId="{36D5CD59-A27D-1B75-F180-5788F35DC25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4" creationId="{9AED8CD6-E062-8478-96C5-DC0DD8026AD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5" creationId="{89CEB660-9D15-4AC7-9E11-8634559024B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6" creationId="{E77473B7-736F-D918-9C4D-D83E079736A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7" creationId="{74975B25-4D2B-0972-2DBF-E23AC90A712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8" creationId="{63F01EB3-067B-1A94-6424-788CD26FCE6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19" creationId="{26A01784-C9A0-2216-A15D-4665A69633D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0" creationId="{811E02FE-2A55-8C34-1B06-7A81B6A4907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1" creationId="{5E439F25-CA7B-B225-3387-0900FEE99F2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2" creationId="{8FBA4799-0C12-A5D2-7EFD-06B20DE061F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3" creationId="{9113191E-E9A0-FB5B-8647-13B9279DB1B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4" creationId="{21348A6E-7973-1003-8C3D-1E3A3C8C8B7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5" creationId="{0478C124-1F41-8BD2-BA86-8D55DF34AA8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6" creationId="{0CE570A5-97C7-D656-97AD-6F8F02F932E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7" creationId="{5BE8D5FA-BEB0-A20E-9CCD-6BE34AF6CAD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8" creationId="{251B63EE-5873-E19B-D6A0-1341A79BF6D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29" creationId="{FC6965AD-8DCF-79DF-3D2F-0CC1F80FA5C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0" creationId="{EEAABA5A-02E3-6EC4-360D-D5E94F4E79F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1" creationId="{F5F578A4-2CE3-278C-D599-F8B14944E21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2" creationId="{F48B4128-8DF7-F580-1FC8-ED979EAD0E3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3" creationId="{53DF96FF-6816-164B-779B-0C23D927C83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4" creationId="{9E51C42C-566E-83FF-8EA9-EB624F0C755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5" creationId="{64C6D03E-076D-26CB-184F-EB71956B537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6" creationId="{CC2014BC-4F87-31E1-5A29-1538C001124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7" creationId="{F22AE06F-DD7F-8F72-078B-96A01704521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8" creationId="{0A7638C0-EDEA-69F7-5A3B-25DD07C6260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39" creationId="{3EC9554C-C2D2-6F14-3E19-51DDED8E028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0" creationId="{EE87B345-C0FB-A259-4E6F-31549AEBC26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1" creationId="{D2B7E49E-473E-0010-18DA-C337FE832D1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2" creationId="{C4F68507-6458-95E6-AAD9-426D49B2307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3" creationId="{8263B3DF-23EE-5F82-23F9-2FB58B05B52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4" creationId="{D39A9F32-C8B7-B86F-B266-5F3CB5120A9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5" creationId="{1B4F4DF8-21D1-2A9E-B89F-CED1477ACE2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6" creationId="{A94CA0F8-22CB-97A3-643A-8BDF76044A5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7" creationId="{59FEBB17-35C0-B7E0-EE64-51878B6EAB7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8" creationId="{798B9F81-082D-AF63-6B95-68FDDAA6814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49" creationId="{17B20B91-2EEE-9F9A-26BB-4C27A700359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0" creationId="{1515FB58-C4E7-46D0-3B58-8E78676E033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1" creationId="{16723C54-FAA4-EAA1-6226-0DE0BE2B9C8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2" creationId="{20E4E6AC-CDC6-15BE-DEBA-BBF1F6ABF17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3" creationId="{6E8E7619-9549-3936-9085-54047DBFABD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4" creationId="{8E44D2CC-F792-3F08-2DF1-EC4AD160DC2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5" creationId="{67D7B9DF-338E-5F55-6E60-F751947F970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6" creationId="{E44B2E9D-9398-2F57-7B89-8BA00FE6A69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7" creationId="{DBF303CB-2376-1AFA-FE42-BF3A9695DF1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8" creationId="{853F3764-9A5D-5D6C-B085-FB91640E28F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59" creationId="{89166FCF-F5D6-E659-B78B-2097A268893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0" creationId="{A8441B79-05DC-4732-5AFC-4DC8BA4A318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1" creationId="{EE5D0777-B198-1703-3203-5CA955639DA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2" creationId="{8E25E273-35F8-9691-2610-941F4E4771D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3" creationId="{B138DAE9-C693-92A7-001C-5F160936589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4" creationId="{30AC4304-3C95-D363-D68B-B72E9BAFAA5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5" creationId="{AABE393C-5763-84DA-3931-A0FBFADBD41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6" creationId="{92C1F3E6-2D4E-810C-017C-DD8FD9AF325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7" creationId="{6ABD9168-169A-5D6D-ECE1-1C076CD2CA4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8" creationId="{D99794D8-193A-0BFF-7D78-1A57512FEFB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69" creationId="{9E54AB6D-5F04-9F27-6D91-AC9F0E683A9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0" creationId="{A286F073-B507-0C78-5F26-418638CAA8A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1" creationId="{EA5C28C3-78B7-FD38-140B-91D661AC31A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2" creationId="{5ABCEAA7-12E0-CDF9-F8E2-56A75AB4D34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3" creationId="{4765032C-7403-444C-B0B8-44BF846777F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4" creationId="{24044B03-4223-EAFA-9233-BCEAAC6F971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5" creationId="{7F8B230F-8157-4F4A-3ECD-A5121CDD28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6" creationId="{B9324147-F144-2D53-708D-DC1C0B74821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7" creationId="{488A5175-E61E-3FD7-0120-94D8A39B2C1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8" creationId="{032F51C6-3040-870D-C51C-9FF05549338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79" creationId="{C6E40946-BADC-3B12-EBDD-12060E2627C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0" creationId="{C1BF8DD3-5C2D-2F64-4DE7-D8764BE895C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1" creationId="{36C2ABBB-CB66-E097-791E-2A4CF2784D2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2" creationId="{59F2A1CD-5655-BAF2-8F85-C7EC7608069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3" creationId="{802DA531-E690-BFF4-F228-E71B7214B57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4" creationId="{8D391542-4161-06C8-C498-280D8B1F0AF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5" creationId="{C6F9C2AE-6323-F4A6-4F0A-252F0A8CC99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6" creationId="{E2A2B29B-CB69-6D00-D674-A966123C448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7" creationId="{384AB704-0A77-8788-2475-AC256B33136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8" creationId="{E87EFE1F-AADB-BD7D-C309-CCD150A810F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89" creationId="{02647722-8EDB-4949-F749-CD893F1BC91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0" creationId="{AB38CA90-C468-7E7D-9E39-66F2222212E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1" creationId="{675A59A6-4DFE-4EE4-387E-6CA0F07701A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2" creationId="{B328DBF2-0551-C2ED-3AEA-B982294CF6D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3" creationId="{094B280E-B9F0-CC7C-B2A9-F460F548CB8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4" creationId="{FC40AA1E-EF81-708E-7692-5B2F9EA3483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5" creationId="{0A0028C8-B5D2-6740-1BA0-2EAD49B16BD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6" creationId="{E8B1092F-168B-A236-BDD4-614643CA4F2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7" creationId="{7AC4CE23-E9B1-65CD-569B-46870AF8C58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8" creationId="{86EBB145-27B8-AF6A-5F54-1F1CFB78F8F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199" creationId="{337D4965-6585-E435-B8D2-E17DFAA52A0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0" creationId="{5CAF1894-4711-8D1D-6160-4F1386DA798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1" creationId="{104580C9-7ACC-1EDC-DF50-2A9DE60B0DF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2" creationId="{0A80DDE6-D141-22D4-0AEE-FE738BC5E27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3" creationId="{929DD761-6AA7-0524-1DC7-254CF2474CD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4" creationId="{8A38F382-2059-3E29-57FC-5D60EFDAF37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5" creationId="{AEB3BCE9-318D-A50A-1F37-FDC7934BD16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6" creationId="{8DFE3B34-7A89-376D-8A74-21010884163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7" creationId="{0D88276A-768A-F2D1-FB0C-60BE72EF459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8" creationId="{82A286DB-E7AC-98FC-C059-BEC9952D3CD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09" creationId="{FDF001BA-FA58-765A-3C02-571B6A9DC35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0" creationId="{B4D17FA1-7DCB-D365-17DC-927727B47DB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1" creationId="{A1BB6EAE-48CB-D8A2-E22E-C4EFFD6C96D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2" creationId="{31CFB402-9751-2CDC-7AE6-8A4D319B285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3" creationId="{1852296A-2ED9-3323-DFCF-F9006CF323C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4" creationId="{C2CE900F-15A5-C591-96D4-2D2128D920B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5" creationId="{F612A9E3-A980-8DBB-DBE7-5C44B4107CA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6" creationId="{B75DB645-ECDC-0EB0-DC5A-F85B2BD1430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7" creationId="{7B59FEE4-2FCB-AD59-CF7B-ED850CE3AF2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8" creationId="{0C0164D4-06D1-8D24-CB35-2CB8CC90A68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19" creationId="{0A9FE3A9-A457-5AD1-239E-ED2505ABCDD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0" creationId="{F4D937AD-1619-FDCE-9864-30A09B46161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1" creationId="{A0576B9D-85E1-E35F-2A78-D599FA095CD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2" creationId="{42937296-6A7D-3B12-6A4C-CD6C2BE1C3E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3" creationId="{3FDAAD90-500B-DE5C-8092-0DB30E90CED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4" creationId="{5B50851D-0F35-7541-DD9F-AB8C36522D0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5" creationId="{E64ABCBD-6426-AA03-2163-610BC9D1BAB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6" creationId="{B0B49B5B-0C76-F644-C018-00D0945E74E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7" creationId="{C1497D9B-AC31-ABB1-7D49-C0DDABCA770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8" creationId="{394C7265-5233-7DD3-EFF3-49036C39955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29" creationId="{E43816D6-73BD-97B0-CF55-882D6DE298A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0" creationId="{53951047-C235-CF41-C62A-C8D8D122BDE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1" creationId="{EA70DAA0-C974-E91C-813F-06AB3E92E88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2" creationId="{61202E9B-A5E1-571E-845A-25A1E4B8C3C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3" creationId="{F8AC2C3B-809B-1752-1AB9-01E88B98BBF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4" creationId="{EE386983-DC9B-D33F-89CD-45C01E98EB8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5" creationId="{408822B4-22BB-FA73-0D39-7AFB29A531B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6" creationId="{2F6B51F4-C7B1-AF57-D352-2BED9A92523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7" creationId="{8F844C3D-6663-670F-7730-90261010A26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8" creationId="{019DA148-307F-F0B4-3587-DF35FB5426F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39" creationId="{D0F05692-2F44-5C18-01C3-90FAB2D4D0A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0" creationId="{D5C6C1B9-8ECF-91AE-562B-3510314430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1" creationId="{8785EB99-30DA-6D7E-5E8A-67D3A92E2BB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2" creationId="{EAEF14A4-4A1B-3A87-541B-357EF72C447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3" creationId="{33492385-522F-B867-A710-30E097BC132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4" creationId="{25348276-1C71-DA23-BC08-4634297FFC1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5" creationId="{9517CFFB-DA44-73F6-3A72-2836ABCF978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6" creationId="{AD6376D0-B6C1-D847-EE40-49DCD5D17CB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7" creationId="{5072C25A-6904-4F45-8EB2-440CAF308A1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8" creationId="{8F4FBEE4-E81D-C23A-A745-44DD7D10F9A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49" creationId="{B8CD5A04-4B2A-EB08-35FD-4D2000C807E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0" creationId="{D82017F8-52CE-998A-CA85-30A221DA8FB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1" creationId="{38F1E59E-B5F2-A173-6764-CCB1FFF2A72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2" creationId="{0D85A24F-6934-5468-3A4A-54995A06FD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3" creationId="{6854037E-6B53-729D-E50A-0F79611B55F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4" creationId="{0EC4040A-DA9A-2ED2-8FA3-C9AD940B615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5" creationId="{7A5286EB-1274-8428-284A-D946E4710F3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6" creationId="{EE0089C3-0EDB-908B-43EA-8DD9C54C7B0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7" creationId="{CAE83FD3-9440-A427-E2FB-24B440FA389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8" creationId="{14F840BF-30D9-ADC1-40DB-402F4CC584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59" creationId="{EB08B749-8883-E151-37FE-66EE139F0FE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0" creationId="{86B54A1A-5521-2E00-0047-138B17C2E71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1" creationId="{C190F169-5ACC-E5D8-3BC1-498BC01ED6F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2" creationId="{B299D7D2-2EDB-DC04-AE3D-8F58B224C55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3" creationId="{B9B53FC6-029B-6B29-055B-7A5CA19F880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4" creationId="{E156B17D-FB78-1851-789B-963595B0F07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5" creationId="{63389B11-8305-5BE5-7B32-CC2A0D63C7B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6" creationId="{CD978AE2-562D-BBB2-0C5D-B037057D18B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7" creationId="{A208774C-6B5A-9685-D919-889DE36081B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8" creationId="{2D8C1AEC-6E0E-1990-DE03-DED754E8898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69" creationId="{B8129D73-907C-A137-A135-044181C1578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0" creationId="{1BC48F15-E3C8-E25B-7274-8DB44E02E6E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1" creationId="{D48A2DE1-59FC-5325-5F0D-363B2686B79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2" creationId="{4126991A-5A94-5448-CA22-4C5C6099CFA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3" creationId="{40A27C87-B8AF-244A-C17B-A6DA8BF3E07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4" creationId="{39A3A497-83DC-2B43-1DD3-84F12E94150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5" creationId="{46615199-C33C-4557-52B7-C67A100AF07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6" creationId="{1C3870B0-6934-1DB3-9B0C-14D78BFF2FC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7" creationId="{4BEA74FD-216D-E30D-719E-721CDD068BD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8" creationId="{CA939154-5C55-2B73-8615-A90A606231F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79" creationId="{C9F66A3D-B438-E07D-37E4-551C981E08C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0" creationId="{248BA90C-1828-83CE-CCD5-9CDFE40E9B2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1" creationId="{01F18DC1-9623-8A4B-0398-4677AD8041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2" creationId="{E4BC3053-BF08-366A-44C4-297AF4D926A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3" creationId="{682F107E-D2B2-5205-D42D-A78C36D6FD0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4" creationId="{BDE76E36-8AB3-0974-24FF-CAD6BE9C049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5" creationId="{BF897D13-CFB6-DE60-FC13-BFE7D4F316D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6" creationId="{A526C569-5ACF-766F-B612-392877630A1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7" creationId="{0BFB2D13-8E86-157A-DD92-7179B4E6F32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8" creationId="{DF0FDDB3-380B-3919-4FED-72959306685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89" creationId="{F7E34852-3E8F-CA09-E5AD-3942D9F008A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0" creationId="{1D5DA6F0-1171-592E-E9E2-23971E8F208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1" creationId="{B66007EE-4475-9DB8-0CC2-1E775EDF071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2" creationId="{799EAD45-F238-6DEA-5DEA-F1F8C310404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3" creationId="{B1C26B7B-AA98-6309-7695-1D43F595608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4" creationId="{C1CB99F1-BA33-645F-FCFB-0E5ACDF43C7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5" creationId="{A3C8741F-2063-8449-4E30-3DFEE7F970A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6" creationId="{63EC6BB0-CF31-1381-4C1D-E2123C10947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7" creationId="{BDF1BB27-909F-18B2-4203-77D863DADBD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8" creationId="{55D79651-52DF-3051-A21A-38CA196BB9A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299" creationId="{543C06A4-9408-849C-5550-7847ECA2E7D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0" creationId="{04C733F0-705A-7B0C-0DB5-8D5F8F9B45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1" creationId="{BF6E6D2E-6913-BD7D-6007-F3E857531B1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2" creationId="{B309D2F4-21BC-B043-E85E-43C2D5007B0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3" creationId="{9F920C32-9625-AF7B-44A3-D6F7E186169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4" creationId="{BCAEC671-1E0B-441E-F390-CA7325BC2AF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5" creationId="{1CF3E3BA-6B3C-85BC-5B16-EB4CF56B5FC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6" creationId="{AEE9E994-6514-01A5-94AD-7D2582B1BC7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7" creationId="{1AB6C2D7-8972-E3FD-8611-9AA37DB73BF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8" creationId="{96E34ABD-D58B-AEAD-7858-E54CD6FFF52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09" creationId="{A3DE440F-2967-097F-1CDF-A898ABCCD4D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0" creationId="{CEF67202-80A2-FA59-ABAF-90D8BBE9CE2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1" creationId="{76E8E485-E982-C513-1F36-4AE174F912A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2" creationId="{941E2ED8-1DE0-FC9A-86A0-F4C91737248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3" creationId="{A1012094-B2E5-C56B-9FB0-C883B74A52A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4" creationId="{5AE01063-4D39-F081-A2A3-AB87648B86A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5" creationId="{FC90EBA6-75E8-A535-DC9F-34AE67C337A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6" creationId="{45F4BE71-89EB-4BFF-3080-54F484229CB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7" creationId="{E8FC5187-23FE-AD04-A5BE-3D343348C61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8" creationId="{40C90420-81A1-C411-A41A-5D203546CBC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19" creationId="{C46A1B61-FA55-7E7C-27E9-961C228ACD5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0" creationId="{D640FFF0-A040-D742-B5A5-BD8988A0803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1" creationId="{6AE18A91-FA3B-C4C6-E63C-F2A08C1BADB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2" creationId="{BB36D628-2EA0-E624-CFA7-6AF06CFCE66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3" creationId="{15A17744-EF12-19C4-8DE0-5BA696A5D96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4" creationId="{2B67E480-D66B-6970-C41F-8B9BE5633D6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5" creationId="{2B4CCF45-702C-5479-C01A-3CA50028333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6" creationId="{5D40ED6D-72C9-2810-BA21-686638599AA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7" creationId="{53D997A8-9956-D78B-7411-162B47230DF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8" creationId="{488A45B3-9BCA-D37D-110B-C13B2A73B9A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29" creationId="{2D6BB4B6-9CD0-8DFD-4446-013719EF27E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0" creationId="{7065AD05-1248-FE5B-279C-DF87B851CA6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1" creationId="{C85C97D6-3BB0-16D6-23A3-65A6129FCFB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2" creationId="{E2225567-A414-2A00-3FBE-1A0A0DFA05D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3" creationId="{30976762-58E8-DE01-99CA-71B567C63FF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4" creationId="{33A9CF0B-37D1-3FF3-7340-9A27B8FB702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5" creationId="{1F1AE234-A2C9-6DA4-9FDD-A7AAD8BE5B1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6" creationId="{3EC1CE04-5C67-CA6B-F913-307F66309F9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7" creationId="{B95CE435-7781-4912-957C-E3DBB2D5224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8" creationId="{D72329CF-EEE6-01A5-E01B-C0DEF5D42DF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39" creationId="{C8AFA519-9FF6-8F9C-B1E5-887E2EA588C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0" creationId="{0BD82A04-45A2-875A-8F34-C52FAF6EBFF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1" creationId="{E89BA2C3-23DB-5593-AA18-B7F12CE2200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2" creationId="{5EF733D7-C95B-8DB0-05E2-04433487C9F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3" creationId="{A7921E33-6EC8-A324-58FD-555E3B3C8FE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4" creationId="{8B719581-1398-1242-7EA7-1152C54B1F5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5" creationId="{E1CCAC49-4E5A-8A15-A01A-FE6D6638AC0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6" creationId="{10037889-7C2B-F1DE-8708-2FC4AAD3F66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7" creationId="{C1C9D575-2F58-BC26-EFDC-6331A4BEE3E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8" creationId="{EEB499CA-0C3B-78F4-3249-9F5B474B8A2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49" creationId="{FC1BECAD-DFF4-8C47-AFDE-4174FE54AE9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0" creationId="{E4BFA795-A315-1A73-26D6-50229102D68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1" creationId="{7A2A10CF-59D6-B545-B195-3CEA261F5B7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2" creationId="{9808E7F2-392B-339A-216C-92DF040022E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3" creationId="{E99DC05B-DFF9-AFE2-0D10-73CB484A7B3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4" creationId="{1A2C1E1D-83EA-929E-103D-275CD571ADC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5" creationId="{2527AF4B-8F03-5DF1-6CB3-FBBD2401627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6" creationId="{475C2F6E-F266-351E-1533-D5FC8357B02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7" creationId="{269C1C2F-DFE6-DFFD-91FF-30456D16825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8" creationId="{F3AA7387-2435-D259-97F6-108686E0D8F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59" creationId="{181A79CD-71EB-CD13-C7EF-9833458ACD4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0" creationId="{8C5C847F-3C00-7E9E-F951-EEEEEB703D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1" creationId="{F2C6AB30-C7B3-F733-AD51-3EE22CF9A2A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2" creationId="{ADDBDF41-B78A-D195-F0A1-0239D83A3EB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3" creationId="{6451C14E-3954-3822-CA0C-589C9CB6E9A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4" creationId="{EB52C86D-6630-AB1F-1C2B-E82CE89462F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5" creationId="{6A23A691-BF26-0209-38F2-9172B8AA647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6" creationId="{E446290E-EF7E-0804-262E-6D80D14576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7" creationId="{F02AC761-1F5A-2B9D-EB58-EA8CECFA21B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8" creationId="{D0BB9B4B-1593-4856-F1C1-9BCD9598C60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69" creationId="{57954E3A-C28B-976D-71E1-0A37A62B509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0" creationId="{4E7161AF-6944-BCC7-DAC8-40DF75E21D1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1" creationId="{FE8700BF-2488-98EE-1CF4-85AED6B8185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2" creationId="{69EFA140-3AC2-A9E0-53AB-B68D26E8F4D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3" creationId="{6996BECB-7863-48A7-4A10-75D2C3A9605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4" creationId="{F5FBCC9B-409F-4EF0-EFA4-6DA83110C4A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5" creationId="{DB18C6E0-D37D-C719-8ACD-1125B782CBC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6" creationId="{256E6A0E-181A-A49C-402F-DF5B623F910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7" creationId="{C696E09A-270B-9789-A4B6-5507FC6129D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8" creationId="{6E1DC067-F75F-0A8E-0421-C0A18F11191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79" creationId="{7A820596-3418-02BB-47EB-06058AE1BB4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0" creationId="{37F7F035-73D2-8692-9759-3D1334E34A3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1" creationId="{C582BD15-F693-1B3C-86E3-9F19EE36748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2" creationId="{93E746F6-A280-DA3D-8296-11B3A58B20A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3" creationId="{53835C4A-85C6-610C-4AD7-0AD0C0982C3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4" creationId="{9DFEEAF1-9228-A287-5B0C-11BD36C98E6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5" creationId="{23307A3F-1A5E-B814-E070-63270728133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6" creationId="{A49BF40E-B624-6CA3-DD2D-7365108B650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7" creationId="{0EC7D3C0-B90D-67CF-2CC0-3E2928A284F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8" creationId="{D650D6F3-C76A-5FB1-26ED-BA2678361BE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89" creationId="{880AE057-7AC6-9EAE-DD5B-B52341635D5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0" creationId="{8C0441BD-55E4-65CC-64C0-38AF16A4982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1" creationId="{D9F47A01-46FB-1B88-B6CE-7222D3A7BD0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2" creationId="{7AD03377-9381-BE69-BDDA-FDE7BBF45EE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3" creationId="{4676552F-EC7E-DC99-0097-7478C338949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4" creationId="{4722A21B-1ABC-448D-AD98-12D3B3A6C3D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5" creationId="{D4012D54-8A68-673D-5FC9-03EAD82B896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6" creationId="{218385E0-F1CC-E501-CBC5-30E30DCF207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7" creationId="{3160AA2A-1467-86A2-8B13-40CA7BF7F39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8" creationId="{9C29F7A1-5F64-6941-0325-96A6C917856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399" creationId="{668BEEDD-47C7-9353-BDC1-FF3A52CCF91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0" creationId="{C0CC1B94-8327-0954-E9D7-0C94C29792E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1" creationId="{24CC62CE-F9C3-07EC-E3C4-C7BB5D5AC9A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2" creationId="{FFF562C9-C190-B105-C04A-0FFD6306DF8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3" creationId="{924A8B68-6A93-1F9A-3AF6-8F22892763E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4" creationId="{BAB9235F-3224-4C15-F774-17D2548EAA5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5" creationId="{EB3ECDC8-005F-6CDD-A9AC-E49C15FF7A7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6" creationId="{CB0AD372-90F9-0092-8D69-23F7D7E7637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7" creationId="{2D3C7909-BDDE-3180-A50E-5EF6B600EBC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8" creationId="{7C854640-E1BD-F484-18B9-5FF3F2686B0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09" creationId="{EDC0C02D-6E63-3896-387F-A252ADB9546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0" creationId="{713E4F49-EAFE-ABDD-D86B-8FA9F0D910A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1" creationId="{3ACE9CE5-4E8C-36BE-22B1-690230EE984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2" creationId="{8270BF01-3C0E-5A32-8F52-EB00E5F70D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3" creationId="{20AA02A0-50CF-072D-4CE5-20BD4F47E4C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4" creationId="{F38EF136-4CCC-68FC-6CB5-96A81B34757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5" creationId="{AA14531B-E815-8147-9EFF-5D8A367CADC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6" creationId="{C759F344-85D5-9216-E57F-2A6CF7BB33C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7" creationId="{6205547B-FB20-B61D-B15C-793785B9344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8" creationId="{16E830C5-6836-465E-E845-2D134A98CC3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19" creationId="{49BFD919-DFBC-3F6F-6A3F-A44BA936D4A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0" creationId="{45922120-6639-62E0-001F-5BA39C1AA31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1" creationId="{A24C589A-EED3-259C-98D2-E5D4AEA4E21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2" creationId="{511DEEAD-D4A1-5F9D-37C1-84AF032FF30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3" creationId="{EF97BB0A-DEEC-721F-D05B-B630AC3C7C1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4" creationId="{9E8CD992-B14C-88AD-F1F3-2FE93148890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5" creationId="{8B5612BA-FFE3-E3D8-A85F-B1F409230D4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6" creationId="{BE78F466-E213-9F83-8ABF-7DC6CDF76CC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7" creationId="{1398441B-DC36-8BFB-0323-98E5E9F8412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8" creationId="{A61F0A87-AC23-BB17-E005-93F011B12D4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29" creationId="{5928323A-8589-29F8-ADBE-B09A3FF73E3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0" creationId="{5F025D96-D6D2-5300-4C7D-5BF4A157A93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1" creationId="{1ED97F6D-03A4-135A-3E08-C33764A786E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2" creationId="{B466D63D-1E10-52B5-DF8A-E8797930EFF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3" creationId="{02AB3AED-93B6-24A3-AA02-60D3F4D216D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4" creationId="{CAC2053E-39AC-E2F9-7932-41E74A58D70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5" creationId="{5830B0E6-E63A-EE46-936B-F0FA6D45D2A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6" creationId="{897B4E0E-19D5-DAFD-6936-B85238F3893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7" creationId="{B2CE0846-4020-BFFF-956A-938DB7B793F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8" creationId="{5EDDE032-4058-D542-ADD1-0A8AF3698AB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39" creationId="{CB15B21D-6E8E-657C-F722-FF890A56B08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0" creationId="{48BDBD92-22B8-4972-9AE1-42F6BAC7411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1" creationId="{5CED1483-BD0E-2A5A-4BEF-C8C8C87DDD1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2" creationId="{9742D7C0-07A5-CDA8-C180-F5CB52A217B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3" creationId="{941FFC74-AA12-4AC2-503C-B905BD48607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4" creationId="{29D37E7E-4F74-E758-8898-349BEB182E1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5" creationId="{8BEA3AD4-F5F3-EDDF-4E45-6E65A71B433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6" creationId="{BD0146A2-5113-4D41-3606-E1C26D0C7DF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7" creationId="{3FE35F4E-96CE-56DF-BD8A-288FC2E7AB7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8" creationId="{3300D1D6-7C55-53C3-FDB6-4A4EA046B19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49" creationId="{F19551FC-5291-80C2-0741-5269DC0B83E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0" creationId="{2B094966-36A3-C239-05F6-3B1564D4631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1" creationId="{60586539-7845-59E7-01F8-E834FF9AF00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2" creationId="{471D8D96-E559-26AC-601B-9E08C083F9E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3" creationId="{8B1E5209-0792-ED6D-A632-AE8EE03EF6C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4" creationId="{2731AE83-A022-98EA-97DE-B621BB0C9C1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5" creationId="{BB01D99A-7347-445D-E8B2-3A2C0718E22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6" creationId="{610C372C-3262-E04B-CFA5-448523AC64F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7" creationId="{3DC4671D-47C7-BBC2-C282-6F67E010FE4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8" creationId="{C8CD4CDD-EA85-020C-1869-72D90B92BE5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59" creationId="{23BE78B8-5784-8655-1512-A38184292AE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0" creationId="{2801045A-BAD6-4495-14D2-BC9F1B750B4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1" creationId="{B5DBCBC0-E593-C8B2-DE7C-787AAED969C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2" creationId="{B310148A-D622-51D9-285E-B0D745AD03C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3" creationId="{8DE6BE1F-634F-18BE-39B4-11A0A32F517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4" creationId="{CA9B1B6C-4CB5-CA7B-A579-E4060D24E30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5" creationId="{239AA50D-A990-1FCB-FE05-CB83F3C700D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6" creationId="{A6B7BE1C-B4AC-2E9D-BD4E-067DB6C33B2B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7" creationId="{0D6C2908-3E0B-0B61-4CF4-F4273B00864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8" creationId="{C1A705E4-9543-B816-57EE-FEA96521345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69" creationId="{5BB06A87-B077-479C-402F-EDAA2D3ED5E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0" creationId="{1ED80FA4-790C-8100-BC07-207D8C96A3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1" creationId="{29EBAF5B-05C8-4191-6667-9433818BF54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2" creationId="{29785132-F3E3-ABB0-08BE-4A7E3BE3EB4A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72" creationId="{B8A9D61A-AD96-E838-FC82-13B5CD112D12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73" creationId="{4D53399C-5ED6-F99C-F746-B480CD6EC14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3" creationId="{EE3B610B-09D5-CD10-8B1B-A1C3DD946B0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4" creationId="{53DD834C-D711-ACD2-B88F-71BEE6C08DA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5" creationId="{7530D19D-8495-4666-2A15-42969ECE798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75" creationId="{F9DB01D9-A58D-C302-2462-F6CE02E90596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76" creationId="{6B71636F-F6DA-B5C6-7927-1E75E872A06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6" creationId="{EC03A6D1-09A1-45BD-4114-0F413EB40D6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7" creationId="{18731BC1-D73D-139E-FC4F-F91A3BE6B26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77" creationId="{F1CE0B7B-6595-B3D3-B33F-35B7842F515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8" creationId="{879BEC8E-EDC6-D5FC-C726-FFF9CB3A39D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78" creationId="{DEAD6D4F-EAEF-7744-E5A1-6C0368FA165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79" creationId="{4C1703C9-C8E2-88CA-6E6E-278C7C0C7F0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0" creationId="{9ABBDA39-E6A5-E473-F63B-E00F3F70EA4F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0" creationId="{CD72D833-30AB-D2CA-DABF-FD832BDBD6D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1" creationId="{E2EB4329-8B23-A21E-1508-E9153675FB0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1" creationId="{F95F1DD6-C51D-6055-E7BA-EEF657DAD34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2" creationId="{D3C541E2-64C0-674A-1500-A191B86932A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3" creationId="{12C71097-65AF-CCC8-8210-91DB4A59998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3" creationId="{BBAF97B1-7C5F-9819-E5C5-F16396504EC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4" creationId="{A98A736F-FA7E-A8C7-F990-17CB6D3432E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4" creationId="{D7411FC1-1EB2-F32F-9326-AB09754CFBB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5" creationId="{D888E1FD-20CB-0414-E4E7-B29D34C95D0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85" creationId="{DDC97844-C4F2-834C-ECE9-B06382BFFE13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86" creationId="{24DEF895-7BEA-8AFB-0B59-ADB8E2DDF57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6" creationId="{C88147CF-E979-EC3B-E6FD-1E1EAFD14C1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7" creationId="{4446CF6C-47C7-0F0F-7C60-52EF424D390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8" creationId="{A7E93AA6-186E-5C90-A71C-7E0C8AB3251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8" creationId="{B596124E-ADA6-ECDC-1F59-DC255DC479B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89" creationId="{314E467A-2397-CD51-55FE-723E9453F25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89" creationId="{A8FE2B72-2051-0AC3-3C8D-A50CE3C111A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0" creationId="{50709061-EEB4-0E17-2013-F2AD8F32247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1" creationId="{11DD1ED6-31AA-2E9D-51B5-DFDD726B9C8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1" creationId="{8245A1F5-3946-AF48-C97F-C19554BBA67F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2" creationId="{7097204C-CB1B-4171-444F-BCB405CAF0B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2" creationId="{C1F8F7D7-ED95-9136-524B-20E984A942F8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93" creationId="{1F14D1E1-77D5-E553-0A39-6CB07A20D9D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3" creationId="{E944C130-6F7F-A2CC-420B-32F01330AE7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4" creationId="{5C12C6FC-40FB-C7A9-46ED-BEDF6CDA8634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494" creationId="{DC3A6EB7-0810-989C-432F-9F539BA7F2B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5" creationId="{F32CB3FC-1094-4490-D78F-72D869CAF01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6" creationId="{2E91D730-51A0-45FB-9D2C-55303A13D51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6" creationId="{5DDAFE7E-7A36-84E1-FCD9-123A28E613C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7" creationId="{A533AEF2-31F0-98FE-1024-06EEF4D096B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7" creationId="{F20BF133-FC5B-E651-B839-64E5EC64BAB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8" creationId="{488120D4-BCE8-8F3A-887D-9D05965EF6B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8" creationId="{979BA51A-21FE-526D-1884-68CD3BE648A6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499" creationId="{C75E3E5B-2428-DF94-66BA-ABB19A633FA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499" creationId="{E2D4F709-ABA6-A781-A395-5655E002871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0" creationId="{165042F3-DD0E-C7E1-9CE5-00F3A0887196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0" creationId="{61F77E1D-D968-1A13-7960-AB8CA2461BB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1" creationId="{9B26C78B-B4A4-DF5F-8744-02040648E0F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1" creationId="{FB44ECE5-F349-B6CF-568D-7F36B40F536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2" creationId="{20449008-A2B8-8A92-CB30-77FD204D4C5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2" creationId="{EB06ADA0-AB53-C937-65BE-B3AA202A71DF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3" creationId="{08BE1518-7CBE-B52F-EFB3-C18BCF6A278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3" creationId="{BF163492-3ED6-3C9E-BE63-9353867D5D33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4" creationId="{1D608A77-1C23-123B-FFF4-A8FD197C7B8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4" creationId="{3FB0365C-FA9A-CDDA-8C04-1C3FA9E2BC52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5" creationId="{3C30EA3E-3163-2E50-C714-2E31BF5B440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5" creationId="{44F731BA-7764-2DC5-11D2-B119314C268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6" creationId="{013D7A1B-3D93-0466-D651-1A0A483B962C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6" creationId="{7A519D4D-9C89-9208-32F8-588805995AD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7" creationId="{6CA68A50-4EC1-3A20-2F6E-6662C255850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7" creationId="{B124284E-3C8B-1552-85CB-D13ADB694541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8" creationId="{1700A5BC-BEA9-8740-711F-3D9913E2879F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8" creationId="{C0ECF89F-2BD4-1E10-10B8-610F97F284E9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09" creationId="{32917529-6D81-E26D-211A-049355CF60D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09" creationId="{B8AE0116-A0D9-7763-4383-D17F9C99C270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0" creationId="{9BD835F1-DB0B-87C6-FC02-D613749ADFB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0" creationId="{D0614269-C063-F7F5-2A5E-9222DDA30E2F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11" creationId="{B38A1244-F052-DF09-C8C7-175DD1612AC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1" creationId="{F3A70A6B-B54D-D8CD-619F-3A1B6157B68D}"/>
            </ac:spMkLst>
          </pc:spChg>
          <pc:spChg chg="add del mod topLvl">
            <ac:chgData name="Lim, Huiling" userId="69673381-9faf-4fba-a918-317ff0d2250a" providerId="ADAL" clId="{77DBB0A9-2B74-44DD-98C8-1CFC9F88BF8F}" dt="2024-01-17T08:05:42.158" v="18" actId="478"/>
            <ac:spMkLst>
              <pc:docMk/>
              <pc:sldMasterMk cId="1233009581" sldId="2147483736"/>
              <pc:sldLayoutMk cId="647760132" sldId="2147483748"/>
              <ac:spMk id="1512" creationId="{030FE3B2-5C9B-F42D-CBDB-AB35F2AAF24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4" creationId="{F782ED78-2FFB-6B57-CE54-22D0B897AC64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4" creationId="{FFC12286-BFD2-38E2-524B-2A729726973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5" creationId="{1519618F-E821-61EA-500F-42B5382EE5B5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5" creationId="{A13DA356-429B-B59C-2216-9F0D5D1F674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6" creationId="{A493819F-30DD-9BDF-D6AE-9F562BAF7F2E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6" creationId="{CC7E3D74-89ED-D242-065E-0D048708E85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7" creationId="{419CB1D7-7545-6788-AF93-739F15757117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7" creationId="{C45A31E6-C502-E9CF-725C-DA7BFD16093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8" creationId="{379BD47F-E494-EBD8-63ED-89410039FB81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8" creationId="{691EF846-7608-DAF4-8C17-07A9FA280A9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19" creationId="{6A36F277-2144-AF64-2A6A-B8E1036D044A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19" creationId="{F7F3014E-E0DE-DA3E-CDA1-27948A9FAEFD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20" creationId="{28A958B1-4560-7ED5-381D-9E7D46C8EDD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0" creationId="{C8C525BD-E8AF-E89C-FA7A-81508030174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1" creationId="{B00B1842-8DB0-0C83-F82A-892F240C8D48}"/>
            </ac:spMkLst>
          </pc:spChg>
          <pc:spChg chg="del mod topLvl">
            <ac:chgData name="Lim, Huiling" userId="69673381-9faf-4fba-a918-317ff0d2250a" providerId="ADAL" clId="{77DBB0A9-2B74-44DD-98C8-1CFC9F88BF8F}" dt="2024-01-09T12:55:27.511" v="6" actId="478"/>
            <ac:spMkLst>
              <pc:docMk/>
              <pc:sldMasterMk cId="1233009581" sldId="2147483736"/>
              <pc:sldLayoutMk cId="647760132" sldId="2147483748"/>
              <ac:spMk id="1521" creationId="{D56685CE-1D42-0EAC-56FF-BEDC442CD1B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2" creationId="{DE3CBD1C-D1DE-9FAF-C63B-63C2C645553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23" creationId="{06E7DB0F-EC65-9A32-20E5-157CD444C11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6" creationId="{DC5B15A5-6CDC-83B2-E5D8-CB4247253E9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7" creationId="{C95A3F9F-FF31-8868-E6FA-18F607479D6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28" creationId="{AD25ED1A-82FA-41CD-2643-B045FA94F2C5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29" creationId="{97A76CCA-C786-474C-6D14-DB8D3B3EBD8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31" creationId="{C3A64921-ADD3-AFA7-04F3-AD49CA28468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32" creationId="{2323C814-88A5-5F43-E750-5B8F71DD192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33" creationId="{9F727AF6-556F-4265-16F5-FC85B5E8FF6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34" creationId="{B4D6E356-55D4-D1BD-25D8-C572F4467347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35" creationId="{656DB5C3-8BF4-0EAD-4A54-8BFFABF98A1E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36" creationId="{8915A003-E5D9-232B-8FE2-E987A726572C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37" creationId="{1110B309-F0E6-E684-8EC9-569B040EA90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38" creationId="{044514B9-DF2B-6F03-E0C7-93B5888B71F1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0" creationId="{1357F62B-5B14-3004-F7FA-DFE484E6C3F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1" creationId="{608D4C28-FCF4-8E7C-7351-709B2994762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2" creationId="{459F5ECD-D4FB-3D7A-FEDB-B5E7DF8F10C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3" creationId="{E66729CC-44EC-4B2E-F8E4-5095C2F3FD8C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44" creationId="{222FC28F-3958-B848-AA6D-AB576D3A2EF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6" creationId="{D24B1DDC-044C-15B0-C569-D3DCC06C3B0F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7" creationId="{D65F6A3F-9737-5428-5578-4CC6022728C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8" creationId="{7334649B-DA34-9952-9D48-25BF3F10BFC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49" creationId="{967D6F28-BF14-D1AA-61C6-A5E879F92DB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0" creationId="{E6707D1C-3586-0812-A91F-215363041AC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1" creationId="{8D16170A-5C35-611D-B70D-4E2E5FB01A2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2" creationId="{48D91666-396B-18C3-8341-037655124AC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3" creationId="{F2E60F7B-F29E-91B1-098A-AEC787C70C5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4" creationId="{1989AD0F-8E36-CB63-CE53-A7526F186B7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5" creationId="{6E69D375-7ED9-9AB8-C0BF-2A93176F49D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6" creationId="{DC5AA56E-D663-10B0-C36F-DBA8FA72805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7" creationId="{43EC44CE-1F14-CCE6-A799-488EF476E7F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58" creationId="{36DE4091-32D8-006D-231C-42941E057102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59" creationId="{77009C47-474A-F57B-576D-464F20920B8A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60" creationId="{61457FF8-72EB-D0EC-8BFF-82D98E9C015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61" creationId="{30F57DA8-8034-7F31-22B1-5FEA0A16C01E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62" creationId="{7CC86107-9917-D867-09C4-6EEE48D6DFC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64" creationId="{599DC3CF-A363-37F7-9768-6607B9B3E61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65" creationId="{08783D79-0237-3DA5-62A4-345F7D44AF5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66" creationId="{667F490E-B778-1465-520D-8C5CEC50095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67" creationId="{BE76067A-DF03-8EF6-C399-56B1E57C298B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68" creationId="{3AEF03ED-D7C2-DF72-F547-C4D53378E08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0" creationId="{B61B3051-4567-E0AF-63C2-93BD11397FB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1" creationId="{B021B640-8FC5-5F30-B1B3-13125F134612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72" creationId="{96783DEA-CF82-8D5D-62D6-ED4AF7100AC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4" creationId="{BAB73F11-D952-B59D-776B-E4BFE0AD2B2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5" creationId="{727EEA73-B1AA-2453-F4DB-16BF113E468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6" creationId="{59C9A9CF-7B0E-6CB8-5439-1B558201A70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7" creationId="{BAAEE222-CBDF-1A5B-949A-8294D5CDD9AC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8" creationId="{8504A31D-F738-DF0B-E76B-50B63334117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79" creationId="{E685DEDB-904C-A3D8-9613-68CD246D38D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0" creationId="{62E3675C-348B-C875-DEDA-2CAA2A52182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1" creationId="{E890D4EC-255A-1070-F9E2-176715D958F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2" creationId="{A6B31C45-B54F-2B15-A7DA-DB6A558B267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3" creationId="{A72711E6-5A7D-4B20-7401-AC09366C63E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4" creationId="{DA7886E3-1216-5EB2-27FD-2035CB74120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5" creationId="{53644C39-A49F-E394-C7B9-AB55FA2F9D53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6" creationId="{5144FDA9-C960-99C5-E85E-82C66F8DAA6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7" creationId="{9DB10B21-4584-A401-090F-C4C64C4AAB2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8" creationId="{D66E441F-DEA1-C75D-226C-131DA9C61B85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89" creationId="{E064E2AA-56AD-055A-2868-268967E182A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0" creationId="{DD164510-5238-954D-ADE4-1BC3B513AD3E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1" creationId="{31D76FF6-5290-BEA3-836C-F0902AED479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2" creationId="{D3AB288D-98BB-172B-AA34-CED307CF57D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3" creationId="{C01E402A-149F-9BF0-9C59-299AEE5E1CB6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4" creationId="{2C9390F8-7014-F563-FA7A-11B7A86C31A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5" creationId="{63EC5537-66D0-6C58-E562-01BB6658136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6" creationId="{203DEC4D-87FD-FF99-2AA9-96A63D53FA36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7" creationId="{7B140AD7-5C7D-9CF7-8862-2FB88EE6376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598" creationId="{85017165-DDD3-CA01-265F-9F97ED34A5D7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599" creationId="{0F327E87-9FAA-F105-CD0A-E77A23DAA75A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00" creationId="{100437A8-41EB-D83C-BE66-12CA95350D49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2" creationId="{95656EE2-B9E8-D725-106A-E36448CE014B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3" creationId="{ED3E1D1D-75A7-CC91-77E8-47AE820B853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4" creationId="{207B96FD-43F0-B75E-03C7-B2F1BE7DC698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5" creationId="{23C2EC88-D9D0-4DB2-1AA0-80A683D4F58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6" creationId="{B8C86E29-97E6-E62C-2CA5-8094710A38B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7" creationId="{0FEDE449-AF33-EA06-E8F2-E4B7709F2F40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08" creationId="{4BA14836-6F5F-435A-1349-3D21D406DB71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09" creationId="{38A065EA-2C7D-0A0D-1661-80133E302804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10" creationId="{FD1D56D5-FBD0-F88E-D40A-F7638C11332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11" creationId="{5C7B4A7B-BF23-E708-7BCD-FC526141225D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13" creationId="{895EE510-34B8-44D2-3FD4-BCC8FA4F8207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14" creationId="{24BAF512-847F-95CD-ED1C-E4746CED1754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15" creationId="{2321F165-FEC9-B561-BF8A-AEE1BB58EA32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16" creationId="{3690B18D-8ADB-A6FA-F860-AD5F2692C88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17" creationId="{64873BBE-404A-6C68-9013-5BD9854DE8D0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18" creationId="{9525B36B-2CD9-5BB1-BF7E-81A3200FA362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19" creationId="{4D3AA829-D4EB-AFAE-E2AD-99BB9F70ADB9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20" creationId="{4A376CBE-33C8-AD6E-B331-DE95D53A1691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21" creationId="{2513DE74-7443-76C1-146E-19A182A1CFA0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22" creationId="{ABF4EB09-F2DB-CFFB-D2A4-8F6D08F65B30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23" creationId="{5C01F52A-A93B-D9ED-1F50-2E55EC7B3426}"/>
            </ac:spMkLst>
          </pc:spChg>
          <pc:spChg chg="mod">
            <ac:chgData name="Lim, Huiling" userId="69673381-9faf-4fba-a918-317ff0d2250a" providerId="ADAL" clId="{77DBB0A9-2B74-44DD-98C8-1CFC9F88BF8F}" dt="2024-01-17T08:06:12.188" v="27" actId="164"/>
            <ac:spMkLst>
              <pc:docMk/>
              <pc:sldMasterMk cId="1233009581" sldId="2147483736"/>
              <pc:sldLayoutMk cId="647760132" sldId="2147483748"/>
              <ac:spMk id="1624" creationId="{60DC435A-974D-BCA6-2491-7270B6DE696A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26" creationId="{7626D91A-3A74-1CC5-EDAA-18AF624560BF}"/>
            </ac:spMkLst>
          </pc:spChg>
          <pc:spChg chg="mod">
            <ac:chgData name="Lim, Huiling" userId="69673381-9faf-4fba-a918-317ff0d2250a" providerId="ADAL" clId="{77DBB0A9-2B74-44DD-98C8-1CFC9F88BF8F}" dt="2024-01-17T08:06:07.588" v="25" actId="27803"/>
            <ac:spMkLst>
              <pc:docMk/>
              <pc:sldMasterMk cId="1233009581" sldId="2147483736"/>
              <pc:sldLayoutMk cId="647760132" sldId="2147483748"/>
              <ac:spMk id="1627" creationId="{3A0BC436-3B21-BD0A-CB6E-D1AE29755978}"/>
            </ac:spMkLst>
          </pc:spChg>
          <pc:spChg chg="mod or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0" creationId="{C7B5E096-4529-0765-CB8F-2A1DD686BC28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3" creationId="{8A338B07-3CBD-0898-A7CB-58C6BD1A949D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4" creationId="{BBA4F7CE-3A2B-099E-70D9-F23D35E9A723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5" creationId="{82881A92-9733-FC68-F785-E86D8B79B589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6" creationId="{497621F7-B681-5D86-8EE5-289B667B85F2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8" creationId="{740E505B-9AC0-CAEB-D001-82C6E85B9D31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39" creationId="{98A1D57E-4904-1F5A-7129-6EA6652449E5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0" creationId="{77108BC1-30F7-6F9B-25FD-96DA23FB76E6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1" creationId="{FBA3871D-45D4-5BA9-AB6C-E1E27AB80E55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2" creationId="{9E0E241F-D031-089D-D3D8-5343DA33FA0C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3" creationId="{C1885322-57CC-6379-B92A-70B18D09C675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4" creationId="{E9CC4633-8FA7-131D-A4F4-BA87AE6CF9E4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5" creationId="{68B15F21-3223-6CE8-E0CB-2D88DB6CEA92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6" creationId="{42029C00-B0DE-DF7B-5B6F-C75A41BB9582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8" creationId="{60CFEDF1-2C86-42E5-5978-567524710C6A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49" creationId="{60A70685-140A-96E2-E783-C18763D9A41F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0" creationId="{6762160E-13AE-5746-F167-A269C055A3F2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1" creationId="{B68E48FB-7A8F-0966-D3D2-DDDC5B8F4D3D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2" creationId="{9068C3FF-8BD0-9FE2-C9ED-E4EFBE28B7B8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3" creationId="{330A0832-A48C-1C1E-BB17-B342D3C4836F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7" creationId="{8B3D6C98-02E8-50E4-84BB-2B35E4132A8F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58" creationId="{086AC678-4C59-FB72-F138-908E23661679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61" creationId="{BA326BA4-C44F-8B29-B238-4CF857E527F3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62" creationId="{149A0377-ECB8-A8BD-24F1-81BF5AC20CA9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64" creationId="{E006C9D6-7101-A84E-4648-A206B6A4927A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66" creationId="{2A006550-D1A4-7B9E-5345-C2A7B7AECEF1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68" creationId="{915D0FD2-D4EE-622A-71E2-B2B085ADB446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0" creationId="{FC900280-416A-1F32-AB01-5253E4F2BF4D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1" creationId="{05748400-3F71-B587-ED18-C66A2314C5CB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2" creationId="{DB2D2EF2-15D7-01BE-F478-EA4736AC243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3" creationId="{18CC2B6A-3128-7AC7-E654-E5344B39BDE5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5" creationId="{4AC77FEA-CDBC-58A0-8997-2FB6ABFD984C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7" creationId="{67AF3452-84D7-C07A-95AE-E687BEE426F8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8" creationId="{9EC7EBBE-5409-1C5E-7B3A-D2887EE79D15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79" creationId="{4791C90D-35C7-D482-0715-67B1DC2C029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0" creationId="{795E4630-080F-A83F-AC1A-F635DFBA35E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2" creationId="{6BA02595-6286-7C2C-37B0-985F8A8AF8E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3" creationId="{1723B4D2-DEDF-975A-DD4B-A538AB27F522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5" creationId="{44F3BC9B-DADF-ACDC-0C7B-1BFC2D60BFFD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7" creationId="{FD4B6C49-2FAB-E456-73C1-0D91CE879AC7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88" creationId="{5C8CE4AD-42FD-1C57-162E-919DB4631B5F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0" creationId="{C4411531-A09C-B303-5E2B-33EC9AFF824A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1" creationId="{61E1E5AB-9F47-2DF1-8635-BD06675B2C16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2" creationId="{1D1EF7E7-1C84-7727-1E68-74207653736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4" creationId="{693A4117-67F0-5A60-5FA3-18C06979B2DD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5" creationId="{61A00CF9-1989-D757-75D8-F47769736619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6" creationId="{6B1FD46E-1F77-2D24-3694-9E72C5A3FC43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7" creationId="{2FBB76D3-4FB3-2A39-C2BB-71790B0A170E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8" creationId="{6C1112B0-4B0D-5523-C4E5-013721BBE358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699" creationId="{15B633D5-8C80-ADA4-95D7-1CB1C3CEC053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0" creationId="{2209868D-EAB0-FC3D-613A-72F12788E7D7}"/>
            </ac:spMkLst>
          </pc:spChg>
          <pc:spChg chg="mod topLvl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1" creationId="{51737055-6D73-7AA0-A799-5E952D79972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3" creationId="{9979E4D5-4D15-0B84-6B9F-6A8A3B48212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4" creationId="{D078A217-44A4-E73C-CC7B-4F4252363AF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5" creationId="{2A29651B-311F-5850-EFFE-F027F5CA7F8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6" creationId="{21E4F8A3-7D8C-5392-80F9-769500FD8C8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7" creationId="{5BBB210B-E304-4FEF-0A3D-BC8787845A2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8" creationId="{B275392C-656D-45E8-D66F-2BDF5C9F6623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09" creationId="{C27E1F8A-DCAB-60FF-F924-1755AA37AB04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0" creationId="{2EEDCF4E-E134-A309-6297-1CF22F141B83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1" creationId="{E9A7B47B-5EF7-B005-B569-3D4F3341247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2" creationId="{9C9E166F-F0CB-6AFF-0A01-446B0F1B91A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3" creationId="{E0A78D94-1327-D7B2-3E84-8BE17EFADDDF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4" creationId="{05343823-CA02-6D56-2E6F-60C2324C0AC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5" creationId="{5EB5CA9C-7D02-C755-27E7-D799972F164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6" creationId="{421F0F75-3093-B7F2-C4D0-5C83586FF93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7" creationId="{D3E753F8-CD98-6960-3735-577C4830530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8" creationId="{C84DBAD9-9E90-FF93-FBF8-4B89EAE17AC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19" creationId="{AA97C116-75F5-5CD6-F103-A7DBC6EA9E6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0" creationId="{989AE95F-0597-E604-44A4-4DC690D56A5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1" creationId="{491E47E2-6F4F-485B-C5F2-7B6512E850B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2" creationId="{32EA097F-7B54-B9DE-CFC9-8CBE4E64823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3" creationId="{30A78189-1464-C966-A021-E48391D3A42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4" creationId="{D7672BAB-0391-F1F9-C75C-13DBDD04A3D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5" creationId="{7A7703AA-D420-B9B5-4819-22708095A436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6" creationId="{D31F7688-0966-0542-4F67-C4E6BBD65D3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7" creationId="{B5F68ED0-056C-F10E-3CFF-81EAC593F20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8" creationId="{D64888AA-8AF9-DAA3-F220-4ED45C0BADE6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29" creationId="{C569E1FA-5790-4717-7FC3-027AB96CBE2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0" creationId="{A63CD397-B530-7091-AE43-0DD9DCECC9C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1" creationId="{996BA76A-3D66-5EF1-6C06-D96CA1BF33C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2" creationId="{B71EAE02-7AD8-734C-5CB5-1D450209E68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3" creationId="{4CAE6B1B-CE2C-C809-3BFA-ABABB8F2092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4" creationId="{154AC01A-45F6-0B74-2BDD-86FD32AA9E1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5" creationId="{DBA9CFEC-D24A-E082-4ED1-F1329801AF3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6" creationId="{0C8AFFE3-28A3-F50F-895A-DE7F99FB091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7" creationId="{E1C9FAE3-7472-22A5-8AC3-25EB81B05AB3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8" creationId="{B39B36D2-27D0-944D-DF6E-F833A2E1B29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39" creationId="{874AFDCA-5EA6-CA3A-9205-0A32B52C8345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0" creationId="{88F6B1AC-4A32-0408-0D5A-D37E595F951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1" creationId="{E03DDE84-AAC2-8832-48FE-E0A4EB9951C4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2" creationId="{536465BC-E405-C840-6F64-986D4C8A174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3" creationId="{7CE026C4-5E76-24C2-63F6-EFF8D36B5FB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4" creationId="{76930132-DDA3-C9A1-C1D0-BE719D906F1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5" creationId="{24964119-94CD-68DE-9660-44E7B77FDD8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6" creationId="{A54AA952-4E53-79CC-EEBC-FA6343EA801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7" creationId="{0B421ECC-38CE-7BBC-8D7C-449B088D42B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8" creationId="{F25315A1-416C-E694-CA73-9BB6ED38945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49" creationId="{93670DE2-CF12-435B-8E7A-3F7F693FF19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0" creationId="{0DDBBD5D-AE0D-BCC0-318B-DA47A7D41675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1" creationId="{415F5BD4-9C1D-94D6-904D-DE3122437F9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2" creationId="{A0D79621-5FF4-C0A9-E7B8-A2CC029FA21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3" creationId="{2D239FF5-CE12-2B07-05BE-A33495554EB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4" creationId="{19A4ECB1-6904-D8F2-38E6-9817066942A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5" creationId="{0641E785-F246-AC85-A108-FED7237ED3E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6" creationId="{187693E2-7909-814A-9278-101DD8E4D485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7" creationId="{F1142413-8F01-9DFC-22B2-63BC0EBA0B1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8" creationId="{75DDB88F-0442-3502-31C4-067B76716FB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59" creationId="{015BA7E6-F8C9-55FC-41A2-ECA40B8080DF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0" creationId="{28DC9148-12A8-D409-5B0B-E2FF4FECCAD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1" creationId="{013E4B99-F5EA-38F6-A791-F362D87C0C15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2" creationId="{719DDFA2-02B5-7E81-AF9A-22642615C36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3" creationId="{E029A9F5-AFB7-50E0-65A8-80DEB25A74E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4" creationId="{BECE4834-EB36-9D11-CF5F-B3E4CF9F4D7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5" creationId="{09A551E8-D17C-25D9-2A0F-C8484469585E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6" creationId="{E741C743-3F75-9756-2728-A1AF1ED8A7B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7" creationId="{31609A69-84AF-B772-FC14-14D22D48E7E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8" creationId="{53D526B1-6210-4B29-77A7-2AC8918794E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69" creationId="{E3CA2A8E-5ECD-D3F9-AAE1-474C5E7E097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0" creationId="{48335A7D-9009-9082-3F2F-2D4EB3645C8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1" creationId="{73CDE327-D7E1-D569-8EA7-97348F93F2D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2" creationId="{42265D19-8F26-B9A5-87AA-22077ADC94F3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3" creationId="{3FA00325-5DCC-69A0-2B41-F7091601880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4" creationId="{C3F6AFE1-0D10-8792-F817-676052041CA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5" creationId="{8DF809B9-5B76-216B-29D2-10C6D6E87006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6" creationId="{AD657250-6038-8621-BA78-AB67CA4A87B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7" creationId="{6B5BFE5E-11B1-C9FC-146B-EDDFEA355C7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8" creationId="{25FFE1FB-E209-C770-FC98-EA190C8C4DC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79" creationId="{08C8A11A-6E11-772A-8E43-E2B0D9FB7D9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0" creationId="{CA43918A-70B2-9957-4DF8-BF6F38C5101F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1" creationId="{1FA25319-519F-4CC8-9691-12396EA39E7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2" creationId="{F3C33E98-0038-DCF2-EDC6-91F3A3C9E735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3" creationId="{0523AD34-79D7-B5D6-46A9-8F7667C74D18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4" creationId="{89C021DF-F0CE-D5F9-EF4A-2573F53E693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5" creationId="{EE49EF04-892F-6B97-BB79-EA3F7D29E01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6" creationId="{2613E77C-FCBA-81A3-BD62-7A6093DFDCC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7" creationId="{AE6E4F28-D52D-8AE2-3800-0F381D72D151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8" creationId="{77168172-F75F-4174-8AD5-8CA4A2E244B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89" creationId="{724F18B2-B275-7F6E-4E85-B51A57B499F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0" creationId="{29944655-3C1B-DABB-5D9A-A2808F562503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1" creationId="{5D8F15C1-D19D-8A06-DD54-267006F0FDE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2" creationId="{F0986DD4-5C9A-2207-E769-7378AAF0E30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3" creationId="{EFDFCD0B-AB72-6968-E20C-87A2734DBB7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4" creationId="{C1667E1A-658C-F698-F236-FC3AF4CFC912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5" creationId="{3C010F16-9C6A-AEF9-DB33-FA2AECFFAE8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6" creationId="{6FE75F7C-2BA9-7FF6-BC21-FDC6BD76633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7" creationId="{3F07F312-1537-17F9-4C90-51FF09B3975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8" creationId="{75D7523E-00EF-A85F-7F3D-419C59A7402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799" creationId="{9B880D71-EA84-A207-517E-A969292E846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0" creationId="{40FCE9D2-2046-42E0-34D0-B1805685836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1" creationId="{37FA77CE-262A-E8BE-4EF5-7FD92BBD639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2" creationId="{91FFBD34-CA7E-C799-638C-CF411A478CC4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3" creationId="{89E12A43-99E9-2BFA-A450-80011FD1B23C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4" creationId="{5AAB1AE7-8F59-6282-AC6A-07B18A31595B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5" creationId="{123E1845-374B-7368-C160-70FF319E2809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6" creationId="{A3A3CA80-6497-CB68-B1FF-7843AD5E962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7" creationId="{5900C7C5-50E7-3C93-84AA-BFF9C559BD77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8" creationId="{D36C2502-E0D9-EE05-DA05-051C10F1FEBA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09" creationId="{C69848B5-1629-FF2A-DA72-F2D7C0B1D7A6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10" creationId="{AEC3D7BD-F37F-9923-F9CA-7D156BCE0B30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11" creationId="{F1C18D0E-35EB-4C93-BF45-1F3F889B08BD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12" creationId="{48BC7194-7F69-18D9-ECA4-5B40DD77485F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13" creationId="{8CF12D16-A4C8-C065-A499-32E339B7EBFF}"/>
            </ac:spMkLst>
          </pc:spChg>
          <pc:spChg chg="mod">
            <ac:chgData name="Lim, Huiling" userId="69673381-9faf-4fba-a918-317ff0d2250a" providerId="ADAL" clId="{77DBB0A9-2B74-44DD-98C8-1CFC9F88BF8F}" dt="2024-01-17T08:09:53.437" v="68" actId="165"/>
            <ac:spMkLst>
              <pc:docMk/>
              <pc:sldMasterMk cId="1233009581" sldId="2147483736"/>
              <pc:sldLayoutMk cId="647760132" sldId="2147483748"/>
              <ac:spMk id="1814" creationId="{35D58A63-A5A8-5413-A38C-2A7CCAE03794}"/>
            </ac:spMkLst>
          </pc:spChg>
          <pc:spChg chg="mod">
            <ac:chgData name="Lim, Huiling" userId="69673381-9faf-4fba-a918-317ff0d2250a" providerId="ADAL" clId="{77DBB0A9-2B74-44DD-98C8-1CFC9F88BF8F}" dt="2024-01-17T08:46:23.305" v="150" actId="207"/>
            <ac:spMkLst>
              <pc:docMk/>
              <pc:sldMasterMk cId="1233009581" sldId="2147483736"/>
              <pc:sldLayoutMk cId="647760132" sldId="2147483748"/>
              <ac:spMk id="1828" creationId="{510B600C-1EEC-E24B-A456-D97B09B69C3E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0" creationId="{F9E73B1A-DAD4-735E-02E5-DBFFFC17AFDF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1" creationId="{DFC9A207-BFA9-CF62-6689-4DF35910A834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2" creationId="{25ECEF37-47E1-6CCA-4B5E-B3A1270A55F3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3" creationId="{66D640F7-C310-0668-D9CA-CFC92F322C59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4" creationId="{843852F8-9466-C7DA-46C8-134560E82AB0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5" creationId="{B6629421-B244-F326-EA36-8A4962E06641}"/>
            </ac:spMkLst>
          </pc:spChg>
          <pc:spChg chg="mod">
            <ac:chgData name="Lim, Huiling" userId="69673381-9faf-4fba-a918-317ff0d2250a" providerId="ADAL" clId="{77DBB0A9-2B74-44DD-98C8-1CFC9F88BF8F}" dt="2024-01-17T08:46:06.784" v="148" actId="27803"/>
            <ac:spMkLst>
              <pc:docMk/>
              <pc:sldMasterMk cId="1233009581" sldId="2147483736"/>
              <pc:sldLayoutMk cId="647760132" sldId="2147483748"/>
              <ac:spMk id="1836" creationId="{975DC6F5-F7EF-F255-5D1C-4F0E1655C1F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37" creationId="{9793FCB1-D915-14B3-A9DF-BCD8A7D2B89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38" creationId="{2E828C4C-E9D8-7BCF-87B1-CB387D93C2A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39" creationId="{86A9A348-9F1E-348A-DF5C-673C77D78B2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0" creationId="{D51E89EC-E10F-E84B-A9D6-79AFFA8BF0A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1" creationId="{E1C25BC7-5E31-27DB-B039-09755EEA23B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2" creationId="{94B51CFB-740D-56FF-0825-067FD83FA6F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3" creationId="{CF711825-C630-64B3-6036-772177127D1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4" creationId="{77F1922A-8563-C4E9-7558-7010022FE8C5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5" creationId="{C6871669-6C99-4328-EABF-601C2CDDD37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6" creationId="{ACC64E16-27A0-C690-4D07-207102997A8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7" creationId="{77F22C06-BC64-F877-7D28-BE5786C6093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8" creationId="{81B878B3-2A1A-546A-356F-2B3E264C732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49" creationId="{AC87421B-6937-B9A2-CE1F-D89C79980D4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0" creationId="{3A364768-18D6-9515-B073-35BBF78568F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1" creationId="{03212C27-9345-D7DC-A137-5909CFAE6EB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2" creationId="{CC27A07F-D3BF-24E3-78DF-BA5D055A3AF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3" creationId="{91E03A68-AA99-1210-72BD-C43E56AA1C1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4" creationId="{CE2AB701-22FF-2343-8433-46F3536AD69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5" creationId="{C42BFB50-2EFD-60E6-B64F-B76F158DAC8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6" creationId="{3C2A7C89-21F3-C2EA-E3FB-50EA98FDB1A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7" creationId="{A9EBA57B-FB84-C464-3A5E-B72D1B88021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8" creationId="{9A1DB112-A064-561F-C8B5-DC5986FA6AB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59" creationId="{0413855B-DE5B-6F20-FB2F-9B90545B0E9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0" creationId="{A6E6B812-05CA-47AC-E10D-30D538B91CB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1" creationId="{3B4DD002-1A29-4214-BFAF-047AA9BCA9B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2" creationId="{C72F16FD-6649-8A77-8FA0-8A64FE62090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3" creationId="{2CBD5CD9-904C-FF6A-FF73-4691D3A5574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4" creationId="{F7E504D9-1671-5D82-229C-C138DDCDEEF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5" creationId="{C24AAD12-6A75-50F9-692D-F0A5313384C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6" creationId="{BEABCA1B-5E1D-60EC-401A-51F439100A05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7" creationId="{60F312E9-3C99-7827-6FDB-4EB3F7D4F90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8" creationId="{06CFA943-F37F-4B55-2CED-8C770C0A38B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69" creationId="{9E75EC2A-2637-D065-483D-5B7E7027F0A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0" creationId="{A1D7F76D-CE2D-2105-C11F-0C8FD6081B7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1" creationId="{D11CB927-8868-3D83-0293-25DF7B4FD30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2" creationId="{91BB89EB-DFDC-CA6F-375A-3AEF0FFEBEA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3" creationId="{4B59ADC0-E962-7012-3E98-589F0101C30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4" creationId="{8CD42E2D-4F17-7BE0-2052-97A0E399A72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5" creationId="{2987796A-5DCF-F22A-72A3-09828170ACF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6" creationId="{54B7B5D1-601C-D4BB-AF9F-DC0B1F12C17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7" creationId="{7A704B93-BE1A-01E9-E528-CDDC4D1DB21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8" creationId="{7BE6AB35-3EA2-AB27-629C-4466693D774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79" creationId="{7404294B-0C9E-9CC9-7CE0-54A86E4510C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0" creationId="{D6415C67-3C28-448E-B542-E97BB305A80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1" creationId="{16E5482E-BF7D-6ADB-B5D6-0C14F02F269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2" creationId="{A874CD33-3CE9-3808-4B42-F3A05233FA9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3" creationId="{AE7BFFBB-DFD2-5E48-F0B6-11FC7E6965F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4" creationId="{A7A4143D-28A2-C19E-14EA-4506329F876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5" creationId="{E6C1D56E-0678-0BA0-5AC7-9D6E96FAB05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6" creationId="{E580391D-B9FC-7D8E-60F3-6CBEBDC120B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7" creationId="{C8EC71EC-B880-3B2D-DE3A-8E98641AF10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8" creationId="{9CDDFAE6-5DA1-CB5F-8C5F-CF3D98B95D4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89" creationId="{42673842-0776-B87B-54F1-3E6430E7CB0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0" creationId="{0EE4404A-A7E1-AED4-50D6-F28C028D002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1" creationId="{8E995648-A09B-4E3B-71B8-A65F01EC9D4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2" creationId="{BE8550DF-FA8D-64AE-9408-5B78B6B7DB05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3" creationId="{996FD486-8052-2158-8790-825C0E5E6EB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4" creationId="{21A06E95-F070-F48E-7683-17542803D92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5" creationId="{9437D06F-0D82-99F0-9B3D-D9C57EF6275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6" creationId="{A07FCE37-2FD9-229D-C9D8-8FFFF3B6C7F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7" creationId="{74FF0E18-0C1E-B22E-2728-F8E0A85F966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8" creationId="{54A27D81-F146-E15C-7368-6759C729E1E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899" creationId="{9E8DE799-A670-438D-7BC4-99BF240A548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0" creationId="{E2D3FEE6-6CFF-0154-6BA8-EDDD27837D4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1" creationId="{D742D601-31F1-39AE-34C1-EF39660AD75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2" creationId="{C9913665-47C6-11A8-F8B0-A75D7F87F41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3" creationId="{C9E9325B-33DB-10B8-EA1B-B641F78F5C6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4" creationId="{F3F0C0CD-A70B-B284-6767-81154A94319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5" creationId="{14CED92F-352E-226C-C70A-73C4DF10273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6" creationId="{69849EEF-B0FB-6A1A-377F-2C43EBF153D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7" creationId="{4B8DB7CF-3C0E-3951-F4FA-7FDB5A419DA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8" creationId="{BF4C2507-F379-2FFC-4268-6C0C5CA7249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09" creationId="{7D79C1DE-A66E-BF6C-F45D-1899AAE943C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0" creationId="{C3DEF427-514F-08DE-50CD-AC0BB97623E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1" creationId="{7F2A9589-BA94-9712-106C-76118541E505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2" creationId="{9AE4682F-6590-E6E6-4001-DC475A3BAE9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3" creationId="{A80B1A62-57FA-9934-FB5D-504DF94855C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4" creationId="{8066E147-8520-B2C4-B1DB-C92B7AC09E8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5" creationId="{06A94B62-77BD-EC1A-19E7-6267594D13A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6" creationId="{796D2210-3C04-76A7-E400-11251FED844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7" creationId="{860D906E-1D0D-76E3-5312-ACBDCCFC7EE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8" creationId="{35055913-654C-E64A-2CF5-715AB6AEC62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19" creationId="{4516A158-0728-80AD-BAF5-377A4BA468A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0" creationId="{60FAABC9-C8CF-9913-7341-AC25F1EE048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1" creationId="{46E7A42C-C4C0-791D-E5E8-6C5D3A43D4A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2" creationId="{86FC2AB6-6C34-FE27-A1FE-76E94DE6469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3" creationId="{2F750D50-FC43-2639-AAEF-650199975E9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4" creationId="{1252F824-2C78-4D28-1C66-E96CC5D4BF5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5" creationId="{36CC3E7F-E95D-45C9-F792-EA3490393BD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6" creationId="{06137798-FA66-FA09-948E-FF4E6207E0C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7" creationId="{C2505E6F-186E-63E0-33F3-96B0A9C039D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8" creationId="{A151FCAA-61BA-F056-BD65-30B4EC4231B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29" creationId="{DED56312-3502-6028-B40F-36177CBCEEF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0" creationId="{1CA81E26-0597-33BD-282A-38D9F40F29E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1" creationId="{9CF62B60-7161-94F6-922A-76D4E449F86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2" creationId="{28B5247B-89F7-C9FD-EB77-8C3673AE487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3" creationId="{0360BBBA-A74C-28D1-DCA3-1BD198586EA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4" creationId="{6699DD07-6707-C5DB-E2DC-B49E6821962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5" creationId="{3CCF07F4-DFF3-2342-A2E5-91CE28418CC0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6" creationId="{D822AB29-85C1-5C46-13D1-B7D59E759AA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7" creationId="{FD578C83-BD44-7864-1709-99069575C6C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8" creationId="{30A89294-3CD1-FCB4-9C53-661FBB3D75A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39" creationId="{711DFB20-460C-383D-52D6-7A38F949A3F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0" creationId="{5FAF48CB-AE1F-C831-8268-034E48CCDBA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1" creationId="{E98D2790-CDE9-B4E4-E6D3-3FC5454BCEE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2" creationId="{C32C8A69-5287-7950-56CE-5B76A1B23F1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3" creationId="{51292FE6-F6E1-EA21-201E-0FC509DD216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4" creationId="{373BBF17-F00F-7AF6-8349-629363E1DB8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5" creationId="{D11169B1-4B16-8BD1-1AE9-452D7E04ED6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6" creationId="{C4037C71-2547-2D7E-75BE-A1F0FE29273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7" creationId="{B570794D-0702-84DA-021A-07453DD0729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8" creationId="{EEC63B6C-489F-50BD-5F09-75679670B62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49" creationId="{96667E1E-6FAD-80D2-A085-155D1FF93F66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0" creationId="{10831E41-30F1-BCBF-1FBE-B515F7B68B4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1" creationId="{4C7CFA5E-5C74-7E45-7464-B89167C471E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2" creationId="{93F4873E-319C-EDB0-980C-46FFB2CC57B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3" creationId="{96732156-FE34-1B52-6C75-DA4FEDB1C17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4" creationId="{59089DC1-CE36-98AF-091C-EED780DC077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5" creationId="{48F2968D-1E78-E119-ADDE-04DFCAF6B0A5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6" creationId="{649F04EB-93AB-B0DC-9894-A657B16FD117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7" creationId="{B4F645EB-6524-593C-6068-9CF2CBE5094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8" creationId="{221516BE-6EA4-3952-D606-0BE776AFBC1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59" creationId="{4D2FC7F0-3571-9658-7C9F-BC69B503E2E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0" creationId="{20FFB059-3849-BEDD-A22E-67487A11EBB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1" creationId="{A284BB7E-E313-7A36-B812-3F653DEB9F6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2" creationId="{25948C5D-CA2A-8351-9405-E7B2E2586EA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3" creationId="{7CFFB875-A157-26B6-56DF-1FC280D2EFA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4" creationId="{76217867-1DD6-7B4C-F301-860FD5EEC32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5" creationId="{DD354FEA-4BCF-88C2-169F-E673664F31A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6" creationId="{8DD508AA-37C1-9294-DE82-FD17CB9382D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7" creationId="{D552AF1C-8320-7BF0-79F5-3AE56884393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8" creationId="{D4F7EEC3-B142-88D9-0860-00139AA43F6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69" creationId="{91161BC7-FAE8-0759-CCC0-BDFFD0AFB29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0" creationId="{7E8D647B-6BD4-2DC2-5175-B64B2EC534A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1" creationId="{82D7AFA6-22B5-95FA-A00F-47C7DEC5360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2" creationId="{F1D2ABAC-F2D5-8872-FCEC-1083EB10D76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3" creationId="{2592C43E-64B3-5E97-A8E8-B77189AA905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4" creationId="{BAE255FC-2F8A-6A4B-CD43-48278371E49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5" creationId="{98F1D74E-C3FC-BE83-EF8F-2D85E4AD29FA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6" creationId="{F5935B01-7B8E-B193-D616-8F06F232A7D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7" creationId="{EECBC849-F309-C97E-E325-CC595B484EA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8" creationId="{5B9CA981-461D-5585-8327-709A2791864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79" creationId="{4AAD156D-4046-89FD-A5F4-FB65F1D3D4B4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0" creationId="{A3831DDB-B1BF-CCF6-94B3-BF8EA43F5BE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1" creationId="{CE7855F8-8BB7-DD7E-CE04-A81236F404F2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2" creationId="{03AC8DF8-E001-C99D-8562-CA822050497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3" creationId="{A9B772CB-14DB-7082-F135-329CFF7EF5DB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4" creationId="{2BE28733-D767-26F2-9E92-7330C7CA848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5" creationId="{9A522DBB-02C7-2EB4-E1EA-8E471481026C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6" creationId="{796A44CE-80B6-52FA-4065-2A6F344D1011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7" creationId="{4E928ACC-838E-3E9D-092E-E35FA62FEE6D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8" creationId="{A3103F8A-CFF4-0B40-3F53-964CB6177049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89" creationId="{AFDD3495-1C60-CCB3-AC2E-9A80F9033788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90" creationId="{511B16F3-48A0-481C-EC66-FE94674EA723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91" creationId="{C8B7D154-9FA5-7C7E-3FF3-485E90BD3B1F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92" creationId="{711163E7-C6A0-CA60-449E-BB28FF3CF2DE}"/>
            </ac:spMkLst>
          </pc:spChg>
          <pc:spChg chg="del mod">
            <ac:chgData name="Lim, Huiling" userId="69673381-9faf-4fba-a918-317ff0d2250a" providerId="ADAL" clId="{77DBB0A9-2B74-44DD-98C8-1CFC9F88BF8F}" dt="2024-01-17T08:52:02.435" v="155" actId="478"/>
            <ac:spMkLst>
              <pc:docMk/>
              <pc:sldMasterMk cId="1233009581" sldId="2147483736"/>
              <pc:sldLayoutMk cId="647760132" sldId="2147483748"/>
              <ac:spMk id="1993" creationId="{5428EDFC-5A1D-27F3-F604-262B31FE0BAC}"/>
            </ac:spMkLst>
          </pc:spChg>
          <pc:spChg chg="del mod">
            <ac:chgData name="Lim, Huiling" userId="69673381-9faf-4fba-a918-317ff0d2250a" providerId="ADAL" clId="{77DBB0A9-2B74-44DD-98C8-1CFC9F88BF8F}" dt="2024-01-17T08:52:17.314" v="161" actId="478"/>
            <ac:spMkLst>
              <pc:docMk/>
              <pc:sldMasterMk cId="1233009581" sldId="2147483736"/>
              <pc:sldLayoutMk cId="647760132" sldId="2147483748"/>
              <ac:spMk id="1997" creationId="{F046F01E-3DAA-DFE6-247E-583B42750D0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1998" creationId="{9378D09E-286D-E2A9-ACFF-6CDC4047493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1999" creationId="{2BB64004-2461-31D6-D3A0-5811E3AACFD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0" creationId="{900B1F51-A42E-7B6A-DD16-B7665DBAC3C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1" creationId="{5ECEB748-C54C-C7AB-4BA1-2BE0B49D6E3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2" creationId="{F2FB2864-8AC8-3208-2270-3DD4D43BE41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3" creationId="{3D3EFDBB-C662-86DD-CBF1-07F4276CDFE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4" creationId="{3EB5D61B-DC08-82EE-0DE3-A44A5E6B443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5" creationId="{CBE5EBD4-6D03-11EF-831F-6C699C83A51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6" creationId="{197AFC38-DDA8-8DF9-4D8F-3B6168BBDA1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7" creationId="{BA5A4E4C-25FA-F447-7433-74F046E18D5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8" creationId="{0E372C76-53F9-55B3-9CF8-C4D3A6270F2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09" creationId="{010E5259-3AC8-1D66-FFB3-792BC77F0A1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0" creationId="{55072DBB-476F-8C26-0EC2-987515F54D8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1" creationId="{4C524530-873F-1A2D-AEF0-B7706B9D374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2" creationId="{05E4FFD5-D937-885D-7CF7-48F8D09FF24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3" creationId="{6940BF81-9DDB-907E-D579-B5D813E8082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4" creationId="{68542DB8-AE9A-18B7-7202-BA55972AB98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5" creationId="{801D9B53-B0B0-E7D5-63E2-7FC25EDA904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6" creationId="{3CE295CD-F691-3093-1A9E-C3D98E38E68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7" creationId="{2ED689C0-7DDA-F6F8-1360-A1ED8E6B7BE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8" creationId="{6459BE0B-CA34-CD0B-D854-11AA8DDC7FB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19" creationId="{7E5DD6C3-F30B-176F-0D4F-66E96332689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0" creationId="{87C0E5BB-1F33-F3B9-C434-C67BED3D752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1" creationId="{98B26E79-8201-0D2B-BF63-A24900527B6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2" creationId="{34537E5E-7EC1-5E7E-7E1A-2194F1EDD85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3" creationId="{CD124D71-A8AD-8EF9-CBA4-4E05A401377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4" creationId="{23AEB66F-7821-26C3-F7B6-C40A00AE6F5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5" creationId="{CA13E524-1054-88A5-5816-9DBEB923B19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6" creationId="{0A1BC668-69C9-D3F9-E728-978DD402DC6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7" creationId="{2DE3650E-4F35-0B5A-C338-C3C3AD123E1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8" creationId="{6C1478F6-A59B-3058-4C10-7298545E0F0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29" creationId="{A37A2140-D3BF-BA04-2DF4-873C3752CF9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0" creationId="{62CB89B8-C2C7-DA5F-C831-66A54B037DA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1" creationId="{C462975F-5BE3-E97F-6DDD-683258E505F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2" creationId="{29AE5508-443D-5D54-90A3-C0EC23DF5DC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3" creationId="{274F608D-571B-2A37-1F2B-243EAC6A684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4" creationId="{89613486-0117-0175-4EAD-02ADE3E5AE6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5" creationId="{F7CD221A-678F-EDD8-E2B9-6C86AB208DF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6" creationId="{ED34D0F8-BCD0-32A5-7720-4076B2411E7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7" creationId="{3685F4F0-014B-DD08-1ACA-7C95DE78455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8" creationId="{E2C6A6D1-4361-5BB8-762D-A79A0339D83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39" creationId="{32AEAA06-8BEB-77D8-16ED-23F48E2A3A2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0" creationId="{52259A28-D0C4-4635-4FB7-DE3EBE3C658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1" creationId="{5238E783-8E03-5F2E-1C97-6D9B8026876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2" creationId="{3393B3BA-F49C-805A-ABAB-A388018B7AE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3" creationId="{57C518F5-DE70-31C1-EDF9-7BE8C52B6BB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4" creationId="{63ED8C67-A561-8ABE-9328-DA8A016760A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5" creationId="{0B3217F4-6CF0-C2C9-ADD7-81EF61D9795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6" creationId="{14FF4A98-B134-EC68-B96E-E5540CA1FD0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7" creationId="{9072E20E-B732-8C4A-F169-53938DDA68B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8" creationId="{18BF0D72-9775-19BE-71AB-F0427D1D1C0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49" creationId="{2E47F9EA-3E25-11D7-586C-2D62C16439F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0" creationId="{D09B4535-FECE-03BC-5BD4-D42630BCF28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1" creationId="{C9E27DD3-9633-AFCB-FE09-40CDA847E18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2" creationId="{F1585357-69B8-290F-B5D6-D09A6D5C496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3" creationId="{F7F5B5DD-DFD3-918E-67FF-38B8CB9D8B7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4" creationId="{106F358F-E3FD-BA30-3D68-14BEE54FC51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5" creationId="{A0B409B7-6C4C-3A6F-25D4-21B25B11689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6" creationId="{ABBCD01C-A910-06D4-4B97-B7734C50E93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7" creationId="{E6463F65-C71F-119C-9C38-C91536F1FF6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8" creationId="{CDC59CD9-A474-0077-01FC-9FD60E9A3EB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59" creationId="{4101A854-D444-75AE-C3EE-591042B1367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0" creationId="{C6548028-1209-2E13-FAFC-BF39F00F8FF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1" creationId="{D0911B50-A0EA-15F2-3C70-B643EAC7B16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2" creationId="{305F36FB-4D0F-E051-54BE-40797FAF6F0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3" creationId="{30F2BAC9-C91A-EC50-D44E-BF4AE928964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4" creationId="{4DB11E97-D2EA-28FD-C041-862E558280D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5" creationId="{61052AF0-7B78-205B-70ED-12B5952A004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6" creationId="{92D0C229-31BF-A96C-88FA-591C332BFCA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7" creationId="{1FC94270-ADCD-043B-2872-369826C927C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8" creationId="{3E3922D0-5D80-4A71-1DF3-414CE9177A3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69" creationId="{3AB354DF-6445-4251-E3C0-332AF7336B6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0" creationId="{66B0255C-B120-BE15-0C99-AD844F63394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1" creationId="{BDD02139-AECC-172D-4CE5-F351E825C59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2" creationId="{DE3AC924-0653-1513-319E-A3A12EF97D7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3" creationId="{0DB94481-7A26-0F21-6A97-B8AE1A1CB1A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4" creationId="{574166CD-190B-DCA7-D53A-E3E9C4285A5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5" creationId="{B1C29A20-2DA8-7419-F546-F750D5A5892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6" creationId="{C6C7EE72-5E3A-0346-24C4-408340AA5D2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7" creationId="{610BEC87-113F-77C0-090A-8F7A7DA9F66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8" creationId="{9041EC62-CD4C-9BA9-548C-DD248494DC0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79" creationId="{FECD9C98-EFB1-1A1F-A6A1-CAA68C0AB14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0" creationId="{79D2CBA9-2DE9-F9B2-A233-A6217D125B0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1" creationId="{EF19250F-E8D3-8E92-2DB5-084E94E84EE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2" creationId="{8F14E93C-27D4-AD15-D930-F039ECA6736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3" creationId="{BA051703-2625-5E95-3C28-67A873B6377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4" creationId="{4F226E60-4DE1-CC74-09BC-FEBEFDA6B65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5" creationId="{6C6F9A46-4F96-02CC-EA2D-3B0025AC844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6" creationId="{520C367C-E50A-524B-FE02-7486B33F0EC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7" creationId="{E35F81BF-F76B-3ABD-DF3E-C6D307F7166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8" creationId="{F5B757EA-D048-CBEB-82B2-E2971667D0B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89" creationId="{8DA73DB2-FA83-897F-9DB4-9FA466D5C99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0" creationId="{15B042A5-5F47-F4B0-06D2-4477EE799A8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1" creationId="{B66F167D-FC51-15F0-4E45-34395717E5F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2" creationId="{9886D974-C12A-4ACE-B458-BE7B26A9EFE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3" creationId="{6E52A5AB-DA78-B6D3-68CA-C1CD6E43F7D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4" creationId="{E8EE6501-FE95-DAA3-A883-E095023D8D9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5" creationId="{C28A6863-8CD8-6F78-1FA6-5F8BF19EF4E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6" creationId="{E081351B-29D1-2563-B815-5E6631E0ED6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7" creationId="{B0959484-D5CB-AF86-222D-8F32EBED17B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8" creationId="{ECA58FE6-4612-AFC3-BF35-D182C37146A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099" creationId="{F020232A-D5C7-BF48-2C19-1429C61B9BB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0" creationId="{0BBE3924-C46D-A62A-631B-8D07A82CB5A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1" creationId="{8D402A92-EB07-B467-510E-DA44349BA65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2" creationId="{77F6A4A5-3D18-F26E-2AF3-A1F8BEA4F2B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3" creationId="{1A31A6FC-9E90-A2B5-6FCA-7B4ACD57C49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4" creationId="{5C686103-6A97-A54B-1275-438D4A33B6E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5" creationId="{2B78C57B-62F1-809E-BCCF-5B7F49B1A06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6" creationId="{E37F3B2D-C2AB-6650-3D1B-2D9529B32D9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7" creationId="{69DBF317-A0DB-ECB2-49F6-80F93B61301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8" creationId="{2B289344-88F1-B754-899F-5DE6BDBDAD9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09" creationId="{F732AC67-8B64-2D83-8720-0451682542C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0" creationId="{71B9F143-77BE-1C60-D016-B1AFC82F0D4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1" creationId="{B59C506D-7E5C-718F-AC14-1C5BBE08FCB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2" creationId="{1853CC61-95C5-3360-240B-42CBB5BE636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3" creationId="{4221A5C4-5A77-B325-8CB9-D2440ABBE38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4" creationId="{8B4AD386-6ED8-1AEE-E293-B3CA0E69E6B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5" creationId="{B26122B1-C519-1242-2966-988661F2D05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6" creationId="{D259D419-278F-430D-E0C4-BCBB03B41B0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7" creationId="{70CC92FE-CF04-DA40-7674-C2F5E32328C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8" creationId="{DEBEA32F-1AD6-7658-45A1-4CA861DA621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19" creationId="{BE7DC918-6F96-810C-2F66-2871EE2255F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0" creationId="{2B102528-BD7E-3224-6B2D-1728F17B62E9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1" creationId="{F8946EAC-248D-1614-FB4B-8EC9CE518B3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2" creationId="{5CA3E6E7-0094-7C2A-F7D0-48D346522FF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3" creationId="{B3934443-6075-56CE-F556-2E11CD0B704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4" creationId="{BDA276D3-43D6-4E1B-26F6-20078B3BD90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5" creationId="{4595398F-9A89-9D08-5811-D180CC9128F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6" creationId="{10F7A862-A035-AD3F-21A8-A6E5E883A2D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7" creationId="{B6F06F11-C170-985F-35DB-87E591565EF8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8" creationId="{EB8E569F-30F4-7818-C48E-FFA99763724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29" creationId="{AFC05A86-3448-0C69-72CE-2C33F0C3BB5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0" creationId="{9ABBF358-B47E-1693-C3F3-272AF77F93A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1" creationId="{AF700704-19A0-0B83-AA87-F955C67AEE9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2" creationId="{FEB13E87-B47B-F44D-67D8-02C54EBE519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3" creationId="{6759D495-2846-17BA-5965-6C37BC5E594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4" creationId="{5899C977-9388-4CE7-D30F-C434B067C25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5" creationId="{4FC10FF2-9D53-72C1-2243-3C17E30DC6F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6" creationId="{0AA982F9-042C-EAB5-3CD4-CF7AB7C0F7B4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7" creationId="{072EC608-8AD1-6025-760C-B3FE13870D6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8" creationId="{3307EEF6-9DBF-478D-3E89-530E527E022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39" creationId="{CAF99068-0E48-DC55-1165-8DE1899B9523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0" creationId="{A7ED1C80-E8DE-4FDC-8D8A-6E2F4FA8775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1" creationId="{AB21D5FF-8F6E-02EF-BC1F-2C1328A0D732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2" creationId="{F3B124D4-1330-D837-9A2C-FB402820D7C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3" creationId="{EB20C0CF-E293-2BCB-48D1-752992B511E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4" creationId="{21E5BC5A-4627-B536-4A85-F09A55F54A0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5" creationId="{95DD6C6E-2DB2-A530-AA59-665FDB2B157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6" creationId="{E631FA2B-F167-C525-DD00-4D5F931AC66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7" creationId="{4F1A210F-011F-F609-F1DA-660064283B5D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8" creationId="{858CDE39-DAE5-D20D-9387-E0D54CFB2B1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49" creationId="{007E6966-133F-7DBA-4292-249B2ED8D9A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0" creationId="{0190F7E5-3D8E-36DC-745C-0A978E71453B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1" creationId="{D6345FD6-87D3-660E-A806-7238126F45D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2" creationId="{F41EBB4E-0D82-6DF8-91D2-196B7D911BB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3" creationId="{95E1C473-8216-762B-E394-BAE82EC6E03A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4" creationId="{78BF1200-1BB3-AD0C-163E-D73300328EA7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5" creationId="{28C3F896-C6BF-A995-B068-F32BB59DBFDE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6" creationId="{8DD970F7-CC70-87AF-A08E-F2DBF7B56000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7" creationId="{ABC46939-EB74-9443-E886-84D818C123BF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8" creationId="{EB5D6420-05CB-6DD5-BAFF-C58778F76E71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59" creationId="{B3FA70E2-1A5C-9143-D752-7E67ED53FFF5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60" creationId="{843B1998-F0A6-E480-D0CB-8E8D9D07631C}"/>
            </ac:spMkLst>
          </pc:spChg>
          <pc:spChg chg="mod">
            <ac:chgData name="Lim, Huiling" userId="69673381-9faf-4fba-a918-317ff0d2250a" providerId="ADAL" clId="{77DBB0A9-2B74-44DD-98C8-1CFC9F88BF8F}" dt="2024-01-17T08:52:15.526" v="160" actId="27803"/>
            <ac:spMkLst>
              <pc:docMk/>
              <pc:sldMasterMk cId="1233009581" sldId="2147483736"/>
              <pc:sldLayoutMk cId="647760132" sldId="2147483748"/>
              <ac:spMk id="2161" creationId="{DBA53CC5-6167-7719-664C-F0D8848949D7}"/>
            </ac:spMkLst>
          </pc:spChg>
          <pc:grpChg chg="add mod">
            <ac:chgData name="Lim, Huiling" userId="69673381-9faf-4fba-a918-317ff0d2250a" providerId="ADAL" clId="{77DBB0A9-2B74-44DD-98C8-1CFC9F88BF8F}" dt="2024-01-17T08:02:14.251" v="17" actId="164"/>
            <ac:grpSpMkLst>
              <pc:docMk/>
              <pc:sldMasterMk cId="1233009581" sldId="2147483736"/>
              <pc:sldLayoutMk cId="647760132" sldId="2147483748"/>
              <ac:grpSpMk id="2" creationId="{4CA70227-21FF-A4F6-9B40-A6B0505399C0}"/>
            </ac:grpSpMkLst>
          </pc:grpChg>
          <pc:grpChg chg="add del mod">
            <ac:chgData name="Lim, Huiling" userId="69673381-9faf-4fba-a918-317ff0d2250a" providerId="ADAL" clId="{77DBB0A9-2B74-44DD-98C8-1CFC9F88BF8F}" dt="2024-01-17T08:11:07.630" v="85" actId="478"/>
            <ac:grpSpMkLst>
              <pc:docMk/>
              <pc:sldMasterMk cId="1233009581" sldId="2147483736"/>
              <pc:sldLayoutMk cId="647760132" sldId="2147483748"/>
              <ac:grpSpMk id="602" creationId="{67AEAFC9-5CDC-B387-EDD3-DDB9994612FE}"/>
            </ac:grpSpMkLst>
          </pc:grpChg>
          <pc:grpChg chg="del mod">
            <ac:chgData name="Lim, Huiling" userId="69673381-9faf-4fba-a918-317ff0d2250a" providerId="ADAL" clId="{77DBB0A9-2B74-44DD-98C8-1CFC9F88BF8F}" dt="2024-01-17T08:06:07.588" v="25" actId="27803"/>
            <ac:grpSpMkLst>
              <pc:docMk/>
              <pc:sldMasterMk cId="1233009581" sldId="2147483736"/>
              <pc:sldLayoutMk cId="647760132" sldId="2147483748"/>
              <ac:grpSpMk id="607" creationId="{5E6A4C55-7028-895E-53D8-1F51DCEBC6EE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610" creationId="{227B6BAF-80E7-7F90-61A9-4DBECF7B17F0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613" creationId="{50F7BC8F-D532-60D3-E7EF-A185C968D398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620" creationId="{E5359BB1-67D3-0116-A285-90C6B853257B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632" creationId="{8A9D179E-1526-C140-C905-290340CF4E41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74" creationId="{735F8D6A-5C6D-DBBF-FA9A-032ECCFA5451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79" creationId="{08E7ABA9-DDE4-A21C-CC13-47450C37E73E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82" creationId="{99A2668B-6B9C-7A95-CF50-97418904A14D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87" creationId="{18161A59-F843-E2DE-302E-22F07E93EE3F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90" creationId="{20886BC9-3F2E-ED8A-F00D-37E0AB5B9BC9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495" creationId="{99B257AD-2F6C-32C5-BADA-5CD2102B8363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13" creationId="{2F97B664-0D4B-F8FC-8B5F-9823A0AB38A6}"/>
            </ac:grpSpMkLst>
          </pc:grpChg>
          <pc:grpChg chg="del">
            <ac:chgData name="Lim, Huiling" userId="69673381-9faf-4fba-a918-317ff0d2250a" providerId="ADAL" clId="{77DBB0A9-2B74-44DD-98C8-1CFC9F88BF8F}" dt="2024-01-09T12:56:10.943" v="10" actId="478"/>
            <ac:grpSpMkLst>
              <pc:docMk/>
              <pc:sldMasterMk cId="1233009581" sldId="2147483736"/>
              <pc:sldLayoutMk cId="647760132" sldId="2147483748"/>
              <ac:grpSpMk id="1523" creationId="{ABA49CD4-0BBA-705B-1D1A-8DAB9883A899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24" creationId="{154A27C8-5135-ADB2-8E57-2CE003C8802C}"/>
            </ac:grpSpMkLst>
          </pc:grpChg>
          <pc:grpChg chg="del mod">
            <ac:chgData name="Lim, Huiling" userId="69673381-9faf-4fba-a918-317ff0d2250a" providerId="ADAL" clId="{77DBB0A9-2B74-44DD-98C8-1CFC9F88BF8F}" dt="2024-01-09T12:55:24.324" v="5" actId="165"/>
            <ac:grpSpMkLst>
              <pc:docMk/>
              <pc:sldMasterMk cId="1233009581" sldId="2147483736"/>
              <pc:sldLayoutMk cId="647760132" sldId="2147483748"/>
              <ac:grpSpMk id="1524" creationId="{A06A649D-CFBA-6CDA-A4BF-1AE5241A73A0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30" creationId="{31A86F8C-C943-68C4-FA85-92781A0DBF4A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39" creationId="{03E0B379-04B3-2E6A-E7EB-EB1C9A0281F3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45" creationId="{29CA3ABB-3F06-482E-BB0D-56A94C30CBBC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63" creationId="{204F5944-6475-B1BE-5E1E-CE7F9B44114A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69" creationId="{E09A5726-6963-3485-86F1-4A7548E6D28D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573" creationId="{D11F6ACE-5821-1EFF-C9EE-DC654D92BB06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601" creationId="{102992EC-9DFC-63BC-4974-58050F825A36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612" creationId="{82B76619-4E37-D928-33C9-0FA6FBD2E25C}"/>
            </ac:grpSpMkLst>
          </pc:grpChg>
          <pc:grpChg chg="mod">
            <ac:chgData name="Lim, Huiling" userId="69673381-9faf-4fba-a918-317ff0d2250a" providerId="ADAL" clId="{77DBB0A9-2B74-44DD-98C8-1CFC9F88BF8F}" dt="2024-01-17T08:06:12.188" v="27" actId="164"/>
            <ac:grpSpMkLst>
              <pc:docMk/>
              <pc:sldMasterMk cId="1233009581" sldId="2147483736"/>
              <pc:sldLayoutMk cId="647760132" sldId="2147483748"/>
              <ac:grpSpMk id="1625" creationId="{E0B5AD38-2A60-E3CA-AD3E-9B32F65E2CAE}"/>
            </ac:grpSpMkLst>
          </pc:grpChg>
          <pc:grpChg chg="add del mod">
            <ac:chgData name="Lim, Huiling" userId="69673381-9faf-4fba-a918-317ff0d2250a" providerId="ADAL" clId="{77DBB0A9-2B74-44DD-98C8-1CFC9F88BF8F}" dt="2024-01-17T08:10:02.217" v="75" actId="478"/>
            <ac:grpSpMkLst>
              <pc:docMk/>
              <pc:sldMasterMk cId="1233009581" sldId="2147483736"/>
              <pc:sldLayoutMk cId="647760132" sldId="2147483748"/>
              <ac:grpSpMk id="1628" creationId="{FDB99E9C-0B63-C4B1-4AF0-3AB7ACF41626}"/>
            </ac:grpSpMkLst>
          </pc:grpChg>
          <pc:grpChg chg="add del mod">
            <ac:chgData name="Lim, Huiling" userId="69673381-9faf-4fba-a918-317ff0d2250a" providerId="ADAL" clId="{77DBB0A9-2B74-44DD-98C8-1CFC9F88BF8F}" dt="2024-01-17T08:09:53.967" v="69"/>
            <ac:grpSpMkLst>
              <pc:docMk/>
              <pc:sldMasterMk cId="1233009581" sldId="2147483736"/>
              <pc:sldLayoutMk cId="647760132" sldId="2147483748"/>
              <ac:grpSpMk id="1629" creationId="{9F1138F6-F1FB-5B84-A2A4-84B04D86F0E8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31" creationId="{AA674442-EF96-78B2-8B15-B5BA526E26AE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32" creationId="{F3301061-B1B9-ED5D-96FC-59D24CD8747D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37" creationId="{E01ADDAF-08A2-C7A2-165A-5E6D73F73780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47" creationId="{CF277792-B6EE-99D0-FE30-726B7974A4FC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54" creationId="{27B79EF1-6F9A-E62C-51C0-C3C663BAFD10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55" creationId="{7162B7FA-5374-6D3A-E904-2347D5289A66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56" creationId="{E6137753-6DAF-D510-1660-8FFE70A8CA7E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59" creationId="{40C81059-9473-4784-468B-AE2BFF94DAB4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60" creationId="{0D904177-5CBC-6B88-EF7A-A6046C394176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63" creationId="{F3DC34CD-AFAC-DDCD-5677-479196EB838A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65" creationId="{A2850C9F-DD2B-C891-2C28-7F948A558ED6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67" creationId="{E570964F-5124-528D-EE9B-EDD18B6DC255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69" creationId="{05B4C7CA-B3C8-5465-FFBD-D1FA7B8D1A23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74" creationId="{1F8F41CB-17D4-509B-CD53-E5A41ED0FC2A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76" creationId="{E26BD22A-C02A-7A22-15F2-34B6CEFF0481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81" creationId="{58968FF2-B12B-3465-54B1-74BB44EC5613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84" creationId="{026A5055-4442-5E74-175A-E351CE5A4021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86" creationId="{410E9584-8A44-5DFB-67ED-0303113538E4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89" creationId="{949DEC5C-ED5F-847B-8330-3C28E60D1F9D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693" creationId="{E262E19D-F783-944A-F175-7067B2A04567}"/>
            </ac:grpSpMkLst>
          </pc:grpChg>
          <pc:grpChg chg="mod topLvl">
            <ac:chgData name="Lim, Huiling" userId="69673381-9faf-4fba-a918-317ff0d2250a" providerId="ADAL" clId="{77DBB0A9-2B74-44DD-98C8-1CFC9F88BF8F}" dt="2024-01-17T08:09:53.437" v="68" actId="165"/>
            <ac:grpSpMkLst>
              <pc:docMk/>
              <pc:sldMasterMk cId="1233009581" sldId="2147483736"/>
              <pc:sldLayoutMk cId="647760132" sldId="2147483748"/>
              <ac:grpSpMk id="1702" creationId="{4694CAD4-BA74-BFFA-9E1A-A9C0E155BB5E}"/>
            </ac:grpSpMkLst>
          </pc:grpChg>
          <pc:grpChg chg="del mod">
            <ac:chgData name="Lim, Huiling" userId="69673381-9faf-4fba-a918-317ff0d2250a" providerId="ADAL" clId="{77DBB0A9-2B74-44DD-98C8-1CFC9F88BF8F}" dt="2024-01-17T08:46:06.784" v="148" actId="27803"/>
            <ac:grpSpMkLst>
              <pc:docMk/>
              <pc:sldMasterMk cId="1233009581" sldId="2147483736"/>
              <pc:sldLayoutMk cId="647760132" sldId="2147483748"/>
              <ac:grpSpMk id="1827" creationId="{E199994E-F20C-B268-4457-5C9B17F12ED7}"/>
            </ac:grpSpMkLst>
          </pc:grpChg>
          <pc:grpChg chg="del mod">
            <ac:chgData name="Lim, Huiling" userId="69673381-9faf-4fba-a918-317ff0d2250a" providerId="ADAL" clId="{77DBB0A9-2B74-44DD-98C8-1CFC9F88BF8F}" dt="2024-01-17T08:52:02.435" v="155" actId="478"/>
            <ac:grpSpMkLst>
              <pc:docMk/>
              <pc:sldMasterMk cId="1233009581" sldId="2147483736"/>
              <pc:sldLayoutMk cId="647760132" sldId="2147483748"/>
              <ac:grpSpMk id="1829" creationId="{FEB0E0E5-2DEA-E1D7-5427-8A1B1AC6774B}"/>
            </ac:grpSpMkLst>
          </pc:grpChg>
          <pc:grpChg chg="del mod">
            <ac:chgData name="Lim, Huiling" userId="69673381-9faf-4fba-a918-317ff0d2250a" providerId="ADAL" clId="{77DBB0A9-2B74-44DD-98C8-1CFC9F88BF8F}" dt="2024-01-17T08:52:15.526" v="160" actId="27803"/>
            <ac:grpSpMkLst>
              <pc:docMk/>
              <pc:sldMasterMk cId="1233009581" sldId="2147483736"/>
              <pc:sldLayoutMk cId="647760132" sldId="2147483748"/>
              <ac:grpSpMk id="1996" creationId="{469550B1-D785-134D-C069-E19375F2F6B7}"/>
            </ac:grpSpMkLst>
          </pc:grpChg>
          <pc:picChg chg="add del mod ord">
            <ac:chgData name="Lim, Huiling" userId="69673381-9faf-4fba-a918-317ff0d2250a" providerId="ADAL" clId="{77DBB0A9-2B74-44DD-98C8-1CFC9F88BF8F}" dt="2024-01-17T08:05:42.158" v="18" actId="478"/>
            <ac:picMkLst>
              <pc:docMk/>
              <pc:sldMasterMk cId="1233009581" sldId="2147483736"/>
              <pc:sldLayoutMk cId="647760132" sldId="2147483748"/>
              <ac:picMk id="30" creationId="{C27F5F42-6E90-ECB4-EC41-611B001E65DF}"/>
            </ac:picMkLst>
          </pc:picChg>
          <pc:picChg chg="add del">
            <ac:chgData name="Lim, Huiling" userId="69673381-9faf-4fba-a918-317ff0d2250a" providerId="ADAL" clId="{77DBB0A9-2B74-44DD-98C8-1CFC9F88BF8F}" dt="2024-01-17T08:05:51.255" v="21" actId="22"/>
            <ac:picMkLst>
              <pc:docMk/>
              <pc:sldMasterMk cId="1233009581" sldId="2147483736"/>
              <pc:sldLayoutMk cId="647760132" sldId="2147483748"/>
              <ac:picMk id="604" creationId="{8B897A87-AFAA-1119-B9CF-83BDCD5FEFF9}"/>
            </ac:picMkLst>
          </pc:picChg>
          <pc:picChg chg="add del mod">
            <ac:chgData name="Lim, Huiling" userId="69673381-9faf-4fba-a918-317ff0d2250a" providerId="ADAL" clId="{77DBB0A9-2B74-44DD-98C8-1CFC9F88BF8F}" dt="2024-01-17T08:06:07.588" v="25" actId="27803"/>
            <ac:picMkLst>
              <pc:docMk/>
              <pc:sldMasterMk cId="1233009581" sldId="2147483736"/>
              <pc:sldLayoutMk cId="647760132" sldId="2147483748"/>
              <ac:picMk id="606" creationId="{A20ED64E-6FA9-02BD-4D49-1DC46316D315}"/>
            </ac:picMkLst>
          </pc:picChg>
          <pc:picChg chg="del mod">
            <ac:chgData name="Lim, Huiling" userId="69673381-9faf-4fba-a918-317ff0d2250a" providerId="ADAL" clId="{77DBB0A9-2B74-44DD-98C8-1CFC9F88BF8F}" dt="2024-01-17T08:06:09.822" v="26" actId="478"/>
            <ac:picMkLst>
              <pc:docMk/>
              <pc:sldMasterMk cId="1233009581" sldId="2147483736"/>
              <pc:sldLayoutMk cId="647760132" sldId="2147483748"/>
              <ac:picMk id="608" creationId="{12A76DB9-F7FB-C14E-1EB8-FF9F42958DF7}"/>
            </ac:picMkLst>
          </pc:picChg>
          <pc:picChg chg="add del mod">
            <ac:chgData name="Lim, Huiling" userId="69673381-9faf-4fba-a918-317ff0d2250a" providerId="ADAL" clId="{77DBB0A9-2B74-44DD-98C8-1CFC9F88BF8F}" dt="2024-01-17T08:05:47.808" v="19" actId="478"/>
            <ac:picMkLst>
              <pc:docMk/>
              <pc:sldMasterMk cId="1233009581" sldId="2147483736"/>
              <pc:sldLayoutMk cId="647760132" sldId="2147483748"/>
              <ac:picMk id="1525" creationId="{10041BAC-ADC2-2B5B-BA77-DB794FF35523}"/>
            </ac:picMkLst>
          </pc:picChg>
          <pc:picChg chg="add del mod ord">
            <ac:chgData name="Lim, Huiling" userId="69673381-9faf-4fba-a918-317ff0d2250a" providerId="ADAL" clId="{77DBB0A9-2B74-44DD-98C8-1CFC9F88BF8F}" dt="2024-01-17T08:09:53.009" v="67" actId="931"/>
            <ac:picMkLst>
              <pc:docMk/>
              <pc:sldMasterMk cId="1233009581" sldId="2147483736"/>
              <pc:sldLayoutMk cId="647760132" sldId="2147483748"/>
              <ac:picMk id="1816" creationId="{A8E420D7-00DA-184A-AD7A-AAFA2C35B21D}"/>
            </ac:picMkLst>
          </pc:picChg>
          <pc:picChg chg="add del mod ord">
            <ac:chgData name="Lim, Huiling" userId="69673381-9faf-4fba-a918-317ff0d2250a" providerId="ADAL" clId="{77DBB0A9-2B74-44DD-98C8-1CFC9F88BF8F}" dt="2024-01-17T08:45:24.203" v="140" actId="478"/>
            <ac:picMkLst>
              <pc:docMk/>
              <pc:sldMasterMk cId="1233009581" sldId="2147483736"/>
              <pc:sldLayoutMk cId="647760132" sldId="2147483748"/>
              <ac:picMk id="1818" creationId="{7B3DBF2B-9720-603E-E9F3-C65FC3B9E66A}"/>
            </ac:picMkLst>
          </pc:picChg>
          <pc:picChg chg="add del mod">
            <ac:chgData name="Lim, Huiling" userId="69673381-9faf-4fba-a918-317ff0d2250a" providerId="ADAL" clId="{77DBB0A9-2B74-44DD-98C8-1CFC9F88BF8F}" dt="2024-01-17T08:14:40.915" v="95" actId="22"/>
            <ac:picMkLst>
              <pc:docMk/>
              <pc:sldMasterMk cId="1233009581" sldId="2147483736"/>
              <pc:sldLayoutMk cId="647760132" sldId="2147483748"/>
              <ac:picMk id="1820" creationId="{6B50E8A1-19A9-8153-6CCF-BE0F768567FF}"/>
            </ac:picMkLst>
          </pc:picChg>
          <pc:picChg chg="add del mod">
            <ac:chgData name="Lim, Huiling" userId="69673381-9faf-4fba-a918-317ff0d2250a" providerId="ADAL" clId="{77DBB0A9-2B74-44DD-98C8-1CFC9F88BF8F}" dt="2024-01-17T08:45:22.875" v="139" actId="478"/>
            <ac:picMkLst>
              <pc:docMk/>
              <pc:sldMasterMk cId="1233009581" sldId="2147483736"/>
              <pc:sldLayoutMk cId="647760132" sldId="2147483748"/>
              <ac:picMk id="1822" creationId="{77EB650C-4880-E383-4775-13F735A0BE88}"/>
            </ac:picMkLst>
          </pc:picChg>
          <pc:picChg chg="add del mod">
            <ac:chgData name="Lim, Huiling" userId="69673381-9faf-4fba-a918-317ff0d2250a" providerId="ADAL" clId="{77DBB0A9-2B74-44DD-98C8-1CFC9F88BF8F}" dt="2024-01-17T08:45:37.123" v="143" actId="478"/>
            <ac:picMkLst>
              <pc:docMk/>
              <pc:sldMasterMk cId="1233009581" sldId="2147483736"/>
              <pc:sldLayoutMk cId="647760132" sldId="2147483748"/>
              <ac:picMk id="1824" creationId="{14032914-2412-E9E4-9C0C-39AD06BACE44}"/>
            </ac:picMkLst>
          </pc:picChg>
          <pc:picChg chg="add del mod">
            <ac:chgData name="Lim, Huiling" userId="69673381-9faf-4fba-a918-317ff0d2250a" providerId="ADAL" clId="{77DBB0A9-2B74-44DD-98C8-1CFC9F88BF8F}" dt="2024-01-17T08:46:06.784" v="148" actId="27803"/>
            <ac:picMkLst>
              <pc:docMk/>
              <pc:sldMasterMk cId="1233009581" sldId="2147483736"/>
              <pc:sldLayoutMk cId="647760132" sldId="2147483748"/>
              <ac:picMk id="1826" creationId="{8BD40B5A-41F1-9657-5774-481806CF3574}"/>
            </ac:picMkLst>
          </pc:picChg>
          <pc:picChg chg="add del mod">
            <ac:chgData name="Lim, Huiling" userId="69673381-9faf-4fba-a918-317ff0d2250a" providerId="ADAL" clId="{77DBB0A9-2B74-44DD-98C8-1CFC9F88BF8F}" dt="2024-01-17T08:52:15.526" v="160" actId="27803"/>
            <ac:picMkLst>
              <pc:docMk/>
              <pc:sldMasterMk cId="1233009581" sldId="2147483736"/>
              <pc:sldLayoutMk cId="647760132" sldId="2147483748"/>
              <ac:picMk id="1995" creationId="{8B5CA3B5-1F8B-02DF-C0DF-BCE4E92396F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70227-21FF-A4F6-9B40-A6B0505399C0}"/>
              </a:ext>
            </a:extLst>
          </p:cNvPr>
          <p:cNvGrpSpPr/>
          <p:nvPr userDrawn="1"/>
        </p:nvGrpSpPr>
        <p:grpSpPr>
          <a:xfrm>
            <a:off x="-3446" y="0"/>
            <a:ext cx="6861227" cy="786384"/>
            <a:chOff x="-3446" y="0"/>
            <a:chExt cx="6861227" cy="78638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44A16E1-692A-BB99-5C18-5AC52762EE40}"/>
                </a:ext>
              </a:extLst>
            </p:cNvPr>
            <p:cNvSpPr/>
            <p:nvPr userDrawn="1"/>
          </p:nvSpPr>
          <p:spPr>
            <a:xfrm>
              <a:off x="-3446" y="0"/>
              <a:ext cx="6861227" cy="786384"/>
            </a:xfrm>
            <a:custGeom>
              <a:avLst/>
              <a:gdLst>
                <a:gd name="connsiteX0" fmla="*/ 0 w 6861227"/>
                <a:gd name="connsiteY0" fmla="*/ 0 h 3946749"/>
                <a:gd name="connsiteX1" fmla="*/ 6861228 w 6861227"/>
                <a:gd name="connsiteY1" fmla="*/ 0 h 3946749"/>
                <a:gd name="connsiteX2" fmla="*/ 6861228 w 6861227"/>
                <a:gd name="connsiteY2" fmla="*/ 3946750 h 3946749"/>
                <a:gd name="connsiteX3" fmla="*/ 0 w 6861227"/>
                <a:gd name="connsiteY3" fmla="*/ 3946750 h 394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227" h="3946749">
                  <a:moveTo>
                    <a:pt x="0" y="0"/>
                  </a:moveTo>
                  <a:lnTo>
                    <a:pt x="6861228" y="0"/>
                  </a:lnTo>
                  <a:lnTo>
                    <a:pt x="6861228" y="3946750"/>
                  </a:lnTo>
                  <a:lnTo>
                    <a:pt x="0" y="3946750"/>
                  </a:lnTo>
                  <a:close/>
                </a:path>
              </a:pathLst>
            </a:custGeom>
            <a:gradFill>
              <a:gsLst>
                <a:gs pos="0">
                  <a:srgbClr val="1F3789"/>
                </a:gs>
                <a:gs pos="50000">
                  <a:srgbClr val="0F4CA9"/>
                </a:gs>
                <a:gs pos="100000">
                  <a:srgbClr val="0061CA"/>
                </a:gs>
              </a:gsLst>
              <a:lin ang="0" scaled="1"/>
            </a:gra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56789E-8DF9-8FE0-07B8-46B0707EE5AF}"/>
                </a:ext>
              </a:extLst>
            </p:cNvPr>
            <p:cNvSpPr/>
            <p:nvPr userDrawn="1"/>
          </p:nvSpPr>
          <p:spPr>
            <a:xfrm>
              <a:off x="562252" y="411941"/>
              <a:ext cx="77109" cy="93591"/>
            </a:xfrm>
            <a:custGeom>
              <a:avLst/>
              <a:gdLst>
                <a:gd name="connsiteX0" fmla="*/ 48409 w 77109"/>
                <a:gd name="connsiteY0" fmla="*/ 79414 h 93591"/>
                <a:gd name="connsiteX1" fmla="*/ 77109 w 77109"/>
                <a:gd name="connsiteY1" fmla="*/ 69733 h 93591"/>
                <a:gd name="connsiteX2" fmla="*/ 77109 w 77109"/>
                <a:gd name="connsiteY2" fmla="*/ 84947 h 93591"/>
                <a:gd name="connsiteX3" fmla="*/ 46911 w 77109"/>
                <a:gd name="connsiteY3" fmla="*/ 93591 h 93591"/>
                <a:gd name="connsiteX4" fmla="*/ 0 w 77109"/>
                <a:gd name="connsiteY4" fmla="*/ 46680 h 93591"/>
                <a:gd name="connsiteX5" fmla="*/ 47257 w 77109"/>
                <a:gd name="connsiteY5" fmla="*/ 0 h 93591"/>
                <a:gd name="connsiteX6" fmla="*/ 76187 w 77109"/>
                <a:gd name="connsiteY6" fmla="*/ 9106 h 93591"/>
                <a:gd name="connsiteX7" fmla="*/ 76187 w 77109"/>
                <a:gd name="connsiteY7" fmla="*/ 25818 h 93591"/>
                <a:gd name="connsiteX8" fmla="*/ 48179 w 77109"/>
                <a:gd name="connsiteY8" fmla="*/ 14062 h 93591"/>
                <a:gd name="connsiteX9" fmla="*/ 15445 w 77109"/>
                <a:gd name="connsiteY9" fmla="*/ 46680 h 93591"/>
                <a:gd name="connsiteX10" fmla="*/ 48409 w 77109"/>
                <a:gd name="connsiteY10" fmla="*/ 79414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09" h="93591">
                  <a:moveTo>
                    <a:pt x="48409" y="79414"/>
                  </a:moveTo>
                  <a:cubicBezTo>
                    <a:pt x="59244" y="79414"/>
                    <a:pt x="69272" y="76533"/>
                    <a:pt x="77109" y="69733"/>
                  </a:cubicBezTo>
                  <a:lnTo>
                    <a:pt x="77109" y="84947"/>
                  </a:lnTo>
                  <a:cubicBezTo>
                    <a:pt x="68349" y="90940"/>
                    <a:pt x="57861" y="93591"/>
                    <a:pt x="46911" y="93591"/>
                  </a:cubicBezTo>
                  <a:cubicBezTo>
                    <a:pt x="19248" y="93591"/>
                    <a:pt x="0" y="74343"/>
                    <a:pt x="0" y="46680"/>
                  </a:cubicBezTo>
                  <a:cubicBezTo>
                    <a:pt x="0" y="19018"/>
                    <a:pt x="19825" y="0"/>
                    <a:pt x="47257" y="0"/>
                  </a:cubicBezTo>
                  <a:cubicBezTo>
                    <a:pt x="58091" y="0"/>
                    <a:pt x="68119" y="3112"/>
                    <a:pt x="76187" y="9106"/>
                  </a:cubicBezTo>
                  <a:lnTo>
                    <a:pt x="76187" y="25818"/>
                  </a:lnTo>
                  <a:cubicBezTo>
                    <a:pt x="69041" y="18096"/>
                    <a:pt x="59129" y="14062"/>
                    <a:pt x="48179" y="14062"/>
                  </a:cubicBezTo>
                  <a:cubicBezTo>
                    <a:pt x="28930" y="14062"/>
                    <a:pt x="15445" y="27432"/>
                    <a:pt x="15445" y="46680"/>
                  </a:cubicBezTo>
                  <a:cubicBezTo>
                    <a:pt x="15445" y="65929"/>
                    <a:pt x="29161" y="79414"/>
                    <a:pt x="48409" y="79414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7E20CA-012E-07B1-27D9-30D6D4582B03}"/>
                </a:ext>
              </a:extLst>
            </p:cNvPr>
            <p:cNvSpPr/>
            <p:nvPr userDrawn="1"/>
          </p:nvSpPr>
          <p:spPr>
            <a:xfrm>
              <a:off x="655844" y="384855"/>
              <a:ext cx="81028" cy="118948"/>
            </a:xfrm>
            <a:custGeom>
              <a:avLst/>
              <a:gdLst>
                <a:gd name="connsiteX0" fmla="*/ 14869 w 81028"/>
                <a:gd name="connsiteY0" fmla="*/ 118949 h 118948"/>
                <a:gd name="connsiteX1" fmla="*/ 0 w 81028"/>
                <a:gd name="connsiteY1" fmla="*/ 118949 h 118948"/>
                <a:gd name="connsiteX2" fmla="*/ 0 w 81028"/>
                <a:gd name="connsiteY2" fmla="*/ 0 h 118948"/>
                <a:gd name="connsiteX3" fmla="*/ 14869 w 81028"/>
                <a:gd name="connsiteY3" fmla="*/ 9221 h 118948"/>
                <a:gd name="connsiteX4" fmla="*/ 14869 w 81028"/>
                <a:gd name="connsiteY4" fmla="*/ 44029 h 118948"/>
                <a:gd name="connsiteX5" fmla="*/ 46219 w 81028"/>
                <a:gd name="connsiteY5" fmla="*/ 26971 h 118948"/>
                <a:gd name="connsiteX6" fmla="*/ 81028 w 81028"/>
                <a:gd name="connsiteY6" fmla="*/ 65814 h 118948"/>
                <a:gd name="connsiteX7" fmla="*/ 81028 w 81028"/>
                <a:gd name="connsiteY7" fmla="*/ 118949 h 118948"/>
                <a:gd name="connsiteX8" fmla="*/ 66044 w 81028"/>
                <a:gd name="connsiteY8" fmla="*/ 118949 h 118948"/>
                <a:gd name="connsiteX9" fmla="*/ 66044 w 81028"/>
                <a:gd name="connsiteY9" fmla="*/ 68349 h 118948"/>
                <a:gd name="connsiteX10" fmla="*/ 42646 w 81028"/>
                <a:gd name="connsiteY10" fmla="*/ 41379 h 118948"/>
                <a:gd name="connsiteX11" fmla="*/ 14984 w 81028"/>
                <a:gd name="connsiteY11" fmla="*/ 73651 h 118948"/>
                <a:gd name="connsiteX12" fmla="*/ 14984 w 81028"/>
                <a:gd name="connsiteY12" fmla="*/ 118949 h 1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028" h="118948">
                  <a:moveTo>
                    <a:pt x="14869" y="118949"/>
                  </a:moveTo>
                  <a:lnTo>
                    <a:pt x="0" y="118949"/>
                  </a:lnTo>
                  <a:lnTo>
                    <a:pt x="0" y="0"/>
                  </a:lnTo>
                  <a:lnTo>
                    <a:pt x="14869" y="9221"/>
                  </a:lnTo>
                  <a:lnTo>
                    <a:pt x="14869" y="44029"/>
                  </a:lnTo>
                  <a:cubicBezTo>
                    <a:pt x="21669" y="33541"/>
                    <a:pt x="32503" y="26971"/>
                    <a:pt x="46219" y="26971"/>
                  </a:cubicBezTo>
                  <a:cubicBezTo>
                    <a:pt x="68926" y="26971"/>
                    <a:pt x="81028" y="43684"/>
                    <a:pt x="81028" y="65814"/>
                  </a:cubicBezTo>
                  <a:lnTo>
                    <a:pt x="81028" y="118949"/>
                  </a:lnTo>
                  <a:lnTo>
                    <a:pt x="66044" y="118949"/>
                  </a:lnTo>
                  <a:lnTo>
                    <a:pt x="66044" y="68349"/>
                  </a:lnTo>
                  <a:cubicBezTo>
                    <a:pt x="66044" y="50715"/>
                    <a:pt x="58322" y="41379"/>
                    <a:pt x="42646" y="41379"/>
                  </a:cubicBezTo>
                  <a:cubicBezTo>
                    <a:pt x="25934" y="41379"/>
                    <a:pt x="14984" y="55671"/>
                    <a:pt x="14984" y="73651"/>
                  </a:cubicBezTo>
                  <a:lnTo>
                    <a:pt x="14984" y="118949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2EE1B5-64AD-86BE-5DAB-F6B9134D011B}"/>
                </a:ext>
              </a:extLst>
            </p:cNvPr>
            <p:cNvSpPr/>
            <p:nvPr userDrawn="1"/>
          </p:nvSpPr>
          <p:spPr>
            <a:xfrm>
              <a:off x="750473" y="411826"/>
              <a:ext cx="93476" cy="93591"/>
            </a:xfrm>
            <a:custGeom>
              <a:avLst/>
              <a:gdLst>
                <a:gd name="connsiteX0" fmla="*/ 78492 w 93476"/>
                <a:gd name="connsiteY0" fmla="*/ 76533 h 93591"/>
                <a:gd name="connsiteX1" fmla="*/ 45297 w 93476"/>
                <a:gd name="connsiteY1" fmla="*/ 93591 h 93591"/>
                <a:gd name="connsiteX2" fmla="*/ 0 w 93476"/>
                <a:gd name="connsiteY2" fmla="*/ 47257 h 93591"/>
                <a:gd name="connsiteX3" fmla="*/ 45297 w 93476"/>
                <a:gd name="connsiteY3" fmla="*/ 0 h 93591"/>
                <a:gd name="connsiteX4" fmla="*/ 78492 w 93476"/>
                <a:gd name="connsiteY4" fmla="*/ 17404 h 93591"/>
                <a:gd name="connsiteX5" fmla="*/ 78492 w 93476"/>
                <a:gd name="connsiteY5" fmla="*/ 1614 h 93591"/>
                <a:gd name="connsiteX6" fmla="*/ 93476 w 93476"/>
                <a:gd name="connsiteY6" fmla="*/ 1614 h 93591"/>
                <a:gd name="connsiteX7" fmla="*/ 93476 w 93476"/>
                <a:gd name="connsiteY7" fmla="*/ 91863 h 93591"/>
                <a:gd name="connsiteX8" fmla="*/ 78492 w 93476"/>
                <a:gd name="connsiteY8" fmla="*/ 91863 h 93591"/>
                <a:gd name="connsiteX9" fmla="*/ 78492 w 93476"/>
                <a:gd name="connsiteY9" fmla="*/ 76533 h 93591"/>
                <a:gd name="connsiteX10" fmla="*/ 15445 w 93476"/>
                <a:gd name="connsiteY10" fmla="*/ 47026 h 93591"/>
                <a:gd name="connsiteX11" fmla="*/ 46796 w 93476"/>
                <a:gd name="connsiteY11" fmla="*/ 79414 h 93591"/>
                <a:gd name="connsiteX12" fmla="*/ 78492 w 93476"/>
                <a:gd name="connsiteY12" fmla="*/ 47026 h 93591"/>
                <a:gd name="connsiteX13" fmla="*/ 46796 w 93476"/>
                <a:gd name="connsiteY13" fmla="*/ 14062 h 93591"/>
                <a:gd name="connsiteX14" fmla="*/ 15445 w 93476"/>
                <a:gd name="connsiteY14" fmla="*/ 47026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93591">
                  <a:moveTo>
                    <a:pt x="78492" y="76533"/>
                  </a:moveTo>
                  <a:cubicBezTo>
                    <a:pt x="71000" y="87137"/>
                    <a:pt x="59474" y="93591"/>
                    <a:pt x="45297" y="93591"/>
                  </a:cubicBezTo>
                  <a:cubicBezTo>
                    <a:pt x="18903" y="93591"/>
                    <a:pt x="0" y="73997"/>
                    <a:pt x="0" y="47257"/>
                  </a:cubicBezTo>
                  <a:cubicBezTo>
                    <a:pt x="0" y="20516"/>
                    <a:pt x="18903" y="0"/>
                    <a:pt x="45297" y="0"/>
                  </a:cubicBezTo>
                  <a:cubicBezTo>
                    <a:pt x="59359" y="0"/>
                    <a:pt x="70885" y="6570"/>
                    <a:pt x="78492" y="17404"/>
                  </a:cubicBezTo>
                  <a:lnTo>
                    <a:pt x="78492" y="1614"/>
                  </a:lnTo>
                  <a:lnTo>
                    <a:pt x="93476" y="1614"/>
                  </a:lnTo>
                  <a:lnTo>
                    <a:pt x="93476" y="91863"/>
                  </a:lnTo>
                  <a:lnTo>
                    <a:pt x="78492" y="91863"/>
                  </a:lnTo>
                  <a:lnTo>
                    <a:pt x="78492" y="76533"/>
                  </a:lnTo>
                  <a:close/>
                  <a:moveTo>
                    <a:pt x="15445" y="47026"/>
                  </a:moveTo>
                  <a:cubicBezTo>
                    <a:pt x="15445" y="65698"/>
                    <a:pt x="28469" y="79414"/>
                    <a:pt x="46796" y="79414"/>
                  </a:cubicBezTo>
                  <a:cubicBezTo>
                    <a:pt x="65122" y="79414"/>
                    <a:pt x="78492" y="65698"/>
                    <a:pt x="78492" y="47026"/>
                  </a:cubicBezTo>
                  <a:cubicBezTo>
                    <a:pt x="78492" y="28354"/>
                    <a:pt x="65353" y="14062"/>
                    <a:pt x="46796" y="14062"/>
                  </a:cubicBezTo>
                  <a:cubicBezTo>
                    <a:pt x="28239" y="14062"/>
                    <a:pt x="15445" y="28008"/>
                    <a:pt x="15445" y="47026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7F7E05-0B8E-F402-0B3B-DD90736A42CB}"/>
                </a:ext>
              </a:extLst>
            </p:cNvPr>
            <p:cNvSpPr/>
            <p:nvPr userDrawn="1"/>
          </p:nvSpPr>
          <p:spPr>
            <a:xfrm>
              <a:off x="867116" y="411941"/>
              <a:ext cx="47833" cy="91862"/>
            </a:xfrm>
            <a:custGeom>
              <a:avLst/>
              <a:gdLst>
                <a:gd name="connsiteX0" fmla="*/ 14869 w 47833"/>
                <a:gd name="connsiteY0" fmla="*/ 91863 h 91862"/>
                <a:gd name="connsiteX1" fmla="*/ 0 w 47833"/>
                <a:gd name="connsiteY1" fmla="*/ 91863 h 91862"/>
                <a:gd name="connsiteX2" fmla="*/ 0 w 47833"/>
                <a:gd name="connsiteY2" fmla="*/ 1614 h 91862"/>
                <a:gd name="connsiteX3" fmla="*/ 14869 w 47833"/>
                <a:gd name="connsiteY3" fmla="*/ 1614 h 91862"/>
                <a:gd name="connsiteX4" fmla="*/ 14869 w 47833"/>
                <a:gd name="connsiteY4" fmla="*/ 20862 h 91862"/>
                <a:gd name="connsiteX5" fmla="*/ 47833 w 47833"/>
                <a:gd name="connsiteY5" fmla="*/ 0 h 91862"/>
                <a:gd name="connsiteX6" fmla="*/ 47833 w 47833"/>
                <a:gd name="connsiteY6" fmla="*/ 17059 h 91862"/>
                <a:gd name="connsiteX7" fmla="*/ 14869 w 47833"/>
                <a:gd name="connsiteY7" fmla="*/ 48870 h 91862"/>
                <a:gd name="connsiteX8" fmla="*/ 14869 w 47833"/>
                <a:gd name="connsiteY8" fmla="*/ 91863 h 9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33" h="91862">
                  <a:moveTo>
                    <a:pt x="14869" y="91863"/>
                  </a:moveTo>
                  <a:lnTo>
                    <a:pt x="0" y="91863"/>
                  </a:lnTo>
                  <a:lnTo>
                    <a:pt x="0" y="1614"/>
                  </a:lnTo>
                  <a:lnTo>
                    <a:pt x="14869" y="1614"/>
                  </a:lnTo>
                  <a:lnTo>
                    <a:pt x="14869" y="20862"/>
                  </a:lnTo>
                  <a:cubicBezTo>
                    <a:pt x="22015" y="7492"/>
                    <a:pt x="33541" y="0"/>
                    <a:pt x="47833" y="0"/>
                  </a:cubicBezTo>
                  <a:lnTo>
                    <a:pt x="47833" y="17059"/>
                  </a:lnTo>
                  <a:cubicBezTo>
                    <a:pt x="29853" y="14523"/>
                    <a:pt x="14869" y="26625"/>
                    <a:pt x="14869" y="48870"/>
                  </a:cubicBezTo>
                  <a:lnTo>
                    <a:pt x="14869" y="91863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C823D3-4F4A-7FC9-8FB7-E2820FA92844}"/>
                </a:ext>
              </a:extLst>
            </p:cNvPr>
            <p:cNvSpPr/>
            <p:nvPr userDrawn="1"/>
          </p:nvSpPr>
          <p:spPr>
            <a:xfrm>
              <a:off x="979956" y="411826"/>
              <a:ext cx="87482" cy="93591"/>
            </a:xfrm>
            <a:custGeom>
              <a:avLst/>
              <a:gdLst>
                <a:gd name="connsiteX0" fmla="*/ 87022 w 87482"/>
                <a:gd name="connsiteY0" fmla="*/ 52559 h 93591"/>
                <a:gd name="connsiteX1" fmla="*/ 15791 w 87482"/>
                <a:gd name="connsiteY1" fmla="*/ 52559 h 93591"/>
                <a:gd name="connsiteX2" fmla="*/ 48755 w 87482"/>
                <a:gd name="connsiteY2" fmla="*/ 79645 h 93591"/>
                <a:gd name="connsiteX3" fmla="*/ 81028 w 87482"/>
                <a:gd name="connsiteY3" fmla="*/ 69617 h 93591"/>
                <a:gd name="connsiteX4" fmla="*/ 81028 w 87482"/>
                <a:gd name="connsiteY4" fmla="*/ 83910 h 93591"/>
                <a:gd name="connsiteX5" fmla="*/ 48755 w 87482"/>
                <a:gd name="connsiteY5" fmla="*/ 93591 h 93591"/>
                <a:gd name="connsiteX6" fmla="*/ 0 w 87482"/>
                <a:gd name="connsiteY6" fmla="*/ 47603 h 93591"/>
                <a:gd name="connsiteX7" fmla="*/ 44491 w 87482"/>
                <a:gd name="connsiteY7" fmla="*/ 0 h 93591"/>
                <a:gd name="connsiteX8" fmla="*/ 87483 w 87482"/>
                <a:gd name="connsiteY8" fmla="*/ 45067 h 93591"/>
                <a:gd name="connsiteX9" fmla="*/ 86906 w 87482"/>
                <a:gd name="connsiteY9" fmla="*/ 52559 h 93591"/>
                <a:gd name="connsiteX10" fmla="*/ 15791 w 87482"/>
                <a:gd name="connsiteY10" fmla="*/ 40456 h 93591"/>
                <a:gd name="connsiteX11" fmla="*/ 71692 w 87482"/>
                <a:gd name="connsiteY11" fmla="*/ 40456 h 93591"/>
                <a:gd name="connsiteX12" fmla="*/ 44606 w 87482"/>
                <a:gd name="connsiteY12" fmla="*/ 13716 h 93591"/>
                <a:gd name="connsiteX13" fmla="*/ 15906 w 87482"/>
                <a:gd name="connsiteY13" fmla="*/ 40456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82" h="93591">
                  <a:moveTo>
                    <a:pt x="87022" y="52559"/>
                  </a:moveTo>
                  <a:lnTo>
                    <a:pt x="15791" y="52559"/>
                  </a:lnTo>
                  <a:cubicBezTo>
                    <a:pt x="17981" y="68811"/>
                    <a:pt x="30775" y="79645"/>
                    <a:pt x="48755" y="79645"/>
                  </a:cubicBezTo>
                  <a:cubicBezTo>
                    <a:pt x="60281" y="79645"/>
                    <a:pt x="71461" y="76302"/>
                    <a:pt x="81028" y="69617"/>
                  </a:cubicBezTo>
                  <a:lnTo>
                    <a:pt x="81028" y="83910"/>
                  </a:lnTo>
                  <a:cubicBezTo>
                    <a:pt x="71346" y="90479"/>
                    <a:pt x="60281" y="93591"/>
                    <a:pt x="48755" y="93591"/>
                  </a:cubicBezTo>
                  <a:cubicBezTo>
                    <a:pt x="20401" y="93591"/>
                    <a:pt x="0" y="75265"/>
                    <a:pt x="0" y="47603"/>
                  </a:cubicBezTo>
                  <a:cubicBezTo>
                    <a:pt x="0" y="19940"/>
                    <a:pt x="17174" y="0"/>
                    <a:pt x="44491" y="0"/>
                  </a:cubicBezTo>
                  <a:cubicBezTo>
                    <a:pt x="71807" y="0"/>
                    <a:pt x="87483" y="19249"/>
                    <a:pt x="87483" y="45067"/>
                  </a:cubicBezTo>
                  <a:cubicBezTo>
                    <a:pt x="87483" y="47603"/>
                    <a:pt x="87252" y="50138"/>
                    <a:pt x="86906" y="52559"/>
                  </a:cubicBezTo>
                  <a:moveTo>
                    <a:pt x="15791" y="40456"/>
                  </a:moveTo>
                  <a:lnTo>
                    <a:pt x="71692" y="40456"/>
                  </a:lnTo>
                  <a:cubicBezTo>
                    <a:pt x="70194" y="25127"/>
                    <a:pt x="60512" y="13716"/>
                    <a:pt x="44606" y="13716"/>
                  </a:cubicBezTo>
                  <a:cubicBezTo>
                    <a:pt x="28700" y="13716"/>
                    <a:pt x="18211" y="25242"/>
                    <a:pt x="15906" y="40456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00FCAC-1E80-8B77-DB11-6A065E4B75E4}"/>
                </a:ext>
              </a:extLst>
            </p:cNvPr>
            <p:cNvSpPr/>
            <p:nvPr userDrawn="1"/>
          </p:nvSpPr>
          <p:spPr>
            <a:xfrm>
              <a:off x="1083806" y="411941"/>
              <a:ext cx="47833" cy="91862"/>
            </a:xfrm>
            <a:custGeom>
              <a:avLst/>
              <a:gdLst>
                <a:gd name="connsiteX0" fmla="*/ 14869 w 47833"/>
                <a:gd name="connsiteY0" fmla="*/ 91863 h 91862"/>
                <a:gd name="connsiteX1" fmla="*/ 0 w 47833"/>
                <a:gd name="connsiteY1" fmla="*/ 91863 h 91862"/>
                <a:gd name="connsiteX2" fmla="*/ 0 w 47833"/>
                <a:gd name="connsiteY2" fmla="*/ 1614 h 91862"/>
                <a:gd name="connsiteX3" fmla="*/ 14869 w 47833"/>
                <a:gd name="connsiteY3" fmla="*/ 1614 h 91862"/>
                <a:gd name="connsiteX4" fmla="*/ 14869 w 47833"/>
                <a:gd name="connsiteY4" fmla="*/ 20862 h 91862"/>
                <a:gd name="connsiteX5" fmla="*/ 47833 w 47833"/>
                <a:gd name="connsiteY5" fmla="*/ 0 h 91862"/>
                <a:gd name="connsiteX6" fmla="*/ 47833 w 47833"/>
                <a:gd name="connsiteY6" fmla="*/ 17059 h 91862"/>
                <a:gd name="connsiteX7" fmla="*/ 14869 w 47833"/>
                <a:gd name="connsiteY7" fmla="*/ 48870 h 91862"/>
                <a:gd name="connsiteX8" fmla="*/ 14869 w 47833"/>
                <a:gd name="connsiteY8" fmla="*/ 91863 h 9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33" h="91862">
                  <a:moveTo>
                    <a:pt x="14869" y="91863"/>
                  </a:moveTo>
                  <a:lnTo>
                    <a:pt x="0" y="91863"/>
                  </a:lnTo>
                  <a:lnTo>
                    <a:pt x="0" y="1614"/>
                  </a:lnTo>
                  <a:lnTo>
                    <a:pt x="14869" y="1614"/>
                  </a:lnTo>
                  <a:lnTo>
                    <a:pt x="14869" y="20862"/>
                  </a:lnTo>
                  <a:cubicBezTo>
                    <a:pt x="22015" y="7492"/>
                    <a:pt x="33541" y="0"/>
                    <a:pt x="47833" y="0"/>
                  </a:cubicBezTo>
                  <a:lnTo>
                    <a:pt x="47833" y="17059"/>
                  </a:lnTo>
                  <a:cubicBezTo>
                    <a:pt x="29852" y="14523"/>
                    <a:pt x="14869" y="26625"/>
                    <a:pt x="14869" y="48870"/>
                  </a:cubicBezTo>
                  <a:lnTo>
                    <a:pt x="14869" y="91863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3D5F5B-AA0F-8BB6-69E5-AF48247415AF}"/>
                </a:ext>
              </a:extLst>
            </p:cNvPr>
            <p:cNvSpPr/>
            <p:nvPr userDrawn="1"/>
          </p:nvSpPr>
          <p:spPr>
            <a:xfrm>
              <a:off x="1132676" y="411826"/>
              <a:ext cx="87482" cy="93591"/>
            </a:xfrm>
            <a:custGeom>
              <a:avLst/>
              <a:gdLst>
                <a:gd name="connsiteX0" fmla="*/ 87022 w 87482"/>
                <a:gd name="connsiteY0" fmla="*/ 52559 h 93591"/>
                <a:gd name="connsiteX1" fmla="*/ 15791 w 87482"/>
                <a:gd name="connsiteY1" fmla="*/ 52559 h 93591"/>
                <a:gd name="connsiteX2" fmla="*/ 48755 w 87482"/>
                <a:gd name="connsiteY2" fmla="*/ 79645 h 93591"/>
                <a:gd name="connsiteX3" fmla="*/ 81028 w 87482"/>
                <a:gd name="connsiteY3" fmla="*/ 69617 h 93591"/>
                <a:gd name="connsiteX4" fmla="*/ 81028 w 87482"/>
                <a:gd name="connsiteY4" fmla="*/ 83910 h 93591"/>
                <a:gd name="connsiteX5" fmla="*/ 48755 w 87482"/>
                <a:gd name="connsiteY5" fmla="*/ 93591 h 93591"/>
                <a:gd name="connsiteX6" fmla="*/ 0 w 87482"/>
                <a:gd name="connsiteY6" fmla="*/ 47603 h 93591"/>
                <a:gd name="connsiteX7" fmla="*/ 44491 w 87482"/>
                <a:gd name="connsiteY7" fmla="*/ 0 h 93591"/>
                <a:gd name="connsiteX8" fmla="*/ 87483 w 87482"/>
                <a:gd name="connsiteY8" fmla="*/ 45067 h 93591"/>
                <a:gd name="connsiteX9" fmla="*/ 86906 w 87482"/>
                <a:gd name="connsiteY9" fmla="*/ 52559 h 93591"/>
                <a:gd name="connsiteX10" fmla="*/ 15791 w 87482"/>
                <a:gd name="connsiteY10" fmla="*/ 40456 h 93591"/>
                <a:gd name="connsiteX11" fmla="*/ 71692 w 87482"/>
                <a:gd name="connsiteY11" fmla="*/ 40456 h 93591"/>
                <a:gd name="connsiteX12" fmla="*/ 44606 w 87482"/>
                <a:gd name="connsiteY12" fmla="*/ 13716 h 93591"/>
                <a:gd name="connsiteX13" fmla="*/ 15906 w 87482"/>
                <a:gd name="connsiteY13" fmla="*/ 40456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82" h="93591">
                  <a:moveTo>
                    <a:pt x="87022" y="52559"/>
                  </a:moveTo>
                  <a:lnTo>
                    <a:pt x="15791" y="52559"/>
                  </a:lnTo>
                  <a:cubicBezTo>
                    <a:pt x="17981" y="68811"/>
                    <a:pt x="30775" y="79645"/>
                    <a:pt x="48755" y="79645"/>
                  </a:cubicBezTo>
                  <a:cubicBezTo>
                    <a:pt x="60281" y="79645"/>
                    <a:pt x="71461" y="76302"/>
                    <a:pt x="81028" y="69617"/>
                  </a:cubicBezTo>
                  <a:lnTo>
                    <a:pt x="81028" y="83910"/>
                  </a:lnTo>
                  <a:cubicBezTo>
                    <a:pt x="71346" y="90479"/>
                    <a:pt x="60281" y="93591"/>
                    <a:pt x="48755" y="93591"/>
                  </a:cubicBezTo>
                  <a:cubicBezTo>
                    <a:pt x="20401" y="93591"/>
                    <a:pt x="0" y="75265"/>
                    <a:pt x="0" y="47603"/>
                  </a:cubicBezTo>
                  <a:cubicBezTo>
                    <a:pt x="0" y="19940"/>
                    <a:pt x="17174" y="0"/>
                    <a:pt x="44491" y="0"/>
                  </a:cubicBezTo>
                  <a:cubicBezTo>
                    <a:pt x="71807" y="0"/>
                    <a:pt x="87483" y="19249"/>
                    <a:pt x="87483" y="45067"/>
                  </a:cubicBezTo>
                  <a:cubicBezTo>
                    <a:pt x="87483" y="47603"/>
                    <a:pt x="87252" y="50138"/>
                    <a:pt x="86906" y="52559"/>
                  </a:cubicBezTo>
                  <a:moveTo>
                    <a:pt x="15791" y="40456"/>
                  </a:moveTo>
                  <a:lnTo>
                    <a:pt x="71692" y="40456"/>
                  </a:lnTo>
                  <a:cubicBezTo>
                    <a:pt x="70194" y="25127"/>
                    <a:pt x="60512" y="13716"/>
                    <a:pt x="44606" y="13716"/>
                  </a:cubicBezTo>
                  <a:cubicBezTo>
                    <a:pt x="28700" y="13716"/>
                    <a:pt x="18211" y="25242"/>
                    <a:pt x="15906" y="40456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86024-E9A8-FBFA-2E87-A53C810637DF}"/>
                </a:ext>
              </a:extLst>
            </p:cNvPr>
            <p:cNvSpPr/>
            <p:nvPr userDrawn="1"/>
          </p:nvSpPr>
          <p:spPr>
            <a:xfrm>
              <a:off x="1230302" y="384855"/>
              <a:ext cx="93476" cy="120792"/>
            </a:xfrm>
            <a:custGeom>
              <a:avLst/>
              <a:gdLst>
                <a:gd name="connsiteX0" fmla="*/ 78492 w 93476"/>
                <a:gd name="connsiteY0" fmla="*/ 103389 h 120792"/>
                <a:gd name="connsiteX1" fmla="*/ 45297 w 93476"/>
                <a:gd name="connsiteY1" fmla="*/ 120793 h 120792"/>
                <a:gd name="connsiteX2" fmla="*/ 0 w 93476"/>
                <a:gd name="connsiteY2" fmla="*/ 74458 h 120792"/>
                <a:gd name="connsiteX3" fmla="*/ 45297 w 93476"/>
                <a:gd name="connsiteY3" fmla="*/ 27201 h 120792"/>
                <a:gd name="connsiteX4" fmla="*/ 78492 w 93476"/>
                <a:gd name="connsiteY4" fmla="*/ 44952 h 120792"/>
                <a:gd name="connsiteX5" fmla="*/ 78492 w 93476"/>
                <a:gd name="connsiteY5" fmla="*/ 0 h 120792"/>
                <a:gd name="connsiteX6" fmla="*/ 93476 w 93476"/>
                <a:gd name="connsiteY6" fmla="*/ 9221 h 120792"/>
                <a:gd name="connsiteX7" fmla="*/ 93476 w 93476"/>
                <a:gd name="connsiteY7" fmla="*/ 118949 h 120792"/>
                <a:gd name="connsiteX8" fmla="*/ 78492 w 93476"/>
                <a:gd name="connsiteY8" fmla="*/ 118949 h 120792"/>
                <a:gd name="connsiteX9" fmla="*/ 78492 w 93476"/>
                <a:gd name="connsiteY9" fmla="*/ 103504 h 120792"/>
                <a:gd name="connsiteX10" fmla="*/ 15445 w 93476"/>
                <a:gd name="connsiteY10" fmla="*/ 74228 h 120792"/>
                <a:gd name="connsiteX11" fmla="*/ 46796 w 93476"/>
                <a:gd name="connsiteY11" fmla="*/ 106616 h 120792"/>
                <a:gd name="connsiteX12" fmla="*/ 78492 w 93476"/>
                <a:gd name="connsiteY12" fmla="*/ 74228 h 120792"/>
                <a:gd name="connsiteX13" fmla="*/ 46796 w 93476"/>
                <a:gd name="connsiteY13" fmla="*/ 41263 h 120792"/>
                <a:gd name="connsiteX14" fmla="*/ 15445 w 93476"/>
                <a:gd name="connsiteY14" fmla="*/ 74228 h 1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120792">
                  <a:moveTo>
                    <a:pt x="78492" y="103389"/>
                  </a:moveTo>
                  <a:cubicBezTo>
                    <a:pt x="71116" y="114223"/>
                    <a:pt x="59474" y="120793"/>
                    <a:pt x="45297" y="120793"/>
                  </a:cubicBezTo>
                  <a:cubicBezTo>
                    <a:pt x="18903" y="120793"/>
                    <a:pt x="0" y="101199"/>
                    <a:pt x="0" y="74458"/>
                  </a:cubicBezTo>
                  <a:cubicBezTo>
                    <a:pt x="0" y="47718"/>
                    <a:pt x="18903" y="27201"/>
                    <a:pt x="45297" y="27201"/>
                  </a:cubicBezTo>
                  <a:cubicBezTo>
                    <a:pt x="59359" y="27201"/>
                    <a:pt x="71116" y="34002"/>
                    <a:pt x="78492" y="44952"/>
                  </a:cubicBezTo>
                  <a:lnTo>
                    <a:pt x="78492" y="0"/>
                  </a:lnTo>
                  <a:lnTo>
                    <a:pt x="93476" y="9221"/>
                  </a:lnTo>
                  <a:lnTo>
                    <a:pt x="93476" y="118949"/>
                  </a:lnTo>
                  <a:lnTo>
                    <a:pt x="78492" y="118949"/>
                  </a:lnTo>
                  <a:lnTo>
                    <a:pt x="78492" y="103504"/>
                  </a:lnTo>
                  <a:close/>
                  <a:moveTo>
                    <a:pt x="15445" y="74228"/>
                  </a:moveTo>
                  <a:cubicBezTo>
                    <a:pt x="15445" y="92900"/>
                    <a:pt x="28469" y="106616"/>
                    <a:pt x="46796" y="106616"/>
                  </a:cubicBezTo>
                  <a:cubicBezTo>
                    <a:pt x="65122" y="106616"/>
                    <a:pt x="78492" y="92900"/>
                    <a:pt x="78492" y="74228"/>
                  </a:cubicBezTo>
                  <a:cubicBezTo>
                    <a:pt x="78492" y="55556"/>
                    <a:pt x="65353" y="41263"/>
                    <a:pt x="46796" y="41263"/>
                  </a:cubicBezTo>
                  <a:cubicBezTo>
                    <a:pt x="28239" y="41263"/>
                    <a:pt x="15445" y="55210"/>
                    <a:pt x="15445" y="74228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2BDA9D-58A6-5AB4-592E-5F9CB05DFD69}"/>
                </a:ext>
              </a:extLst>
            </p:cNvPr>
            <p:cNvSpPr/>
            <p:nvPr userDrawn="1"/>
          </p:nvSpPr>
          <p:spPr>
            <a:xfrm>
              <a:off x="926014" y="384970"/>
              <a:ext cx="53365" cy="120792"/>
            </a:xfrm>
            <a:custGeom>
              <a:avLst/>
              <a:gdLst>
                <a:gd name="connsiteX0" fmla="*/ 14869 w 53365"/>
                <a:gd name="connsiteY0" fmla="*/ 88751 h 120792"/>
                <a:gd name="connsiteX1" fmla="*/ 32273 w 53365"/>
                <a:gd name="connsiteY1" fmla="*/ 106385 h 120792"/>
                <a:gd name="connsiteX2" fmla="*/ 53366 w 53365"/>
                <a:gd name="connsiteY2" fmla="*/ 99816 h 120792"/>
                <a:gd name="connsiteX3" fmla="*/ 53366 w 53365"/>
                <a:gd name="connsiteY3" fmla="*/ 114338 h 120792"/>
                <a:gd name="connsiteX4" fmla="*/ 31005 w 53365"/>
                <a:gd name="connsiteY4" fmla="*/ 120793 h 120792"/>
                <a:gd name="connsiteX5" fmla="*/ 0 w 53365"/>
                <a:gd name="connsiteY5" fmla="*/ 87828 h 120792"/>
                <a:gd name="connsiteX6" fmla="*/ 0 w 53365"/>
                <a:gd name="connsiteY6" fmla="*/ 0 h 120792"/>
                <a:gd name="connsiteX7" fmla="*/ 14869 w 53365"/>
                <a:gd name="connsiteY7" fmla="*/ 9221 h 120792"/>
                <a:gd name="connsiteX8" fmla="*/ 14869 w 53365"/>
                <a:gd name="connsiteY8" fmla="*/ 88981 h 1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65" h="120792">
                  <a:moveTo>
                    <a:pt x="14869" y="88751"/>
                  </a:moveTo>
                  <a:cubicBezTo>
                    <a:pt x="14869" y="101429"/>
                    <a:pt x="22591" y="106385"/>
                    <a:pt x="32273" y="106385"/>
                  </a:cubicBezTo>
                  <a:cubicBezTo>
                    <a:pt x="39650" y="106385"/>
                    <a:pt x="46911" y="104426"/>
                    <a:pt x="53366" y="99816"/>
                  </a:cubicBezTo>
                  <a:lnTo>
                    <a:pt x="53366" y="114338"/>
                  </a:lnTo>
                  <a:cubicBezTo>
                    <a:pt x="47142" y="118949"/>
                    <a:pt x="38497" y="120793"/>
                    <a:pt x="31005" y="120793"/>
                  </a:cubicBezTo>
                  <a:cubicBezTo>
                    <a:pt x="11757" y="120793"/>
                    <a:pt x="0" y="112148"/>
                    <a:pt x="0" y="87828"/>
                  </a:cubicBezTo>
                  <a:lnTo>
                    <a:pt x="0" y="0"/>
                  </a:lnTo>
                  <a:lnTo>
                    <a:pt x="14869" y="9221"/>
                  </a:lnTo>
                  <a:lnTo>
                    <a:pt x="14869" y="88981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929F1E-8307-9C64-CA75-BA3B4F7AF316}"/>
                </a:ext>
              </a:extLst>
            </p:cNvPr>
            <p:cNvSpPr/>
            <p:nvPr userDrawn="1"/>
          </p:nvSpPr>
          <p:spPr>
            <a:xfrm>
              <a:off x="947136" y="410385"/>
              <a:ext cx="32705" cy="23311"/>
            </a:xfrm>
            <a:custGeom>
              <a:avLst/>
              <a:gdLst>
                <a:gd name="connsiteX0" fmla="*/ 17721 w 32705"/>
                <a:gd name="connsiteY0" fmla="*/ 1902 h 23311"/>
                <a:gd name="connsiteX1" fmla="*/ 5273 w 32705"/>
                <a:gd name="connsiteY1" fmla="*/ 1902 h 23311"/>
                <a:gd name="connsiteX2" fmla="*/ 5273 w 32705"/>
                <a:gd name="connsiteY2" fmla="*/ 21266 h 23311"/>
                <a:gd name="connsiteX3" fmla="*/ 5619 w 32705"/>
                <a:gd name="connsiteY3" fmla="*/ 21496 h 23311"/>
                <a:gd name="connsiteX4" fmla="*/ 17952 w 32705"/>
                <a:gd name="connsiteY4" fmla="*/ 21496 h 23311"/>
                <a:gd name="connsiteX5" fmla="*/ 32705 w 32705"/>
                <a:gd name="connsiteY5" fmla="*/ 12045 h 23311"/>
                <a:gd name="connsiteX6" fmla="*/ 17721 w 32705"/>
                <a:gd name="connsiteY6" fmla="*/ 2132 h 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05" h="23311">
                  <a:moveTo>
                    <a:pt x="17721" y="1902"/>
                  </a:moveTo>
                  <a:cubicBezTo>
                    <a:pt x="13918" y="-634"/>
                    <a:pt x="9077" y="-634"/>
                    <a:pt x="5273" y="1902"/>
                  </a:cubicBezTo>
                  <a:cubicBezTo>
                    <a:pt x="-1758" y="6397"/>
                    <a:pt x="-1758" y="16770"/>
                    <a:pt x="5273" y="21266"/>
                  </a:cubicBezTo>
                  <a:lnTo>
                    <a:pt x="5619" y="21496"/>
                  </a:lnTo>
                  <a:cubicBezTo>
                    <a:pt x="9423" y="23917"/>
                    <a:pt x="14148" y="23917"/>
                    <a:pt x="17952" y="21496"/>
                  </a:cubicBezTo>
                  <a:lnTo>
                    <a:pt x="32705" y="12045"/>
                  </a:lnTo>
                  <a:lnTo>
                    <a:pt x="17721" y="2132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3F925F-0717-2926-0D20-FB1D82448ED8}"/>
                </a:ext>
              </a:extLst>
            </p:cNvPr>
            <p:cNvSpPr/>
            <p:nvPr userDrawn="1"/>
          </p:nvSpPr>
          <p:spPr>
            <a:xfrm>
              <a:off x="562483" y="279853"/>
              <a:ext cx="64084" cy="93706"/>
            </a:xfrm>
            <a:custGeom>
              <a:avLst/>
              <a:gdLst>
                <a:gd name="connsiteX0" fmla="*/ 30775 w 64084"/>
                <a:gd name="connsiteY0" fmla="*/ 81259 h 93706"/>
                <a:gd name="connsiteX1" fmla="*/ 49101 w 64084"/>
                <a:gd name="connsiteY1" fmla="*/ 68465 h 93706"/>
                <a:gd name="connsiteX2" fmla="*/ 39765 w 64084"/>
                <a:gd name="connsiteY2" fmla="*/ 56939 h 93706"/>
                <a:gd name="connsiteX3" fmla="*/ 18326 w 64084"/>
                <a:gd name="connsiteY3" fmla="*/ 48294 h 93706"/>
                <a:gd name="connsiteX4" fmla="*/ 1268 w 64084"/>
                <a:gd name="connsiteY4" fmla="*/ 25588 h 93706"/>
                <a:gd name="connsiteX5" fmla="*/ 32273 w 64084"/>
                <a:gd name="connsiteY5" fmla="*/ 0 h 93706"/>
                <a:gd name="connsiteX6" fmla="*/ 59705 w 64084"/>
                <a:gd name="connsiteY6" fmla="*/ 8183 h 93706"/>
                <a:gd name="connsiteX7" fmla="*/ 59705 w 64084"/>
                <a:gd name="connsiteY7" fmla="*/ 23744 h 93706"/>
                <a:gd name="connsiteX8" fmla="*/ 32388 w 64084"/>
                <a:gd name="connsiteY8" fmla="*/ 12218 h 93706"/>
                <a:gd name="connsiteX9" fmla="*/ 16136 w 64084"/>
                <a:gd name="connsiteY9" fmla="*/ 23974 h 93706"/>
                <a:gd name="connsiteX10" fmla="*/ 25818 w 64084"/>
                <a:gd name="connsiteY10" fmla="*/ 35500 h 93706"/>
                <a:gd name="connsiteX11" fmla="*/ 47257 w 64084"/>
                <a:gd name="connsiteY11" fmla="*/ 44145 h 93706"/>
                <a:gd name="connsiteX12" fmla="*/ 64085 w 64084"/>
                <a:gd name="connsiteY12" fmla="*/ 65814 h 93706"/>
                <a:gd name="connsiteX13" fmla="*/ 30544 w 64084"/>
                <a:gd name="connsiteY13" fmla="*/ 93707 h 93706"/>
                <a:gd name="connsiteX14" fmla="*/ 0 w 64084"/>
                <a:gd name="connsiteY14" fmla="*/ 84601 h 93706"/>
                <a:gd name="connsiteX15" fmla="*/ 0 w 64084"/>
                <a:gd name="connsiteY15" fmla="*/ 68465 h 93706"/>
                <a:gd name="connsiteX16" fmla="*/ 30775 w 64084"/>
                <a:gd name="connsiteY16" fmla="*/ 81489 h 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084" h="93706">
                  <a:moveTo>
                    <a:pt x="30775" y="81259"/>
                  </a:moveTo>
                  <a:cubicBezTo>
                    <a:pt x="41379" y="81259"/>
                    <a:pt x="49101" y="76648"/>
                    <a:pt x="49101" y="68465"/>
                  </a:cubicBezTo>
                  <a:cubicBezTo>
                    <a:pt x="49101" y="63509"/>
                    <a:pt x="46565" y="59705"/>
                    <a:pt x="39765" y="56939"/>
                  </a:cubicBezTo>
                  <a:lnTo>
                    <a:pt x="18326" y="48294"/>
                  </a:lnTo>
                  <a:cubicBezTo>
                    <a:pt x="7377" y="43568"/>
                    <a:pt x="1268" y="37344"/>
                    <a:pt x="1268" y="25588"/>
                  </a:cubicBezTo>
                  <a:cubicBezTo>
                    <a:pt x="1268" y="9797"/>
                    <a:pt x="13947" y="0"/>
                    <a:pt x="32273" y="0"/>
                  </a:cubicBezTo>
                  <a:cubicBezTo>
                    <a:pt x="42877" y="0"/>
                    <a:pt x="52789" y="2882"/>
                    <a:pt x="59705" y="8183"/>
                  </a:cubicBezTo>
                  <a:lnTo>
                    <a:pt x="59705" y="23744"/>
                  </a:lnTo>
                  <a:cubicBezTo>
                    <a:pt x="51521" y="16367"/>
                    <a:pt x="41379" y="12218"/>
                    <a:pt x="32388" y="12218"/>
                  </a:cubicBezTo>
                  <a:cubicBezTo>
                    <a:pt x="22822" y="12218"/>
                    <a:pt x="16136" y="16597"/>
                    <a:pt x="16136" y="23974"/>
                  </a:cubicBezTo>
                  <a:cubicBezTo>
                    <a:pt x="16136" y="29507"/>
                    <a:pt x="18672" y="32734"/>
                    <a:pt x="25818" y="35500"/>
                  </a:cubicBezTo>
                  <a:lnTo>
                    <a:pt x="47257" y="44145"/>
                  </a:lnTo>
                  <a:cubicBezTo>
                    <a:pt x="58783" y="49101"/>
                    <a:pt x="64085" y="56017"/>
                    <a:pt x="64085" y="65814"/>
                  </a:cubicBezTo>
                  <a:cubicBezTo>
                    <a:pt x="64085" y="82988"/>
                    <a:pt x="50138" y="93707"/>
                    <a:pt x="30544" y="93707"/>
                  </a:cubicBezTo>
                  <a:cubicBezTo>
                    <a:pt x="18672" y="93707"/>
                    <a:pt x="7838" y="90364"/>
                    <a:pt x="0" y="84601"/>
                  </a:cubicBezTo>
                  <a:lnTo>
                    <a:pt x="0" y="68465"/>
                  </a:lnTo>
                  <a:cubicBezTo>
                    <a:pt x="9567" y="77455"/>
                    <a:pt x="20171" y="81489"/>
                    <a:pt x="30775" y="81489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6E914-44B8-320D-B2A6-14995F61332D}"/>
                </a:ext>
              </a:extLst>
            </p:cNvPr>
            <p:cNvSpPr/>
            <p:nvPr userDrawn="1"/>
          </p:nvSpPr>
          <p:spPr>
            <a:xfrm>
              <a:off x="639938" y="252651"/>
              <a:ext cx="53365" cy="120908"/>
            </a:xfrm>
            <a:custGeom>
              <a:avLst/>
              <a:gdLst>
                <a:gd name="connsiteX0" fmla="*/ 14869 w 53365"/>
                <a:gd name="connsiteY0" fmla="*/ 88866 h 120908"/>
                <a:gd name="connsiteX1" fmla="*/ 32273 w 53365"/>
                <a:gd name="connsiteY1" fmla="*/ 106501 h 120908"/>
                <a:gd name="connsiteX2" fmla="*/ 53366 w 53365"/>
                <a:gd name="connsiteY2" fmla="*/ 99931 h 120908"/>
                <a:gd name="connsiteX3" fmla="*/ 53366 w 53365"/>
                <a:gd name="connsiteY3" fmla="*/ 114454 h 120908"/>
                <a:gd name="connsiteX4" fmla="*/ 31005 w 53365"/>
                <a:gd name="connsiteY4" fmla="*/ 120908 h 120908"/>
                <a:gd name="connsiteX5" fmla="*/ 0 w 53365"/>
                <a:gd name="connsiteY5" fmla="*/ 87944 h 120908"/>
                <a:gd name="connsiteX6" fmla="*/ 0 w 53365"/>
                <a:gd name="connsiteY6" fmla="*/ 9221 h 120908"/>
                <a:gd name="connsiteX7" fmla="*/ 14869 w 53365"/>
                <a:gd name="connsiteY7" fmla="*/ 0 h 120908"/>
                <a:gd name="connsiteX8" fmla="*/ 14869 w 53365"/>
                <a:gd name="connsiteY8" fmla="*/ 88981 h 12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65" h="120908">
                  <a:moveTo>
                    <a:pt x="14869" y="88866"/>
                  </a:moveTo>
                  <a:cubicBezTo>
                    <a:pt x="14869" y="101544"/>
                    <a:pt x="22591" y="106501"/>
                    <a:pt x="32273" y="106501"/>
                  </a:cubicBezTo>
                  <a:cubicBezTo>
                    <a:pt x="39650" y="106501"/>
                    <a:pt x="46911" y="104541"/>
                    <a:pt x="53366" y="99931"/>
                  </a:cubicBezTo>
                  <a:lnTo>
                    <a:pt x="53366" y="114454"/>
                  </a:lnTo>
                  <a:cubicBezTo>
                    <a:pt x="47142" y="119064"/>
                    <a:pt x="38497" y="120908"/>
                    <a:pt x="31005" y="120908"/>
                  </a:cubicBezTo>
                  <a:cubicBezTo>
                    <a:pt x="11757" y="120908"/>
                    <a:pt x="0" y="112264"/>
                    <a:pt x="0" y="87944"/>
                  </a:cubicBezTo>
                  <a:lnTo>
                    <a:pt x="0" y="9221"/>
                  </a:lnTo>
                  <a:lnTo>
                    <a:pt x="14869" y="0"/>
                  </a:lnTo>
                  <a:lnTo>
                    <a:pt x="14869" y="88981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57D891-8B4D-CAB6-D7FF-4E2EB1850A03}"/>
                </a:ext>
              </a:extLst>
            </p:cNvPr>
            <p:cNvSpPr/>
            <p:nvPr userDrawn="1"/>
          </p:nvSpPr>
          <p:spPr>
            <a:xfrm>
              <a:off x="697798" y="279853"/>
              <a:ext cx="93476" cy="93591"/>
            </a:xfrm>
            <a:custGeom>
              <a:avLst/>
              <a:gdLst>
                <a:gd name="connsiteX0" fmla="*/ 78492 w 93476"/>
                <a:gd name="connsiteY0" fmla="*/ 76533 h 93591"/>
                <a:gd name="connsiteX1" fmla="*/ 45297 w 93476"/>
                <a:gd name="connsiteY1" fmla="*/ 93591 h 93591"/>
                <a:gd name="connsiteX2" fmla="*/ 0 w 93476"/>
                <a:gd name="connsiteY2" fmla="*/ 47257 h 93591"/>
                <a:gd name="connsiteX3" fmla="*/ 45297 w 93476"/>
                <a:gd name="connsiteY3" fmla="*/ 0 h 93591"/>
                <a:gd name="connsiteX4" fmla="*/ 78492 w 93476"/>
                <a:gd name="connsiteY4" fmla="*/ 17404 h 93591"/>
                <a:gd name="connsiteX5" fmla="*/ 78492 w 93476"/>
                <a:gd name="connsiteY5" fmla="*/ 1614 h 93591"/>
                <a:gd name="connsiteX6" fmla="*/ 93476 w 93476"/>
                <a:gd name="connsiteY6" fmla="*/ 1614 h 93591"/>
                <a:gd name="connsiteX7" fmla="*/ 93476 w 93476"/>
                <a:gd name="connsiteY7" fmla="*/ 91863 h 93591"/>
                <a:gd name="connsiteX8" fmla="*/ 78492 w 93476"/>
                <a:gd name="connsiteY8" fmla="*/ 91863 h 93591"/>
                <a:gd name="connsiteX9" fmla="*/ 78492 w 93476"/>
                <a:gd name="connsiteY9" fmla="*/ 76533 h 93591"/>
                <a:gd name="connsiteX10" fmla="*/ 15445 w 93476"/>
                <a:gd name="connsiteY10" fmla="*/ 47026 h 93591"/>
                <a:gd name="connsiteX11" fmla="*/ 46796 w 93476"/>
                <a:gd name="connsiteY11" fmla="*/ 79414 h 93591"/>
                <a:gd name="connsiteX12" fmla="*/ 78492 w 93476"/>
                <a:gd name="connsiteY12" fmla="*/ 47026 h 93591"/>
                <a:gd name="connsiteX13" fmla="*/ 46796 w 93476"/>
                <a:gd name="connsiteY13" fmla="*/ 14062 h 93591"/>
                <a:gd name="connsiteX14" fmla="*/ 15445 w 93476"/>
                <a:gd name="connsiteY14" fmla="*/ 47026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93591">
                  <a:moveTo>
                    <a:pt x="78492" y="76533"/>
                  </a:moveTo>
                  <a:cubicBezTo>
                    <a:pt x="71000" y="87137"/>
                    <a:pt x="59474" y="93591"/>
                    <a:pt x="45297" y="93591"/>
                  </a:cubicBezTo>
                  <a:cubicBezTo>
                    <a:pt x="18903" y="93591"/>
                    <a:pt x="0" y="73997"/>
                    <a:pt x="0" y="47257"/>
                  </a:cubicBezTo>
                  <a:cubicBezTo>
                    <a:pt x="0" y="20516"/>
                    <a:pt x="18903" y="0"/>
                    <a:pt x="45297" y="0"/>
                  </a:cubicBezTo>
                  <a:cubicBezTo>
                    <a:pt x="59359" y="0"/>
                    <a:pt x="70885" y="6570"/>
                    <a:pt x="78492" y="17404"/>
                  </a:cubicBezTo>
                  <a:lnTo>
                    <a:pt x="78492" y="1614"/>
                  </a:lnTo>
                  <a:lnTo>
                    <a:pt x="93476" y="1614"/>
                  </a:lnTo>
                  <a:lnTo>
                    <a:pt x="93476" y="91863"/>
                  </a:lnTo>
                  <a:lnTo>
                    <a:pt x="78492" y="91863"/>
                  </a:lnTo>
                  <a:lnTo>
                    <a:pt x="78492" y="76533"/>
                  </a:lnTo>
                  <a:close/>
                  <a:moveTo>
                    <a:pt x="15445" y="47026"/>
                  </a:moveTo>
                  <a:cubicBezTo>
                    <a:pt x="15445" y="65698"/>
                    <a:pt x="28469" y="79414"/>
                    <a:pt x="46796" y="79414"/>
                  </a:cubicBezTo>
                  <a:cubicBezTo>
                    <a:pt x="65122" y="79414"/>
                    <a:pt x="78492" y="65698"/>
                    <a:pt x="78492" y="47026"/>
                  </a:cubicBezTo>
                  <a:cubicBezTo>
                    <a:pt x="78492" y="28354"/>
                    <a:pt x="65353" y="14062"/>
                    <a:pt x="46796" y="14062"/>
                  </a:cubicBezTo>
                  <a:cubicBezTo>
                    <a:pt x="28239" y="14062"/>
                    <a:pt x="15445" y="28008"/>
                    <a:pt x="15445" y="47026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B2EBFD-E24F-48FF-5819-C0634D21466C}"/>
                </a:ext>
              </a:extLst>
            </p:cNvPr>
            <p:cNvSpPr/>
            <p:nvPr userDrawn="1"/>
          </p:nvSpPr>
          <p:spPr>
            <a:xfrm>
              <a:off x="814327" y="279738"/>
              <a:ext cx="81028" cy="91977"/>
            </a:xfrm>
            <a:custGeom>
              <a:avLst/>
              <a:gdLst>
                <a:gd name="connsiteX0" fmla="*/ 14869 w 81028"/>
                <a:gd name="connsiteY0" fmla="*/ 91978 h 91977"/>
                <a:gd name="connsiteX1" fmla="*/ 0 w 81028"/>
                <a:gd name="connsiteY1" fmla="*/ 91978 h 91977"/>
                <a:gd name="connsiteX2" fmla="*/ 0 w 81028"/>
                <a:gd name="connsiteY2" fmla="*/ 1729 h 91977"/>
                <a:gd name="connsiteX3" fmla="*/ 14869 w 81028"/>
                <a:gd name="connsiteY3" fmla="*/ 1729 h 91977"/>
                <a:gd name="connsiteX4" fmla="*/ 14869 w 81028"/>
                <a:gd name="connsiteY4" fmla="*/ 17059 h 91977"/>
                <a:gd name="connsiteX5" fmla="*/ 46219 w 81028"/>
                <a:gd name="connsiteY5" fmla="*/ 0 h 91977"/>
                <a:gd name="connsiteX6" fmla="*/ 81028 w 81028"/>
                <a:gd name="connsiteY6" fmla="*/ 38843 h 91977"/>
                <a:gd name="connsiteX7" fmla="*/ 81028 w 81028"/>
                <a:gd name="connsiteY7" fmla="*/ 91978 h 91977"/>
                <a:gd name="connsiteX8" fmla="*/ 66044 w 81028"/>
                <a:gd name="connsiteY8" fmla="*/ 91978 h 91977"/>
                <a:gd name="connsiteX9" fmla="*/ 66044 w 81028"/>
                <a:gd name="connsiteY9" fmla="*/ 41379 h 91977"/>
                <a:gd name="connsiteX10" fmla="*/ 42646 w 81028"/>
                <a:gd name="connsiteY10" fmla="*/ 14408 h 91977"/>
                <a:gd name="connsiteX11" fmla="*/ 14984 w 81028"/>
                <a:gd name="connsiteY11" fmla="*/ 46680 h 91977"/>
                <a:gd name="connsiteX12" fmla="*/ 14984 w 81028"/>
                <a:gd name="connsiteY12" fmla="*/ 91978 h 9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028" h="91977">
                  <a:moveTo>
                    <a:pt x="14869" y="91978"/>
                  </a:moveTo>
                  <a:lnTo>
                    <a:pt x="0" y="91978"/>
                  </a:lnTo>
                  <a:lnTo>
                    <a:pt x="0" y="1729"/>
                  </a:lnTo>
                  <a:lnTo>
                    <a:pt x="14869" y="1729"/>
                  </a:lnTo>
                  <a:lnTo>
                    <a:pt x="14869" y="17059"/>
                  </a:lnTo>
                  <a:cubicBezTo>
                    <a:pt x="21669" y="6570"/>
                    <a:pt x="32503" y="0"/>
                    <a:pt x="46219" y="0"/>
                  </a:cubicBezTo>
                  <a:cubicBezTo>
                    <a:pt x="68926" y="0"/>
                    <a:pt x="81028" y="16713"/>
                    <a:pt x="81028" y="38843"/>
                  </a:cubicBezTo>
                  <a:lnTo>
                    <a:pt x="81028" y="91978"/>
                  </a:lnTo>
                  <a:lnTo>
                    <a:pt x="66044" y="91978"/>
                  </a:lnTo>
                  <a:lnTo>
                    <a:pt x="66044" y="41379"/>
                  </a:lnTo>
                  <a:cubicBezTo>
                    <a:pt x="66044" y="23744"/>
                    <a:pt x="58322" y="14408"/>
                    <a:pt x="42646" y="14408"/>
                  </a:cubicBezTo>
                  <a:cubicBezTo>
                    <a:pt x="25934" y="14408"/>
                    <a:pt x="14984" y="28700"/>
                    <a:pt x="14984" y="46680"/>
                  </a:cubicBezTo>
                  <a:lnTo>
                    <a:pt x="14984" y="91978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978BC5-82CC-2A1D-A0B1-649D95462555}"/>
                </a:ext>
              </a:extLst>
            </p:cNvPr>
            <p:cNvSpPr/>
            <p:nvPr userDrawn="1"/>
          </p:nvSpPr>
          <p:spPr>
            <a:xfrm>
              <a:off x="908956" y="252421"/>
              <a:ext cx="93476" cy="120908"/>
            </a:xfrm>
            <a:custGeom>
              <a:avLst/>
              <a:gdLst>
                <a:gd name="connsiteX0" fmla="*/ 78492 w 93476"/>
                <a:gd name="connsiteY0" fmla="*/ 103504 h 120908"/>
                <a:gd name="connsiteX1" fmla="*/ 45297 w 93476"/>
                <a:gd name="connsiteY1" fmla="*/ 120908 h 120908"/>
                <a:gd name="connsiteX2" fmla="*/ 0 w 93476"/>
                <a:gd name="connsiteY2" fmla="*/ 74574 h 120908"/>
                <a:gd name="connsiteX3" fmla="*/ 45297 w 93476"/>
                <a:gd name="connsiteY3" fmla="*/ 27317 h 120908"/>
                <a:gd name="connsiteX4" fmla="*/ 78492 w 93476"/>
                <a:gd name="connsiteY4" fmla="*/ 45067 h 120908"/>
                <a:gd name="connsiteX5" fmla="*/ 78492 w 93476"/>
                <a:gd name="connsiteY5" fmla="*/ 9221 h 120908"/>
                <a:gd name="connsiteX6" fmla="*/ 93476 w 93476"/>
                <a:gd name="connsiteY6" fmla="*/ 0 h 120908"/>
                <a:gd name="connsiteX7" fmla="*/ 93476 w 93476"/>
                <a:gd name="connsiteY7" fmla="*/ 119179 h 120908"/>
                <a:gd name="connsiteX8" fmla="*/ 78492 w 93476"/>
                <a:gd name="connsiteY8" fmla="*/ 119179 h 120908"/>
                <a:gd name="connsiteX9" fmla="*/ 78492 w 93476"/>
                <a:gd name="connsiteY9" fmla="*/ 103389 h 120908"/>
                <a:gd name="connsiteX10" fmla="*/ 15445 w 93476"/>
                <a:gd name="connsiteY10" fmla="*/ 74343 h 120908"/>
                <a:gd name="connsiteX11" fmla="*/ 46796 w 93476"/>
                <a:gd name="connsiteY11" fmla="*/ 106731 h 120908"/>
                <a:gd name="connsiteX12" fmla="*/ 78492 w 93476"/>
                <a:gd name="connsiteY12" fmla="*/ 74343 h 120908"/>
                <a:gd name="connsiteX13" fmla="*/ 46796 w 93476"/>
                <a:gd name="connsiteY13" fmla="*/ 41379 h 120908"/>
                <a:gd name="connsiteX14" fmla="*/ 15445 w 93476"/>
                <a:gd name="connsiteY14" fmla="*/ 74343 h 12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120908">
                  <a:moveTo>
                    <a:pt x="78492" y="103504"/>
                  </a:moveTo>
                  <a:cubicBezTo>
                    <a:pt x="71116" y="114338"/>
                    <a:pt x="59474" y="120908"/>
                    <a:pt x="45297" y="120908"/>
                  </a:cubicBezTo>
                  <a:cubicBezTo>
                    <a:pt x="18903" y="120908"/>
                    <a:pt x="0" y="101314"/>
                    <a:pt x="0" y="74574"/>
                  </a:cubicBezTo>
                  <a:cubicBezTo>
                    <a:pt x="0" y="47833"/>
                    <a:pt x="18903" y="27317"/>
                    <a:pt x="45297" y="27317"/>
                  </a:cubicBezTo>
                  <a:cubicBezTo>
                    <a:pt x="59359" y="27317"/>
                    <a:pt x="71116" y="34117"/>
                    <a:pt x="78492" y="45067"/>
                  </a:cubicBezTo>
                  <a:lnTo>
                    <a:pt x="78492" y="9221"/>
                  </a:lnTo>
                  <a:lnTo>
                    <a:pt x="93476" y="0"/>
                  </a:lnTo>
                  <a:lnTo>
                    <a:pt x="93476" y="119179"/>
                  </a:lnTo>
                  <a:lnTo>
                    <a:pt x="78492" y="119179"/>
                  </a:lnTo>
                  <a:lnTo>
                    <a:pt x="78492" y="103389"/>
                  </a:lnTo>
                  <a:close/>
                  <a:moveTo>
                    <a:pt x="15445" y="74343"/>
                  </a:moveTo>
                  <a:cubicBezTo>
                    <a:pt x="15445" y="93015"/>
                    <a:pt x="28469" y="106731"/>
                    <a:pt x="46796" y="106731"/>
                  </a:cubicBezTo>
                  <a:cubicBezTo>
                    <a:pt x="65122" y="106731"/>
                    <a:pt x="78492" y="93015"/>
                    <a:pt x="78492" y="74343"/>
                  </a:cubicBezTo>
                  <a:cubicBezTo>
                    <a:pt x="78492" y="55671"/>
                    <a:pt x="65353" y="41379"/>
                    <a:pt x="46796" y="41379"/>
                  </a:cubicBezTo>
                  <a:cubicBezTo>
                    <a:pt x="28239" y="41379"/>
                    <a:pt x="15445" y="55325"/>
                    <a:pt x="15445" y="74343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2FB105-61DE-0ADC-3A26-1CACC69CDD13}"/>
                </a:ext>
              </a:extLst>
            </p:cNvPr>
            <p:cNvSpPr/>
            <p:nvPr userDrawn="1"/>
          </p:nvSpPr>
          <p:spPr>
            <a:xfrm>
              <a:off x="1183737" y="252421"/>
              <a:ext cx="93476" cy="120908"/>
            </a:xfrm>
            <a:custGeom>
              <a:avLst/>
              <a:gdLst>
                <a:gd name="connsiteX0" fmla="*/ 78492 w 93476"/>
                <a:gd name="connsiteY0" fmla="*/ 103504 h 120908"/>
                <a:gd name="connsiteX1" fmla="*/ 45297 w 93476"/>
                <a:gd name="connsiteY1" fmla="*/ 120908 h 120908"/>
                <a:gd name="connsiteX2" fmla="*/ 0 w 93476"/>
                <a:gd name="connsiteY2" fmla="*/ 74574 h 120908"/>
                <a:gd name="connsiteX3" fmla="*/ 45297 w 93476"/>
                <a:gd name="connsiteY3" fmla="*/ 27317 h 120908"/>
                <a:gd name="connsiteX4" fmla="*/ 78492 w 93476"/>
                <a:gd name="connsiteY4" fmla="*/ 45067 h 120908"/>
                <a:gd name="connsiteX5" fmla="*/ 78492 w 93476"/>
                <a:gd name="connsiteY5" fmla="*/ 9221 h 120908"/>
                <a:gd name="connsiteX6" fmla="*/ 93476 w 93476"/>
                <a:gd name="connsiteY6" fmla="*/ 0 h 120908"/>
                <a:gd name="connsiteX7" fmla="*/ 93476 w 93476"/>
                <a:gd name="connsiteY7" fmla="*/ 119179 h 120908"/>
                <a:gd name="connsiteX8" fmla="*/ 78492 w 93476"/>
                <a:gd name="connsiteY8" fmla="*/ 119179 h 120908"/>
                <a:gd name="connsiteX9" fmla="*/ 78492 w 93476"/>
                <a:gd name="connsiteY9" fmla="*/ 103389 h 120908"/>
                <a:gd name="connsiteX10" fmla="*/ 15445 w 93476"/>
                <a:gd name="connsiteY10" fmla="*/ 74343 h 120908"/>
                <a:gd name="connsiteX11" fmla="*/ 46796 w 93476"/>
                <a:gd name="connsiteY11" fmla="*/ 106731 h 120908"/>
                <a:gd name="connsiteX12" fmla="*/ 78492 w 93476"/>
                <a:gd name="connsiteY12" fmla="*/ 74343 h 120908"/>
                <a:gd name="connsiteX13" fmla="*/ 46796 w 93476"/>
                <a:gd name="connsiteY13" fmla="*/ 41379 h 120908"/>
                <a:gd name="connsiteX14" fmla="*/ 15445 w 93476"/>
                <a:gd name="connsiteY14" fmla="*/ 74343 h 12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120908">
                  <a:moveTo>
                    <a:pt x="78492" y="103504"/>
                  </a:moveTo>
                  <a:cubicBezTo>
                    <a:pt x="71116" y="114338"/>
                    <a:pt x="59474" y="120908"/>
                    <a:pt x="45297" y="120908"/>
                  </a:cubicBezTo>
                  <a:cubicBezTo>
                    <a:pt x="18903" y="120908"/>
                    <a:pt x="0" y="101314"/>
                    <a:pt x="0" y="74574"/>
                  </a:cubicBezTo>
                  <a:cubicBezTo>
                    <a:pt x="0" y="47833"/>
                    <a:pt x="18903" y="27317"/>
                    <a:pt x="45297" y="27317"/>
                  </a:cubicBezTo>
                  <a:cubicBezTo>
                    <a:pt x="59359" y="27317"/>
                    <a:pt x="71116" y="34117"/>
                    <a:pt x="78492" y="45067"/>
                  </a:cubicBezTo>
                  <a:lnTo>
                    <a:pt x="78492" y="9221"/>
                  </a:lnTo>
                  <a:lnTo>
                    <a:pt x="93476" y="0"/>
                  </a:lnTo>
                  <a:lnTo>
                    <a:pt x="93476" y="119179"/>
                  </a:lnTo>
                  <a:lnTo>
                    <a:pt x="78492" y="119179"/>
                  </a:lnTo>
                  <a:lnTo>
                    <a:pt x="78492" y="103389"/>
                  </a:lnTo>
                  <a:close/>
                  <a:moveTo>
                    <a:pt x="15445" y="74343"/>
                  </a:moveTo>
                  <a:cubicBezTo>
                    <a:pt x="15445" y="93015"/>
                    <a:pt x="28469" y="106731"/>
                    <a:pt x="46796" y="106731"/>
                  </a:cubicBezTo>
                  <a:cubicBezTo>
                    <a:pt x="65122" y="106731"/>
                    <a:pt x="78492" y="93015"/>
                    <a:pt x="78492" y="74343"/>
                  </a:cubicBezTo>
                  <a:cubicBezTo>
                    <a:pt x="78492" y="55671"/>
                    <a:pt x="65353" y="41379"/>
                    <a:pt x="46796" y="41379"/>
                  </a:cubicBezTo>
                  <a:cubicBezTo>
                    <a:pt x="28239" y="41379"/>
                    <a:pt x="15445" y="55325"/>
                    <a:pt x="15445" y="74343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D57063-8492-BE5F-E8C1-0E11210DAC87}"/>
                </a:ext>
              </a:extLst>
            </p:cNvPr>
            <p:cNvSpPr/>
            <p:nvPr userDrawn="1"/>
          </p:nvSpPr>
          <p:spPr>
            <a:xfrm>
              <a:off x="1018453" y="279853"/>
              <a:ext cx="93476" cy="93591"/>
            </a:xfrm>
            <a:custGeom>
              <a:avLst/>
              <a:gdLst>
                <a:gd name="connsiteX0" fmla="*/ 78492 w 93476"/>
                <a:gd name="connsiteY0" fmla="*/ 76533 h 93591"/>
                <a:gd name="connsiteX1" fmla="*/ 45297 w 93476"/>
                <a:gd name="connsiteY1" fmla="*/ 93591 h 93591"/>
                <a:gd name="connsiteX2" fmla="*/ 0 w 93476"/>
                <a:gd name="connsiteY2" fmla="*/ 47257 h 93591"/>
                <a:gd name="connsiteX3" fmla="*/ 45297 w 93476"/>
                <a:gd name="connsiteY3" fmla="*/ 0 h 93591"/>
                <a:gd name="connsiteX4" fmla="*/ 78492 w 93476"/>
                <a:gd name="connsiteY4" fmla="*/ 17404 h 93591"/>
                <a:gd name="connsiteX5" fmla="*/ 78492 w 93476"/>
                <a:gd name="connsiteY5" fmla="*/ 1614 h 93591"/>
                <a:gd name="connsiteX6" fmla="*/ 93476 w 93476"/>
                <a:gd name="connsiteY6" fmla="*/ 1614 h 93591"/>
                <a:gd name="connsiteX7" fmla="*/ 93476 w 93476"/>
                <a:gd name="connsiteY7" fmla="*/ 91863 h 93591"/>
                <a:gd name="connsiteX8" fmla="*/ 78492 w 93476"/>
                <a:gd name="connsiteY8" fmla="*/ 91863 h 93591"/>
                <a:gd name="connsiteX9" fmla="*/ 78492 w 93476"/>
                <a:gd name="connsiteY9" fmla="*/ 76533 h 93591"/>
                <a:gd name="connsiteX10" fmla="*/ 15445 w 93476"/>
                <a:gd name="connsiteY10" fmla="*/ 47026 h 93591"/>
                <a:gd name="connsiteX11" fmla="*/ 46796 w 93476"/>
                <a:gd name="connsiteY11" fmla="*/ 79414 h 93591"/>
                <a:gd name="connsiteX12" fmla="*/ 78492 w 93476"/>
                <a:gd name="connsiteY12" fmla="*/ 47026 h 93591"/>
                <a:gd name="connsiteX13" fmla="*/ 46796 w 93476"/>
                <a:gd name="connsiteY13" fmla="*/ 14062 h 93591"/>
                <a:gd name="connsiteX14" fmla="*/ 15445 w 93476"/>
                <a:gd name="connsiteY14" fmla="*/ 47026 h 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76" h="93591">
                  <a:moveTo>
                    <a:pt x="78492" y="76533"/>
                  </a:moveTo>
                  <a:cubicBezTo>
                    <a:pt x="71000" y="87137"/>
                    <a:pt x="59474" y="93591"/>
                    <a:pt x="45297" y="93591"/>
                  </a:cubicBezTo>
                  <a:cubicBezTo>
                    <a:pt x="18903" y="93591"/>
                    <a:pt x="0" y="73997"/>
                    <a:pt x="0" y="47257"/>
                  </a:cubicBezTo>
                  <a:cubicBezTo>
                    <a:pt x="0" y="20516"/>
                    <a:pt x="18903" y="0"/>
                    <a:pt x="45297" y="0"/>
                  </a:cubicBezTo>
                  <a:cubicBezTo>
                    <a:pt x="59359" y="0"/>
                    <a:pt x="70885" y="6570"/>
                    <a:pt x="78492" y="17404"/>
                  </a:cubicBezTo>
                  <a:lnTo>
                    <a:pt x="78492" y="1614"/>
                  </a:lnTo>
                  <a:lnTo>
                    <a:pt x="93476" y="1614"/>
                  </a:lnTo>
                  <a:lnTo>
                    <a:pt x="93476" y="91863"/>
                  </a:lnTo>
                  <a:lnTo>
                    <a:pt x="78492" y="91863"/>
                  </a:lnTo>
                  <a:lnTo>
                    <a:pt x="78492" y="76533"/>
                  </a:lnTo>
                  <a:close/>
                  <a:moveTo>
                    <a:pt x="15445" y="47026"/>
                  </a:moveTo>
                  <a:cubicBezTo>
                    <a:pt x="15445" y="65698"/>
                    <a:pt x="28469" y="79414"/>
                    <a:pt x="46796" y="79414"/>
                  </a:cubicBezTo>
                  <a:cubicBezTo>
                    <a:pt x="65122" y="79414"/>
                    <a:pt x="78492" y="65698"/>
                    <a:pt x="78492" y="47026"/>
                  </a:cubicBezTo>
                  <a:cubicBezTo>
                    <a:pt x="78492" y="28354"/>
                    <a:pt x="65353" y="14062"/>
                    <a:pt x="46796" y="14062"/>
                  </a:cubicBezTo>
                  <a:cubicBezTo>
                    <a:pt x="28239" y="14062"/>
                    <a:pt x="15445" y="28008"/>
                    <a:pt x="15445" y="47026"/>
                  </a:cubicBezTo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0DDBBC8-62D7-EDBF-FD7A-22AC8D8B9145}"/>
                </a:ext>
              </a:extLst>
            </p:cNvPr>
            <p:cNvSpPr/>
            <p:nvPr userDrawn="1"/>
          </p:nvSpPr>
          <p:spPr>
            <a:xfrm>
              <a:off x="1135097" y="279853"/>
              <a:ext cx="47833" cy="91862"/>
            </a:xfrm>
            <a:custGeom>
              <a:avLst/>
              <a:gdLst>
                <a:gd name="connsiteX0" fmla="*/ 14869 w 47833"/>
                <a:gd name="connsiteY0" fmla="*/ 91863 h 91862"/>
                <a:gd name="connsiteX1" fmla="*/ 0 w 47833"/>
                <a:gd name="connsiteY1" fmla="*/ 91863 h 91862"/>
                <a:gd name="connsiteX2" fmla="*/ 0 w 47833"/>
                <a:gd name="connsiteY2" fmla="*/ 1614 h 91862"/>
                <a:gd name="connsiteX3" fmla="*/ 14869 w 47833"/>
                <a:gd name="connsiteY3" fmla="*/ 1614 h 91862"/>
                <a:gd name="connsiteX4" fmla="*/ 14869 w 47833"/>
                <a:gd name="connsiteY4" fmla="*/ 20862 h 91862"/>
                <a:gd name="connsiteX5" fmla="*/ 47833 w 47833"/>
                <a:gd name="connsiteY5" fmla="*/ 0 h 91862"/>
                <a:gd name="connsiteX6" fmla="*/ 47833 w 47833"/>
                <a:gd name="connsiteY6" fmla="*/ 17059 h 91862"/>
                <a:gd name="connsiteX7" fmla="*/ 14869 w 47833"/>
                <a:gd name="connsiteY7" fmla="*/ 48870 h 91862"/>
                <a:gd name="connsiteX8" fmla="*/ 14869 w 47833"/>
                <a:gd name="connsiteY8" fmla="*/ 91863 h 9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33" h="91862">
                  <a:moveTo>
                    <a:pt x="14869" y="91863"/>
                  </a:moveTo>
                  <a:lnTo>
                    <a:pt x="0" y="91863"/>
                  </a:lnTo>
                  <a:lnTo>
                    <a:pt x="0" y="1614"/>
                  </a:lnTo>
                  <a:lnTo>
                    <a:pt x="14869" y="1614"/>
                  </a:lnTo>
                  <a:lnTo>
                    <a:pt x="14869" y="20862"/>
                  </a:lnTo>
                  <a:cubicBezTo>
                    <a:pt x="22015" y="7492"/>
                    <a:pt x="33541" y="0"/>
                    <a:pt x="47833" y="0"/>
                  </a:cubicBezTo>
                  <a:lnTo>
                    <a:pt x="47833" y="17059"/>
                  </a:lnTo>
                  <a:cubicBezTo>
                    <a:pt x="29853" y="14523"/>
                    <a:pt x="14869" y="26625"/>
                    <a:pt x="14869" y="48870"/>
                  </a:cubicBezTo>
                  <a:lnTo>
                    <a:pt x="14869" y="91863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6FF28F-C1CF-91B7-E815-9055C890DAD5}"/>
                </a:ext>
              </a:extLst>
            </p:cNvPr>
            <p:cNvSpPr/>
            <p:nvPr userDrawn="1"/>
          </p:nvSpPr>
          <p:spPr>
            <a:xfrm>
              <a:off x="660800" y="279305"/>
              <a:ext cx="32705" cy="23311"/>
            </a:xfrm>
            <a:custGeom>
              <a:avLst/>
              <a:gdLst>
                <a:gd name="connsiteX0" fmla="*/ 14984 w 32705"/>
                <a:gd name="connsiteY0" fmla="*/ 21410 h 23311"/>
                <a:gd name="connsiteX1" fmla="*/ 27432 w 32705"/>
                <a:gd name="connsiteY1" fmla="*/ 21410 h 23311"/>
                <a:gd name="connsiteX2" fmla="*/ 27432 w 32705"/>
                <a:gd name="connsiteY2" fmla="*/ 2046 h 23311"/>
                <a:gd name="connsiteX3" fmla="*/ 27086 w 32705"/>
                <a:gd name="connsiteY3" fmla="*/ 1815 h 23311"/>
                <a:gd name="connsiteX4" fmla="*/ 14753 w 32705"/>
                <a:gd name="connsiteY4" fmla="*/ 1815 h 23311"/>
                <a:gd name="connsiteX5" fmla="*/ 0 w 32705"/>
                <a:gd name="connsiteY5" fmla="*/ 11267 h 23311"/>
                <a:gd name="connsiteX6" fmla="*/ 14984 w 32705"/>
                <a:gd name="connsiteY6" fmla="*/ 21179 h 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05" h="23311">
                  <a:moveTo>
                    <a:pt x="14984" y="21410"/>
                  </a:moveTo>
                  <a:cubicBezTo>
                    <a:pt x="18787" y="23945"/>
                    <a:pt x="23628" y="23945"/>
                    <a:pt x="27432" y="21410"/>
                  </a:cubicBezTo>
                  <a:cubicBezTo>
                    <a:pt x="34463" y="16914"/>
                    <a:pt x="34463" y="6541"/>
                    <a:pt x="27432" y="2046"/>
                  </a:cubicBezTo>
                  <a:lnTo>
                    <a:pt x="27086" y="1815"/>
                  </a:lnTo>
                  <a:cubicBezTo>
                    <a:pt x="23283" y="-605"/>
                    <a:pt x="18442" y="-605"/>
                    <a:pt x="14753" y="1815"/>
                  </a:cubicBezTo>
                  <a:lnTo>
                    <a:pt x="0" y="11267"/>
                  </a:lnTo>
                  <a:lnTo>
                    <a:pt x="14984" y="21179"/>
                  </a:lnTo>
                  <a:close/>
                </a:path>
              </a:pathLst>
            </a:custGeom>
            <a:solidFill>
              <a:schemeClr val="bg1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A43132-D99B-780D-6732-4DC1BEB03DFE}"/>
                </a:ext>
              </a:extLst>
            </p:cNvPr>
            <p:cNvSpPr/>
            <p:nvPr userDrawn="1"/>
          </p:nvSpPr>
          <p:spPr>
            <a:xfrm>
              <a:off x="160033" y="383011"/>
              <a:ext cx="286453" cy="237929"/>
            </a:xfrm>
            <a:custGeom>
              <a:avLst/>
              <a:gdLst>
                <a:gd name="connsiteX0" fmla="*/ 222412 w 286453"/>
                <a:gd name="connsiteY0" fmla="*/ 231328 h 237929"/>
                <a:gd name="connsiteX1" fmla="*/ 30965 w 286453"/>
                <a:gd name="connsiteY1" fmla="*/ 106616 h 237929"/>
                <a:gd name="connsiteX2" fmla="*/ 1458 w 286453"/>
                <a:gd name="connsiteY2" fmla="*/ 67082 h 237929"/>
                <a:gd name="connsiteX3" fmla="*/ 19208 w 286453"/>
                <a:gd name="connsiteY3" fmla="*/ 0 h 237929"/>
                <a:gd name="connsiteX4" fmla="*/ 267710 w 286453"/>
                <a:gd name="connsiteY4" fmla="*/ 161826 h 237929"/>
                <a:gd name="connsiteX5" fmla="*/ 279812 w 286453"/>
                <a:gd name="connsiteY5" fmla="*/ 219110 h 237929"/>
                <a:gd name="connsiteX6" fmla="*/ 222528 w 286453"/>
                <a:gd name="connsiteY6" fmla="*/ 231212 h 23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453" h="237929">
                  <a:moveTo>
                    <a:pt x="222412" y="231328"/>
                  </a:moveTo>
                  <a:lnTo>
                    <a:pt x="30965" y="106616"/>
                  </a:lnTo>
                  <a:cubicBezTo>
                    <a:pt x="30965" y="106616"/>
                    <a:pt x="6990" y="92785"/>
                    <a:pt x="1458" y="67082"/>
                  </a:cubicBezTo>
                  <a:cubicBezTo>
                    <a:pt x="-6265" y="31005"/>
                    <a:pt x="19208" y="0"/>
                    <a:pt x="19208" y="0"/>
                  </a:cubicBezTo>
                  <a:lnTo>
                    <a:pt x="267710" y="161826"/>
                  </a:lnTo>
                  <a:cubicBezTo>
                    <a:pt x="286843" y="174274"/>
                    <a:pt x="292145" y="199862"/>
                    <a:pt x="279812" y="219110"/>
                  </a:cubicBezTo>
                  <a:cubicBezTo>
                    <a:pt x="267133" y="238935"/>
                    <a:pt x="241084" y="243315"/>
                    <a:pt x="222528" y="231212"/>
                  </a:cubicBezTo>
                </a:path>
              </a:pathLst>
            </a:custGeom>
            <a:solidFill>
              <a:srgbClr val="38D20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5C77E7-2F67-6816-A8DA-480D2FFE31C5}"/>
                </a:ext>
              </a:extLst>
            </p:cNvPr>
            <p:cNvSpPr/>
            <p:nvPr userDrawn="1"/>
          </p:nvSpPr>
          <p:spPr>
            <a:xfrm>
              <a:off x="171749" y="164240"/>
              <a:ext cx="275023" cy="339679"/>
            </a:xfrm>
            <a:custGeom>
              <a:avLst/>
              <a:gdLst>
                <a:gd name="connsiteX0" fmla="*/ 29276 w 275023"/>
                <a:gd name="connsiteY0" fmla="*/ 192146 h 339679"/>
                <a:gd name="connsiteX1" fmla="*/ 0 w 275023"/>
                <a:gd name="connsiteY1" fmla="*/ 133479 h 339679"/>
                <a:gd name="connsiteX2" fmla="*/ 29276 w 275023"/>
                <a:gd name="connsiteY2" fmla="*/ 75157 h 339679"/>
                <a:gd name="connsiteX3" fmla="*/ 133933 w 275023"/>
                <a:gd name="connsiteY3" fmla="*/ 6692 h 339679"/>
                <a:gd name="connsiteX4" fmla="*/ 191217 w 275023"/>
                <a:gd name="connsiteY4" fmla="*/ 18795 h 339679"/>
                <a:gd name="connsiteX5" fmla="*/ 179115 w 275023"/>
                <a:gd name="connsiteY5" fmla="*/ 76079 h 339679"/>
                <a:gd name="connsiteX6" fmla="*/ 90941 w 275023"/>
                <a:gd name="connsiteY6" fmla="*/ 133479 h 339679"/>
                <a:gd name="connsiteX7" fmla="*/ 241240 w 275023"/>
                <a:gd name="connsiteY7" fmla="*/ 231335 h 339679"/>
                <a:gd name="connsiteX8" fmla="*/ 273628 w 275023"/>
                <a:gd name="connsiteY8" fmla="*/ 273059 h 339679"/>
                <a:gd name="connsiteX9" fmla="*/ 255994 w 275023"/>
                <a:gd name="connsiteY9" fmla="*/ 339680 h 339679"/>
                <a:gd name="connsiteX10" fmla="*/ 29391 w 275023"/>
                <a:gd name="connsiteY10" fmla="*/ 192031 h 33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023" h="339679">
                  <a:moveTo>
                    <a:pt x="29276" y="192146"/>
                  </a:moveTo>
                  <a:cubicBezTo>
                    <a:pt x="29276" y="192146"/>
                    <a:pt x="0" y="174396"/>
                    <a:pt x="0" y="133479"/>
                  </a:cubicBezTo>
                  <a:cubicBezTo>
                    <a:pt x="0" y="92561"/>
                    <a:pt x="29276" y="75157"/>
                    <a:pt x="29276" y="75157"/>
                  </a:cubicBezTo>
                  <a:lnTo>
                    <a:pt x="133933" y="6692"/>
                  </a:lnTo>
                  <a:cubicBezTo>
                    <a:pt x="153066" y="-5756"/>
                    <a:pt x="178769" y="-339"/>
                    <a:pt x="191217" y="18795"/>
                  </a:cubicBezTo>
                  <a:cubicBezTo>
                    <a:pt x="203665" y="37928"/>
                    <a:pt x="198248" y="63631"/>
                    <a:pt x="179115" y="76079"/>
                  </a:cubicBezTo>
                  <a:lnTo>
                    <a:pt x="90941" y="133479"/>
                  </a:lnTo>
                  <a:lnTo>
                    <a:pt x="241240" y="231335"/>
                  </a:lnTo>
                  <a:cubicBezTo>
                    <a:pt x="241240" y="231335"/>
                    <a:pt x="268326" y="246895"/>
                    <a:pt x="273628" y="273059"/>
                  </a:cubicBezTo>
                  <a:cubicBezTo>
                    <a:pt x="281120" y="309597"/>
                    <a:pt x="255994" y="339680"/>
                    <a:pt x="255994" y="339680"/>
                  </a:cubicBezTo>
                  <a:lnTo>
                    <a:pt x="29391" y="192031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2470F1-6871-49ED-1037-7DE86A1B6946}"/>
                </a:ext>
              </a:extLst>
            </p:cNvPr>
            <p:cNvSpPr/>
            <p:nvPr userDrawn="1"/>
          </p:nvSpPr>
          <p:spPr>
            <a:xfrm>
              <a:off x="323432" y="256916"/>
              <a:ext cx="115491" cy="81604"/>
            </a:xfrm>
            <a:custGeom>
              <a:avLst/>
              <a:gdLst>
                <a:gd name="connsiteX0" fmla="*/ 74689 w 115491"/>
                <a:gd name="connsiteY0" fmla="*/ 0 h 81604"/>
                <a:gd name="connsiteX1" fmla="*/ 51060 w 115491"/>
                <a:gd name="connsiteY1" fmla="*/ 7492 h 81604"/>
                <a:gd name="connsiteX2" fmla="*/ 0 w 115491"/>
                <a:gd name="connsiteY2" fmla="*/ 40802 h 81604"/>
                <a:gd name="connsiteX3" fmla="*/ 51060 w 115491"/>
                <a:gd name="connsiteY3" fmla="*/ 74112 h 81604"/>
                <a:gd name="connsiteX4" fmla="*/ 74689 w 115491"/>
                <a:gd name="connsiteY4" fmla="*/ 81604 h 81604"/>
                <a:gd name="connsiteX5" fmla="*/ 115491 w 115491"/>
                <a:gd name="connsiteY5" fmla="*/ 40802 h 81604"/>
                <a:gd name="connsiteX6" fmla="*/ 74689 w 115491"/>
                <a:gd name="connsiteY6" fmla="*/ 0 h 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91" h="81604">
                  <a:moveTo>
                    <a:pt x="74689" y="0"/>
                  </a:moveTo>
                  <a:cubicBezTo>
                    <a:pt x="64892" y="0"/>
                    <a:pt x="57861" y="3112"/>
                    <a:pt x="51060" y="7492"/>
                  </a:cubicBezTo>
                  <a:lnTo>
                    <a:pt x="0" y="40802"/>
                  </a:lnTo>
                  <a:lnTo>
                    <a:pt x="51060" y="74112"/>
                  </a:lnTo>
                  <a:cubicBezTo>
                    <a:pt x="57976" y="78608"/>
                    <a:pt x="65237" y="81604"/>
                    <a:pt x="74689" y="81604"/>
                  </a:cubicBezTo>
                  <a:cubicBezTo>
                    <a:pt x="97280" y="81604"/>
                    <a:pt x="115491" y="63278"/>
                    <a:pt x="115491" y="40802"/>
                  </a:cubicBezTo>
                  <a:cubicBezTo>
                    <a:pt x="115491" y="18326"/>
                    <a:pt x="97165" y="0"/>
                    <a:pt x="74689" y="0"/>
                  </a:cubicBezTo>
                </a:path>
              </a:pathLst>
            </a:custGeom>
            <a:solidFill>
              <a:srgbClr val="38D20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990997-E61E-03F0-F64F-BF1A1564D699}"/>
                </a:ext>
              </a:extLst>
            </p:cNvPr>
            <p:cNvSpPr/>
            <p:nvPr userDrawn="1"/>
          </p:nvSpPr>
          <p:spPr>
            <a:xfrm>
              <a:off x="159647" y="539304"/>
              <a:ext cx="115491" cy="81604"/>
            </a:xfrm>
            <a:custGeom>
              <a:avLst/>
              <a:gdLst>
                <a:gd name="connsiteX0" fmla="*/ 40802 w 115491"/>
                <a:gd name="connsiteY0" fmla="*/ 81604 h 81604"/>
                <a:gd name="connsiteX1" fmla="*/ 64431 w 115491"/>
                <a:gd name="connsiteY1" fmla="*/ 74112 h 81604"/>
                <a:gd name="connsiteX2" fmla="*/ 115491 w 115491"/>
                <a:gd name="connsiteY2" fmla="*/ 40802 h 81604"/>
                <a:gd name="connsiteX3" fmla="*/ 64431 w 115491"/>
                <a:gd name="connsiteY3" fmla="*/ 7492 h 81604"/>
                <a:gd name="connsiteX4" fmla="*/ 40802 w 115491"/>
                <a:gd name="connsiteY4" fmla="*/ 0 h 81604"/>
                <a:gd name="connsiteX5" fmla="*/ 0 w 115491"/>
                <a:gd name="connsiteY5" fmla="*/ 40802 h 81604"/>
                <a:gd name="connsiteX6" fmla="*/ 40802 w 115491"/>
                <a:gd name="connsiteY6" fmla="*/ 81604 h 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91" h="81604">
                  <a:moveTo>
                    <a:pt x="40802" y="81604"/>
                  </a:moveTo>
                  <a:cubicBezTo>
                    <a:pt x="50599" y="81604"/>
                    <a:pt x="57630" y="78492"/>
                    <a:pt x="64431" y="74112"/>
                  </a:cubicBezTo>
                  <a:lnTo>
                    <a:pt x="115491" y="40802"/>
                  </a:lnTo>
                  <a:lnTo>
                    <a:pt x="64431" y="7492"/>
                  </a:lnTo>
                  <a:cubicBezTo>
                    <a:pt x="57515" y="3112"/>
                    <a:pt x="50254" y="0"/>
                    <a:pt x="40802" y="0"/>
                  </a:cubicBezTo>
                  <a:cubicBezTo>
                    <a:pt x="18211" y="0"/>
                    <a:pt x="0" y="18326"/>
                    <a:pt x="0" y="40802"/>
                  </a:cubicBezTo>
                  <a:cubicBezTo>
                    <a:pt x="0" y="63278"/>
                    <a:pt x="18326" y="81604"/>
                    <a:pt x="40802" y="81604"/>
                  </a:cubicBezTo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7D76E4-E0E0-7C81-3236-0E7944D05031}"/>
                </a:ext>
              </a:extLst>
            </p:cNvPr>
            <p:cNvSpPr/>
            <p:nvPr userDrawn="1"/>
          </p:nvSpPr>
          <p:spPr>
            <a:xfrm>
              <a:off x="1568592" y="164131"/>
              <a:ext cx="11526" cy="456661"/>
            </a:xfrm>
            <a:custGeom>
              <a:avLst/>
              <a:gdLst>
                <a:gd name="connsiteX0" fmla="*/ 0 w 11526"/>
                <a:gd name="connsiteY0" fmla="*/ 456662 h 456661"/>
                <a:gd name="connsiteX1" fmla="*/ 0 w 11526"/>
                <a:gd name="connsiteY1" fmla="*/ 0 h 45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456661">
                  <a:moveTo>
                    <a:pt x="0" y="456662"/>
                  </a:moveTo>
                  <a:lnTo>
                    <a:pt x="0" y="0"/>
                  </a:lnTo>
                </a:path>
              </a:pathLst>
            </a:custGeom>
            <a:ln w="276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28" name="Freeform: Shape 1827">
            <a:extLst>
              <a:ext uri="{FF2B5EF4-FFF2-40B4-BE49-F238E27FC236}">
                <a16:creationId xmlns:a16="http://schemas.microsoft.com/office/drawing/2014/main" id="{510B600C-1EEC-E24B-A456-D97B09B69C3E}"/>
              </a:ext>
            </a:extLst>
          </p:cNvPr>
          <p:cNvSpPr/>
          <p:nvPr/>
        </p:nvSpPr>
        <p:spPr>
          <a:xfrm>
            <a:off x="0" y="768297"/>
            <a:ext cx="6861227" cy="3707584"/>
          </a:xfrm>
          <a:custGeom>
            <a:avLst/>
            <a:gdLst>
              <a:gd name="connsiteX0" fmla="*/ 0 w 6861227"/>
              <a:gd name="connsiteY0" fmla="*/ 0 h 3707584"/>
              <a:gd name="connsiteX1" fmla="*/ 6861228 w 6861227"/>
              <a:gd name="connsiteY1" fmla="*/ 0 h 3707584"/>
              <a:gd name="connsiteX2" fmla="*/ 6861228 w 6861227"/>
              <a:gd name="connsiteY2" fmla="*/ 3707585 h 3707584"/>
              <a:gd name="connsiteX3" fmla="*/ 0 w 6861227"/>
              <a:gd name="connsiteY3" fmla="*/ 3707585 h 37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3707584">
                <a:moveTo>
                  <a:pt x="0" y="0"/>
                </a:moveTo>
                <a:lnTo>
                  <a:pt x="6861228" y="0"/>
                </a:lnTo>
                <a:lnTo>
                  <a:pt x="6861228" y="3707585"/>
                </a:lnTo>
                <a:lnTo>
                  <a:pt x="0" y="370758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98" name="Freeform: Shape 1997">
            <a:extLst>
              <a:ext uri="{FF2B5EF4-FFF2-40B4-BE49-F238E27FC236}">
                <a16:creationId xmlns:a16="http://schemas.microsoft.com/office/drawing/2014/main" id="{9378D09E-286D-E2A9-ACFF-6CDC40474937}"/>
              </a:ext>
            </a:extLst>
          </p:cNvPr>
          <p:cNvSpPr/>
          <p:nvPr/>
        </p:nvSpPr>
        <p:spPr>
          <a:xfrm>
            <a:off x="386814" y="1143124"/>
            <a:ext cx="2386814" cy="423812"/>
          </a:xfrm>
          <a:custGeom>
            <a:avLst/>
            <a:gdLst>
              <a:gd name="connsiteX0" fmla="*/ 2327801 w 2386814"/>
              <a:gd name="connsiteY0" fmla="*/ 214615 h 423812"/>
              <a:gd name="connsiteX1" fmla="*/ 2274666 w 2386814"/>
              <a:gd name="connsiteY1" fmla="*/ 270632 h 423812"/>
              <a:gd name="connsiteX2" fmla="*/ 2220263 w 2386814"/>
              <a:gd name="connsiteY2" fmla="*/ 214615 h 423812"/>
              <a:gd name="connsiteX3" fmla="*/ 2274666 w 2386814"/>
              <a:gd name="connsiteY3" fmla="*/ 160212 h 423812"/>
              <a:gd name="connsiteX4" fmla="*/ 2327801 w 2386814"/>
              <a:gd name="connsiteY4" fmla="*/ 214615 h 423812"/>
              <a:gd name="connsiteX5" fmla="*/ 2282619 w 2386814"/>
              <a:gd name="connsiteY5" fmla="*/ 324113 h 423812"/>
              <a:gd name="connsiteX6" fmla="*/ 2386815 w 2386814"/>
              <a:gd name="connsiteY6" fmla="*/ 214615 h 423812"/>
              <a:gd name="connsiteX7" fmla="*/ 2282619 w 2386814"/>
              <a:gd name="connsiteY7" fmla="*/ 106731 h 423812"/>
              <a:gd name="connsiteX8" fmla="*/ 2220378 w 2386814"/>
              <a:gd name="connsiteY8" fmla="*/ 134509 h 423812"/>
              <a:gd name="connsiteX9" fmla="*/ 2220378 w 2386814"/>
              <a:gd name="connsiteY9" fmla="*/ 110881 h 423812"/>
              <a:gd name="connsiteX10" fmla="*/ 2163094 w 2386814"/>
              <a:gd name="connsiteY10" fmla="*/ 110881 h 423812"/>
              <a:gd name="connsiteX11" fmla="*/ 2163094 w 2386814"/>
              <a:gd name="connsiteY11" fmla="*/ 423698 h 423812"/>
              <a:gd name="connsiteX12" fmla="*/ 2220378 w 2386814"/>
              <a:gd name="connsiteY12" fmla="*/ 423698 h 423812"/>
              <a:gd name="connsiteX13" fmla="*/ 2220378 w 2386814"/>
              <a:gd name="connsiteY13" fmla="*/ 296335 h 423812"/>
              <a:gd name="connsiteX14" fmla="*/ 2282619 w 2386814"/>
              <a:gd name="connsiteY14" fmla="*/ 324113 h 423812"/>
              <a:gd name="connsiteX15" fmla="*/ 2062702 w 2386814"/>
              <a:gd name="connsiteY15" fmla="*/ 214615 h 423812"/>
              <a:gd name="connsiteX16" fmla="*/ 2009567 w 2386814"/>
              <a:gd name="connsiteY16" fmla="*/ 270632 h 423812"/>
              <a:gd name="connsiteX17" fmla="*/ 1955164 w 2386814"/>
              <a:gd name="connsiteY17" fmla="*/ 214615 h 423812"/>
              <a:gd name="connsiteX18" fmla="*/ 2009567 w 2386814"/>
              <a:gd name="connsiteY18" fmla="*/ 160212 h 423812"/>
              <a:gd name="connsiteX19" fmla="*/ 2062702 w 2386814"/>
              <a:gd name="connsiteY19" fmla="*/ 214615 h 423812"/>
              <a:gd name="connsiteX20" fmla="*/ 2017405 w 2386814"/>
              <a:gd name="connsiteY20" fmla="*/ 324113 h 423812"/>
              <a:gd name="connsiteX21" fmla="*/ 2121600 w 2386814"/>
              <a:gd name="connsiteY21" fmla="*/ 214615 h 423812"/>
              <a:gd name="connsiteX22" fmla="*/ 2017405 w 2386814"/>
              <a:gd name="connsiteY22" fmla="*/ 106731 h 423812"/>
              <a:gd name="connsiteX23" fmla="*/ 1955164 w 2386814"/>
              <a:gd name="connsiteY23" fmla="*/ 134509 h 423812"/>
              <a:gd name="connsiteX24" fmla="*/ 1955164 w 2386814"/>
              <a:gd name="connsiteY24" fmla="*/ 110881 h 423812"/>
              <a:gd name="connsiteX25" fmla="*/ 1897880 w 2386814"/>
              <a:gd name="connsiteY25" fmla="*/ 110881 h 423812"/>
              <a:gd name="connsiteX26" fmla="*/ 1897880 w 2386814"/>
              <a:gd name="connsiteY26" fmla="*/ 423698 h 423812"/>
              <a:gd name="connsiteX27" fmla="*/ 1955164 w 2386814"/>
              <a:gd name="connsiteY27" fmla="*/ 423698 h 423812"/>
              <a:gd name="connsiteX28" fmla="*/ 1955164 w 2386814"/>
              <a:gd name="connsiteY28" fmla="*/ 296335 h 423812"/>
              <a:gd name="connsiteX29" fmla="*/ 2017405 w 2386814"/>
              <a:gd name="connsiteY29" fmla="*/ 324113 h 423812"/>
              <a:gd name="connsiteX30" fmla="*/ 1729945 w 2386814"/>
              <a:gd name="connsiteY30" fmla="*/ 160212 h 423812"/>
              <a:gd name="connsiteX31" fmla="*/ 1783887 w 2386814"/>
              <a:gd name="connsiteY31" fmla="*/ 216229 h 423812"/>
              <a:gd name="connsiteX32" fmla="*/ 1729945 w 2386814"/>
              <a:gd name="connsiteY32" fmla="*/ 270632 h 423812"/>
              <a:gd name="connsiteX33" fmla="*/ 1677271 w 2386814"/>
              <a:gd name="connsiteY33" fmla="*/ 216229 h 423812"/>
              <a:gd name="connsiteX34" fmla="*/ 1729945 w 2386814"/>
              <a:gd name="connsiteY34" fmla="*/ 160212 h 423812"/>
              <a:gd name="connsiteX35" fmla="*/ 1783887 w 2386814"/>
              <a:gd name="connsiteY35" fmla="*/ 319963 h 423812"/>
              <a:gd name="connsiteX36" fmla="*/ 1841978 w 2386814"/>
              <a:gd name="connsiteY36" fmla="*/ 319963 h 423812"/>
              <a:gd name="connsiteX37" fmla="*/ 1841978 w 2386814"/>
              <a:gd name="connsiteY37" fmla="*/ 110881 h 423812"/>
              <a:gd name="connsiteX38" fmla="*/ 1783887 w 2386814"/>
              <a:gd name="connsiteY38" fmla="*/ 110881 h 423812"/>
              <a:gd name="connsiteX39" fmla="*/ 1783887 w 2386814"/>
              <a:gd name="connsiteY39" fmla="*/ 134970 h 423812"/>
              <a:gd name="connsiteX40" fmla="*/ 1722107 w 2386814"/>
              <a:gd name="connsiteY40" fmla="*/ 106731 h 423812"/>
              <a:gd name="connsiteX41" fmla="*/ 1617912 w 2386814"/>
              <a:gd name="connsiteY41" fmla="*/ 216229 h 423812"/>
              <a:gd name="connsiteX42" fmla="*/ 1722107 w 2386814"/>
              <a:gd name="connsiteY42" fmla="*/ 324113 h 423812"/>
              <a:gd name="connsiteX43" fmla="*/ 1783887 w 2386814"/>
              <a:gd name="connsiteY43" fmla="*/ 296335 h 423812"/>
              <a:gd name="connsiteX44" fmla="*/ 1783887 w 2386814"/>
              <a:gd name="connsiteY44" fmla="*/ 319963 h 423812"/>
              <a:gd name="connsiteX45" fmla="*/ 1431997 w 2386814"/>
              <a:gd name="connsiteY45" fmla="*/ 228677 h 423812"/>
              <a:gd name="connsiteX46" fmla="*/ 1391771 w 2386814"/>
              <a:gd name="connsiteY46" fmla="*/ 270632 h 423812"/>
              <a:gd name="connsiteX47" fmla="*/ 1351545 w 2386814"/>
              <a:gd name="connsiteY47" fmla="*/ 228677 h 423812"/>
              <a:gd name="connsiteX48" fmla="*/ 1351545 w 2386814"/>
              <a:gd name="connsiteY48" fmla="*/ 110881 h 423812"/>
              <a:gd name="connsiteX49" fmla="*/ 1293915 w 2386814"/>
              <a:gd name="connsiteY49" fmla="*/ 110881 h 423812"/>
              <a:gd name="connsiteX50" fmla="*/ 1293915 w 2386814"/>
              <a:gd name="connsiteY50" fmla="*/ 228331 h 423812"/>
              <a:gd name="connsiteX51" fmla="*/ 1391886 w 2386814"/>
              <a:gd name="connsiteY51" fmla="*/ 324228 h 423812"/>
              <a:gd name="connsiteX52" fmla="*/ 1489857 w 2386814"/>
              <a:gd name="connsiteY52" fmla="*/ 228331 h 423812"/>
              <a:gd name="connsiteX53" fmla="*/ 1489857 w 2386814"/>
              <a:gd name="connsiteY53" fmla="*/ 110881 h 423812"/>
              <a:gd name="connsiteX54" fmla="*/ 1432227 w 2386814"/>
              <a:gd name="connsiteY54" fmla="*/ 110881 h 423812"/>
              <a:gd name="connsiteX55" fmla="*/ 1432227 w 2386814"/>
              <a:gd name="connsiteY55" fmla="*/ 228677 h 423812"/>
              <a:gd name="connsiteX56" fmla="*/ 1200438 w 2386814"/>
              <a:gd name="connsiteY56" fmla="*/ 214961 h 423812"/>
              <a:gd name="connsiteX57" fmla="*/ 1147303 w 2386814"/>
              <a:gd name="connsiteY57" fmla="*/ 270516 h 423812"/>
              <a:gd name="connsiteX58" fmla="*/ 1093361 w 2386814"/>
              <a:gd name="connsiteY58" fmla="*/ 214961 h 423812"/>
              <a:gd name="connsiteX59" fmla="*/ 1147303 w 2386814"/>
              <a:gd name="connsiteY59" fmla="*/ 160212 h 423812"/>
              <a:gd name="connsiteX60" fmla="*/ 1200438 w 2386814"/>
              <a:gd name="connsiteY60" fmla="*/ 214961 h 423812"/>
              <a:gd name="connsiteX61" fmla="*/ 1148225 w 2386814"/>
              <a:gd name="connsiteY61" fmla="*/ 324113 h 423812"/>
              <a:gd name="connsiteX62" fmla="*/ 1259452 w 2386814"/>
              <a:gd name="connsiteY62" fmla="*/ 214154 h 423812"/>
              <a:gd name="connsiteX63" fmla="*/ 1148225 w 2386814"/>
              <a:gd name="connsiteY63" fmla="*/ 106731 h 423812"/>
              <a:gd name="connsiteX64" fmla="*/ 1034117 w 2386814"/>
              <a:gd name="connsiteY64" fmla="*/ 214154 h 423812"/>
              <a:gd name="connsiteX65" fmla="*/ 1148225 w 2386814"/>
              <a:gd name="connsiteY65" fmla="*/ 324113 h 423812"/>
              <a:gd name="connsiteX66" fmla="*/ 1030314 w 2386814"/>
              <a:gd name="connsiteY66" fmla="*/ 110881 h 423812"/>
              <a:gd name="connsiteX67" fmla="*/ 969687 w 2386814"/>
              <a:gd name="connsiteY67" fmla="*/ 110881 h 423812"/>
              <a:gd name="connsiteX68" fmla="*/ 919087 w 2386814"/>
              <a:gd name="connsiteY68" fmla="*/ 215883 h 423812"/>
              <a:gd name="connsiteX69" fmla="*/ 868834 w 2386814"/>
              <a:gd name="connsiteY69" fmla="*/ 110881 h 423812"/>
              <a:gd name="connsiteX70" fmla="*/ 801176 w 2386814"/>
              <a:gd name="connsiteY70" fmla="*/ 110881 h 423812"/>
              <a:gd name="connsiteX71" fmla="*/ 887506 w 2386814"/>
              <a:gd name="connsiteY71" fmla="*/ 280198 h 423812"/>
              <a:gd name="connsiteX72" fmla="*/ 818234 w 2386814"/>
              <a:gd name="connsiteY72" fmla="*/ 423813 h 423812"/>
              <a:gd name="connsiteX73" fmla="*/ 878400 w 2386814"/>
              <a:gd name="connsiteY73" fmla="*/ 423813 h 423812"/>
              <a:gd name="connsiteX74" fmla="*/ 1030314 w 2386814"/>
              <a:gd name="connsiteY74" fmla="*/ 110996 h 423812"/>
              <a:gd name="connsiteX75" fmla="*/ 546104 w 2386814"/>
              <a:gd name="connsiteY75" fmla="*/ 195482 h 423812"/>
              <a:gd name="connsiteX76" fmla="*/ 592554 w 2386814"/>
              <a:gd name="connsiteY76" fmla="*/ 152374 h 423812"/>
              <a:gd name="connsiteX77" fmla="*/ 636123 w 2386814"/>
              <a:gd name="connsiteY77" fmla="*/ 195482 h 423812"/>
              <a:gd name="connsiteX78" fmla="*/ 546104 w 2386814"/>
              <a:gd name="connsiteY78" fmla="*/ 195482 h 423812"/>
              <a:gd name="connsiteX79" fmla="*/ 602582 w 2386814"/>
              <a:gd name="connsiteY79" fmla="*/ 324113 h 423812"/>
              <a:gd name="connsiteX80" fmla="*/ 678078 w 2386814"/>
              <a:gd name="connsiteY80" fmla="*/ 304634 h 423812"/>
              <a:gd name="connsiteX81" fmla="*/ 678078 w 2386814"/>
              <a:gd name="connsiteY81" fmla="*/ 256455 h 423812"/>
              <a:gd name="connsiteX82" fmla="*/ 608806 w 2386814"/>
              <a:gd name="connsiteY82" fmla="*/ 275588 h 423812"/>
              <a:gd name="connsiteX83" fmla="*/ 547833 w 2386814"/>
              <a:gd name="connsiteY83" fmla="*/ 234094 h 423812"/>
              <a:gd name="connsiteX84" fmla="*/ 693868 w 2386814"/>
              <a:gd name="connsiteY84" fmla="*/ 234094 h 423812"/>
              <a:gd name="connsiteX85" fmla="*/ 695136 w 2386814"/>
              <a:gd name="connsiteY85" fmla="*/ 210005 h 423812"/>
              <a:gd name="connsiteX86" fmla="*/ 592670 w 2386814"/>
              <a:gd name="connsiteY86" fmla="*/ 106731 h 423812"/>
              <a:gd name="connsiteX87" fmla="*/ 485593 w 2386814"/>
              <a:gd name="connsiteY87" fmla="*/ 217497 h 423812"/>
              <a:gd name="connsiteX88" fmla="*/ 602582 w 2386814"/>
              <a:gd name="connsiteY88" fmla="*/ 324113 h 423812"/>
              <a:gd name="connsiteX89" fmla="*/ 398340 w 2386814"/>
              <a:gd name="connsiteY89" fmla="*/ 228677 h 423812"/>
              <a:gd name="connsiteX90" fmla="*/ 470954 w 2386814"/>
              <a:gd name="connsiteY90" fmla="*/ 170124 h 423812"/>
              <a:gd name="connsiteX91" fmla="*/ 470954 w 2386814"/>
              <a:gd name="connsiteY91" fmla="*/ 106616 h 423812"/>
              <a:gd name="connsiteX92" fmla="*/ 398340 w 2386814"/>
              <a:gd name="connsiteY92" fmla="*/ 148571 h 423812"/>
              <a:gd name="connsiteX93" fmla="*/ 398340 w 2386814"/>
              <a:gd name="connsiteY93" fmla="*/ 110765 h 423812"/>
              <a:gd name="connsiteX94" fmla="*/ 341056 w 2386814"/>
              <a:gd name="connsiteY94" fmla="*/ 110765 h 423812"/>
              <a:gd name="connsiteX95" fmla="*/ 341056 w 2386814"/>
              <a:gd name="connsiteY95" fmla="*/ 319848 h 423812"/>
              <a:gd name="connsiteX96" fmla="*/ 398340 w 2386814"/>
              <a:gd name="connsiteY96" fmla="*/ 319848 h 423812"/>
              <a:gd name="connsiteX97" fmla="*/ 398340 w 2386814"/>
              <a:gd name="connsiteY97" fmla="*/ 228562 h 423812"/>
              <a:gd name="connsiteX98" fmla="*/ 109152 w 2386814"/>
              <a:gd name="connsiteY98" fmla="*/ 224066 h 423812"/>
              <a:gd name="connsiteX99" fmla="*/ 153527 w 2386814"/>
              <a:gd name="connsiteY99" fmla="*/ 125288 h 423812"/>
              <a:gd name="connsiteX100" fmla="*/ 198363 w 2386814"/>
              <a:gd name="connsiteY100" fmla="*/ 224066 h 423812"/>
              <a:gd name="connsiteX101" fmla="*/ 109152 w 2386814"/>
              <a:gd name="connsiteY101" fmla="*/ 224066 h 423812"/>
              <a:gd name="connsiteX102" fmla="*/ 241932 w 2386814"/>
              <a:gd name="connsiteY102" fmla="*/ 319963 h 423812"/>
              <a:gd name="connsiteX103" fmla="*/ 311203 w 2386814"/>
              <a:gd name="connsiteY103" fmla="*/ 319963 h 423812"/>
              <a:gd name="connsiteX104" fmla="*/ 153988 w 2386814"/>
              <a:gd name="connsiteY104" fmla="*/ 0 h 423812"/>
              <a:gd name="connsiteX105" fmla="*/ 0 w 2386814"/>
              <a:gd name="connsiteY105" fmla="*/ 319963 h 423812"/>
              <a:gd name="connsiteX106" fmla="*/ 65929 w 2386814"/>
              <a:gd name="connsiteY106" fmla="*/ 319963 h 423812"/>
              <a:gd name="connsiteX107" fmla="*/ 87483 w 2386814"/>
              <a:gd name="connsiteY107" fmla="*/ 271784 h 423812"/>
              <a:gd name="connsiteX108" fmla="*/ 220263 w 2386814"/>
              <a:gd name="connsiteY108" fmla="*/ 271784 h 423812"/>
              <a:gd name="connsiteX109" fmla="*/ 241817 w 2386814"/>
              <a:gd name="connsiteY109" fmla="*/ 319963 h 4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386814" h="423812">
                <a:moveTo>
                  <a:pt x="2327801" y="214615"/>
                </a:moveTo>
                <a:cubicBezTo>
                  <a:pt x="2327801" y="247349"/>
                  <a:pt x="2305441" y="270632"/>
                  <a:pt x="2274666" y="270632"/>
                </a:cubicBezTo>
                <a:cubicBezTo>
                  <a:pt x="2243892" y="270632"/>
                  <a:pt x="2220263" y="247349"/>
                  <a:pt x="2220263" y="214615"/>
                </a:cubicBezTo>
                <a:cubicBezTo>
                  <a:pt x="2220263" y="181881"/>
                  <a:pt x="2243546" y="160212"/>
                  <a:pt x="2274666" y="160212"/>
                </a:cubicBezTo>
                <a:cubicBezTo>
                  <a:pt x="2305787" y="160212"/>
                  <a:pt x="2327801" y="183034"/>
                  <a:pt x="2327801" y="214615"/>
                </a:cubicBezTo>
                <a:moveTo>
                  <a:pt x="2282619" y="324113"/>
                </a:moveTo>
                <a:cubicBezTo>
                  <a:pt x="2343592" y="324113"/>
                  <a:pt x="2386815" y="277663"/>
                  <a:pt x="2386815" y="214615"/>
                </a:cubicBezTo>
                <a:cubicBezTo>
                  <a:pt x="2386815" y="151568"/>
                  <a:pt x="2343246" y="106731"/>
                  <a:pt x="2282619" y="106731"/>
                </a:cubicBezTo>
                <a:cubicBezTo>
                  <a:pt x="2257262" y="106731"/>
                  <a:pt x="2236169" y="117105"/>
                  <a:pt x="2220378" y="134509"/>
                </a:cubicBezTo>
                <a:lnTo>
                  <a:pt x="2220378" y="110881"/>
                </a:lnTo>
                <a:lnTo>
                  <a:pt x="2163094" y="110881"/>
                </a:lnTo>
                <a:lnTo>
                  <a:pt x="2163094" y="423698"/>
                </a:lnTo>
                <a:lnTo>
                  <a:pt x="2220378" y="423698"/>
                </a:lnTo>
                <a:lnTo>
                  <a:pt x="2220378" y="296335"/>
                </a:lnTo>
                <a:cubicBezTo>
                  <a:pt x="2236169" y="313739"/>
                  <a:pt x="2257262" y="324113"/>
                  <a:pt x="2282619" y="324113"/>
                </a:cubicBezTo>
                <a:moveTo>
                  <a:pt x="2062702" y="214615"/>
                </a:moveTo>
                <a:cubicBezTo>
                  <a:pt x="2062702" y="247349"/>
                  <a:pt x="2040342" y="270632"/>
                  <a:pt x="2009567" y="270632"/>
                </a:cubicBezTo>
                <a:cubicBezTo>
                  <a:pt x="1978792" y="270632"/>
                  <a:pt x="1955164" y="247349"/>
                  <a:pt x="1955164" y="214615"/>
                </a:cubicBezTo>
                <a:cubicBezTo>
                  <a:pt x="1955164" y="181881"/>
                  <a:pt x="1978447" y="160212"/>
                  <a:pt x="2009567" y="160212"/>
                </a:cubicBezTo>
                <a:cubicBezTo>
                  <a:pt x="2040687" y="160212"/>
                  <a:pt x="2062702" y="183034"/>
                  <a:pt x="2062702" y="214615"/>
                </a:cubicBezTo>
                <a:moveTo>
                  <a:pt x="2017405" y="324113"/>
                </a:moveTo>
                <a:cubicBezTo>
                  <a:pt x="2078378" y="324113"/>
                  <a:pt x="2121600" y="277663"/>
                  <a:pt x="2121600" y="214615"/>
                </a:cubicBezTo>
                <a:cubicBezTo>
                  <a:pt x="2121600" y="151568"/>
                  <a:pt x="2078032" y="106731"/>
                  <a:pt x="2017405" y="106731"/>
                </a:cubicBezTo>
                <a:cubicBezTo>
                  <a:pt x="1992047" y="106731"/>
                  <a:pt x="1970955" y="117105"/>
                  <a:pt x="1955164" y="134509"/>
                </a:cubicBezTo>
                <a:lnTo>
                  <a:pt x="1955164" y="110881"/>
                </a:lnTo>
                <a:lnTo>
                  <a:pt x="1897880" y="110881"/>
                </a:lnTo>
                <a:lnTo>
                  <a:pt x="1897880" y="423698"/>
                </a:lnTo>
                <a:lnTo>
                  <a:pt x="1955164" y="423698"/>
                </a:lnTo>
                <a:lnTo>
                  <a:pt x="1955164" y="296335"/>
                </a:lnTo>
                <a:cubicBezTo>
                  <a:pt x="1970955" y="313739"/>
                  <a:pt x="1992047" y="324113"/>
                  <a:pt x="2017405" y="324113"/>
                </a:cubicBezTo>
                <a:moveTo>
                  <a:pt x="1729945" y="160212"/>
                </a:moveTo>
                <a:cubicBezTo>
                  <a:pt x="1761065" y="160212"/>
                  <a:pt x="1783887" y="183841"/>
                  <a:pt x="1783887" y="216229"/>
                </a:cubicBezTo>
                <a:cubicBezTo>
                  <a:pt x="1783887" y="248617"/>
                  <a:pt x="1761065" y="270632"/>
                  <a:pt x="1729945" y="270632"/>
                </a:cubicBezTo>
                <a:cubicBezTo>
                  <a:pt x="1698825" y="270632"/>
                  <a:pt x="1677271" y="247810"/>
                  <a:pt x="1677271" y="216229"/>
                </a:cubicBezTo>
                <a:cubicBezTo>
                  <a:pt x="1677271" y="184647"/>
                  <a:pt x="1699631" y="160212"/>
                  <a:pt x="1729945" y="160212"/>
                </a:cubicBezTo>
                <a:moveTo>
                  <a:pt x="1783887" y="319963"/>
                </a:moveTo>
                <a:lnTo>
                  <a:pt x="1841978" y="319963"/>
                </a:lnTo>
                <a:lnTo>
                  <a:pt x="1841978" y="110881"/>
                </a:lnTo>
                <a:lnTo>
                  <a:pt x="1783887" y="110881"/>
                </a:lnTo>
                <a:lnTo>
                  <a:pt x="1783887" y="134970"/>
                </a:lnTo>
                <a:cubicBezTo>
                  <a:pt x="1768903" y="117105"/>
                  <a:pt x="1747349" y="106731"/>
                  <a:pt x="1722107" y="106731"/>
                </a:cubicBezTo>
                <a:cubicBezTo>
                  <a:pt x="1660673" y="106731"/>
                  <a:pt x="1617912" y="153181"/>
                  <a:pt x="1617912" y="216229"/>
                </a:cubicBezTo>
                <a:cubicBezTo>
                  <a:pt x="1617912" y="279276"/>
                  <a:pt x="1661019" y="324113"/>
                  <a:pt x="1722107" y="324113"/>
                </a:cubicBezTo>
                <a:cubicBezTo>
                  <a:pt x="1747465" y="324113"/>
                  <a:pt x="1769018" y="313739"/>
                  <a:pt x="1783887" y="296335"/>
                </a:cubicBezTo>
                <a:lnTo>
                  <a:pt x="1783887" y="319963"/>
                </a:lnTo>
                <a:close/>
                <a:moveTo>
                  <a:pt x="1431997" y="228677"/>
                </a:moveTo>
                <a:cubicBezTo>
                  <a:pt x="1431997" y="256109"/>
                  <a:pt x="1415860" y="270632"/>
                  <a:pt x="1391771" y="270632"/>
                </a:cubicBezTo>
                <a:cubicBezTo>
                  <a:pt x="1367681" y="270632"/>
                  <a:pt x="1351545" y="256109"/>
                  <a:pt x="1351545" y="228677"/>
                </a:cubicBezTo>
                <a:lnTo>
                  <a:pt x="1351545" y="110881"/>
                </a:lnTo>
                <a:lnTo>
                  <a:pt x="1293915" y="110881"/>
                </a:lnTo>
                <a:lnTo>
                  <a:pt x="1293915" y="228331"/>
                </a:lnTo>
                <a:cubicBezTo>
                  <a:pt x="1293915" y="287229"/>
                  <a:pt x="1334140" y="324228"/>
                  <a:pt x="1391886" y="324228"/>
                </a:cubicBezTo>
                <a:cubicBezTo>
                  <a:pt x="1449631" y="324228"/>
                  <a:pt x="1489857" y="287344"/>
                  <a:pt x="1489857" y="228331"/>
                </a:cubicBezTo>
                <a:lnTo>
                  <a:pt x="1489857" y="110881"/>
                </a:lnTo>
                <a:lnTo>
                  <a:pt x="1432227" y="110881"/>
                </a:lnTo>
                <a:lnTo>
                  <a:pt x="1432227" y="228677"/>
                </a:lnTo>
                <a:close/>
                <a:moveTo>
                  <a:pt x="1200438" y="214961"/>
                </a:moveTo>
                <a:cubicBezTo>
                  <a:pt x="1200438" y="247349"/>
                  <a:pt x="1178078" y="270516"/>
                  <a:pt x="1147303" y="270516"/>
                </a:cubicBezTo>
                <a:cubicBezTo>
                  <a:pt x="1116528" y="270516"/>
                  <a:pt x="1093361" y="247234"/>
                  <a:pt x="1093361" y="214961"/>
                </a:cubicBezTo>
                <a:cubicBezTo>
                  <a:pt x="1093361" y="182688"/>
                  <a:pt x="1115722" y="160212"/>
                  <a:pt x="1147303" y="160212"/>
                </a:cubicBezTo>
                <a:cubicBezTo>
                  <a:pt x="1178884" y="160212"/>
                  <a:pt x="1200438" y="183034"/>
                  <a:pt x="1200438" y="214961"/>
                </a:cubicBezTo>
                <a:moveTo>
                  <a:pt x="1148225" y="324113"/>
                </a:moveTo>
                <a:cubicBezTo>
                  <a:pt x="1212080" y="324113"/>
                  <a:pt x="1259452" y="278930"/>
                  <a:pt x="1259452" y="214154"/>
                </a:cubicBezTo>
                <a:cubicBezTo>
                  <a:pt x="1259452" y="149378"/>
                  <a:pt x="1212195" y="106731"/>
                  <a:pt x="1148225" y="106731"/>
                </a:cubicBezTo>
                <a:cubicBezTo>
                  <a:pt x="1084256" y="106731"/>
                  <a:pt x="1034117" y="150761"/>
                  <a:pt x="1034117" y="214154"/>
                </a:cubicBezTo>
                <a:cubicBezTo>
                  <a:pt x="1034117" y="277547"/>
                  <a:pt x="1082642" y="324113"/>
                  <a:pt x="1148225" y="324113"/>
                </a:cubicBezTo>
                <a:moveTo>
                  <a:pt x="1030314" y="110881"/>
                </a:moveTo>
                <a:lnTo>
                  <a:pt x="969687" y="110881"/>
                </a:lnTo>
                <a:lnTo>
                  <a:pt x="919087" y="215883"/>
                </a:lnTo>
                <a:lnTo>
                  <a:pt x="868834" y="110881"/>
                </a:lnTo>
                <a:lnTo>
                  <a:pt x="801176" y="110881"/>
                </a:lnTo>
                <a:lnTo>
                  <a:pt x="887506" y="280198"/>
                </a:lnTo>
                <a:lnTo>
                  <a:pt x="818234" y="423813"/>
                </a:lnTo>
                <a:lnTo>
                  <a:pt x="878400" y="423813"/>
                </a:lnTo>
                <a:lnTo>
                  <a:pt x="1030314" y="110996"/>
                </a:lnTo>
                <a:close/>
                <a:moveTo>
                  <a:pt x="546104" y="195482"/>
                </a:moveTo>
                <a:cubicBezTo>
                  <a:pt x="551061" y="170586"/>
                  <a:pt x="566390" y="152374"/>
                  <a:pt x="592554" y="152374"/>
                </a:cubicBezTo>
                <a:cubicBezTo>
                  <a:pt x="618718" y="152374"/>
                  <a:pt x="633241" y="171047"/>
                  <a:pt x="636123" y="195482"/>
                </a:cubicBezTo>
                <a:lnTo>
                  <a:pt x="546104" y="195482"/>
                </a:lnTo>
                <a:close/>
                <a:moveTo>
                  <a:pt x="602582" y="324113"/>
                </a:moveTo>
                <a:cubicBezTo>
                  <a:pt x="629092" y="324113"/>
                  <a:pt x="654910" y="317888"/>
                  <a:pt x="678078" y="304634"/>
                </a:cubicBezTo>
                <a:lnTo>
                  <a:pt x="678078" y="256455"/>
                </a:lnTo>
                <a:cubicBezTo>
                  <a:pt x="656063" y="269364"/>
                  <a:pt x="632895" y="275588"/>
                  <a:pt x="608806" y="275588"/>
                </a:cubicBezTo>
                <a:cubicBezTo>
                  <a:pt x="578147" y="275588"/>
                  <a:pt x="555325" y="259797"/>
                  <a:pt x="547833" y="234094"/>
                </a:cubicBezTo>
                <a:lnTo>
                  <a:pt x="693868" y="234094"/>
                </a:lnTo>
                <a:cubicBezTo>
                  <a:pt x="694675" y="226256"/>
                  <a:pt x="695136" y="218303"/>
                  <a:pt x="695136" y="210005"/>
                </a:cubicBezTo>
                <a:cubicBezTo>
                  <a:pt x="695136" y="149839"/>
                  <a:pt x="653181" y="106731"/>
                  <a:pt x="592670" y="106731"/>
                </a:cubicBezTo>
                <a:cubicBezTo>
                  <a:pt x="528354" y="106731"/>
                  <a:pt x="485593" y="153642"/>
                  <a:pt x="485593" y="217497"/>
                </a:cubicBezTo>
                <a:cubicBezTo>
                  <a:pt x="485593" y="281351"/>
                  <a:pt x="536653" y="324113"/>
                  <a:pt x="602582" y="324113"/>
                </a:cubicBezTo>
                <a:moveTo>
                  <a:pt x="398340" y="228677"/>
                </a:moveTo>
                <a:cubicBezTo>
                  <a:pt x="398340" y="184302"/>
                  <a:pt x="433610" y="162287"/>
                  <a:pt x="470954" y="170124"/>
                </a:cubicBezTo>
                <a:lnTo>
                  <a:pt x="470954" y="106616"/>
                </a:lnTo>
                <a:cubicBezTo>
                  <a:pt x="439834" y="106616"/>
                  <a:pt x="415399" y="121600"/>
                  <a:pt x="398340" y="148571"/>
                </a:cubicBezTo>
                <a:lnTo>
                  <a:pt x="398340" y="110765"/>
                </a:lnTo>
                <a:lnTo>
                  <a:pt x="341056" y="110765"/>
                </a:lnTo>
                <a:lnTo>
                  <a:pt x="341056" y="319848"/>
                </a:lnTo>
                <a:lnTo>
                  <a:pt x="398340" y="319848"/>
                </a:lnTo>
                <a:lnTo>
                  <a:pt x="398340" y="228562"/>
                </a:lnTo>
                <a:close/>
                <a:moveTo>
                  <a:pt x="109152" y="224066"/>
                </a:moveTo>
                <a:lnTo>
                  <a:pt x="153527" y="125288"/>
                </a:lnTo>
                <a:lnTo>
                  <a:pt x="198363" y="224066"/>
                </a:lnTo>
                <a:lnTo>
                  <a:pt x="109152" y="224066"/>
                </a:lnTo>
                <a:close/>
                <a:moveTo>
                  <a:pt x="241932" y="319963"/>
                </a:moveTo>
                <a:lnTo>
                  <a:pt x="311203" y="319963"/>
                </a:lnTo>
                <a:lnTo>
                  <a:pt x="153988" y="0"/>
                </a:lnTo>
                <a:lnTo>
                  <a:pt x="0" y="319963"/>
                </a:lnTo>
                <a:lnTo>
                  <a:pt x="65929" y="319963"/>
                </a:lnTo>
                <a:lnTo>
                  <a:pt x="87483" y="271784"/>
                </a:lnTo>
                <a:lnTo>
                  <a:pt x="220263" y="271784"/>
                </a:lnTo>
                <a:lnTo>
                  <a:pt x="241817" y="31996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99" name="Freeform: Shape 1998">
            <a:extLst>
              <a:ext uri="{FF2B5EF4-FFF2-40B4-BE49-F238E27FC236}">
                <a16:creationId xmlns:a16="http://schemas.microsoft.com/office/drawing/2014/main" id="{2BB64004-2461-31D6-D3A0-5811E3AACFD4}"/>
              </a:ext>
            </a:extLst>
          </p:cNvPr>
          <p:cNvSpPr/>
          <p:nvPr/>
        </p:nvSpPr>
        <p:spPr>
          <a:xfrm>
            <a:off x="386814" y="1608661"/>
            <a:ext cx="1639004" cy="319617"/>
          </a:xfrm>
          <a:custGeom>
            <a:avLst/>
            <a:gdLst>
              <a:gd name="connsiteX0" fmla="*/ 1523283 w 1639004"/>
              <a:gd name="connsiteY0" fmla="*/ 319617 h 319617"/>
              <a:gd name="connsiteX1" fmla="*/ 1559820 w 1639004"/>
              <a:gd name="connsiteY1" fmla="*/ 284348 h 319617"/>
              <a:gd name="connsiteX2" fmla="*/ 1523283 w 1639004"/>
              <a:gd name="connsiteY2" fmla="*/ 248617 h 319617"/>
              <a:gd name="connsiteX3" fmla="*/ 1486400 w 1639004"/>
              <a:gd name="connsiteY3" fmla="*/ 284348 h 319617"/>
              <a:gd name="connsiteX4" fmla="*/ 1523283 w 1639004"/>
              <a:gd name="connsiteY4" fmla="*/ 319617 h 319617"/>
              <a:gd name="connsiteX5" fmla="*/ 1571346 w 1639004"/>
              <a:gd name="connsiteY5" fmla="*/ 169779 h 319617"/>
              <a:gd name="connsiteX6" fmla="*/ 1639004 w 1639004"/>
              <a:gd name="connsiteY6" fmla="*/ 85523 h 319617"/>
              <a:gd name="connsiteX7" fmla="*/ 1538151 w 1639004"/>
              <a:gd name="connsiteY7" fmla="*/ 0 h 319617"/>
              <a:gd name="connsiteX8" fmla="*/ 1430729 w 1639004"/>
              <a:gd name="connsiteY8" fmla="*/ 96704 h 319617"/>
              <a:gd name="connsiteX9" fmla="*/ 1487206 w 1639004"/>
              <a:gd name="connsiteY9" fmla="*/ 96704 h 319617"/>
              <a:gd name="connsiteX10" fmla="*/ 1536192 w 1639004"/>
              <a:gd name="connsiteY10" fmla="*/ 51521 h 319617"/>
              <a:gd name="connsiteX11" fmla="*/ 1580222 w 1639004"/>
              <a:gd name="connsiteY11" fmla="*/ 89673 h 319617"/>
              <a:gd name="connsiteX12" fmla="*/ 1539535 w 1639004"/>
              <a:gd name="connsiteY12" fmla="*/ 132780 h 319617"/>
              <a:gd name="connsiteX13" fmla="*/ 1494698 w 1639004"/>
              <a:gd name="connsiteY13" fmla="*/ 144421 h 319617"/>
              <a:gd name="connsiteX14" fmla="*/ 1500461 w 1639004"/>
              <a:gd name="connsiteY14" fmla="*/ 214154 h 319617"/>
              <a:gd name="connsiteX15" fmla="*/ 1546104 w 1639004"/>
              <a:gd name="connsiteY15" fmla="*/ 214154 h 319617"/>
              <a:gd name="connsiteX16" fmla="*/ 1549447 w 1639004"/>
              <a:gd name="connsiteY16" fmla="*/ 176810 h 319617"/>
              <a:gd name="connsiteX17" fmla="*/ 1571462 w 1639004"/>
              <a:gd name="connsiteY17" fmla="*/ 169779 h 319617"/>
              <a:gd name="connsiteX18" fmla="*/ 1259336 w 1639004"/>
              <a:gd name="connsiteY18" fmla="*/ 190987 h 319617"/>
              <a:gd name="connsiteX19" fmla="*/ 1305786 w 1639004"/>
              <a:gd name="connsiteY19" fmla="*/ 147879 h 319617"/>
              <a:gd name="connsiteX20" fmla="*/ 1349355 w 1639004"/>
              <a:gd name="connsiteY20" fmla="*/ 190987 h 319617"/>
              <a:gd name="connsiteX21" fmla="*/ 1259336 w 1639004"/>
              <a:gd name="connsiteY21" fmla="*/ 190987 h 319617"/>
              <a:gd name="connsiteX22" fmla="*/ 1315814 w 1639004"/>
              <a:gd name="connsiteY22" fmla="*/ 319617 h 319617"/>
              <a:gd name="connsiteX23" fmla="*/ 1391310 w 1639004"/>
              <a:gd name="connsiteY23" fmla="*/ 300138 h 319617"/>
              <a:gd name="connsiteX24" fmla="*/ 1391310 w 1639004"/>
              <a:gd name="connsiteY24" fmla="*/ 251959 h 319617"/>
              <a:gd name="connsiteX25" fmla="*/ 1322038 w 1639004"/>
              <a:gd name="connsiteY25" fmla="*/ 271093 h 319617"/>
              <a:gd name="connsiteX26" fmla="*/ 1261065 w 1639004"/>
              <a:gd name="connsiteY26" fmla="*/ 229599 h 319617"/>
              <a:gd name="connsiteX27" fmla="*/ 1407100 w 1639004"/>
              <a:gd name="connsiteY27" fmla="*/ 229599 h 319617"/>
              <a:gd name="connsiteX28" fmla="*/ 1408368 w 1639004"/>
              <a:gd name="connsiteY28" fmla="*/ 205509 h 319617"/>
              <a:gd name="connsiteX29" fmla="*/ 1305902 w 1639004"/>
              <a:gd name="connsiteY29" fmla="*/ 102236 h 319617"/>
              <a:gd name="connsiteX30" fmla="*/ 1198825 w 1639004"/>
              <a:gd name="connsiteY30" fmla="*/ 213001 h 319617"/>
              <a:gd name="connsiteX31" fmla="*/ 1315814 w 1639004"/>
              <a:gd name="connsiteY31" fmla="*/ 319617 h 319617"/>
              <a:gd name="connsiteX32" fmla="*/ 1176810 w 1639004"/>
              <a:gd name="connsiteY32" fmla="*/ 305094 h 319617"/>
              <a:gd name="connsiteX33" fmla="*/ 1176810 w 1639004"/>
              <a:gd name="connsiteY33" fmla="*/ 254841 h 319617"/>
              <a:gd name="connsiteX34" fmla="*/ 1134048 w 1639004"/>
              <a:gd name="connsiteY34" fmla="*/ 266828 h 319617"/>
              <a:gd name="connsiteX35" fmla="*/ 1099585 w 1639004"/>
              <a:gd name="connsiteY35" fmla="*/ 233172 h 319617"/>
              <a:gd name="connsiteX36" fmla="*/ 1099585 w 1639004"/>
              <a:gd name="connsiteY36" fmla="*/ 155141 h 319617"/>
              <a:gd name="connsiteX37" fmla="*/ 1174735 w 1639004"/>
              <a:gd name="connsiteY37" fmla="*/ 155141 h 319617"/>
              <a:gd name="connsiteX38" fmla="*/ 1174735 w 1639004"/>
              <a:gd name="connsiteY38" fmla="*/ 106155 h 319617"/>
              <a:gd name="connsiteX39" fmla="*/ 1099585 w 1639004"/>
              <a:gd name="connsiteY39" fmla="*/ 106155 h 319617"/>
              <a:gd name="connsiteX40" fmla="*/ 1099585 w 1639004"/>
              <a:gd name="connsiteY40" fmla="*/ 45528 h 319617"/>
              <a:gd name="connsiteX41" fmla="*/ 1041955 w 1639004"/>
              <a:gd name="connsiteY41" fmla="*/ 45528 h 319617"/>
              <a:gd name="connsiteX42" fmla="*/ 1041955 w 1639004"/>
              <a:gd name="connsiteY42" fmla="*/ 235938 h 319617"/>
              <a:gd name="connsiteX43" fmla="*/ 1122061 w 1639004"/>
              <a:gd name="connsiteY43" fmla="*/ 319387 h 319617"/>
              <a:gd name="connsiteX44" fmla="*/ 1176810 w 1639004"/>
              <a:gd name="connsiteY44" fmla="*/ 304864 h 319617"/>
              <a:gd name="connsiteX45" fmla="*/ 878055 w 1639004"/>
              <a:gd name="connsiteY45" fmla="*/ 155717 h 319617"/>
              <a:gd name="connsiteX46" fmla="*/ 931996 w 1639004"/>
              <a:gd name="connsiteY46" fmla="*/ 211733 h 319617"/>
              <a:gd name="connsiteX47" fmla="*/ 878055 w 1639004"/>
              <a:gd name="connsiteY47" fmla="*/ 266136 h 319617"/>
              <a:gd name="connsiteX48" fmla="*/ 825380 w 1639004"/>
              <a:gd name="connsiteY48" fmla="*/ 211733 h 319617"/>
              <a:gd name="connsiteX49" fmla="*/ 878055 w 1639004"/>
              <a:gd name="connsiteY49" fmla="*/ 155717 h 319617"/>
              <a:gd name="connsiteX50" fmla="*/ 931996 w 1639004"/>
              <a:gd name="connsiteY50" fmla="*/ 315468 h 319617"/>
              <a:gd name="connsiteX51" fmla="*/ 990088 w 1639004"/>
              <a:gd name="connsiteY51" fmla="*/ 315468 h 319617"/>
              <a:gd name="connsiteX52" fmla="*/ 990088 w 1639004"/>
              <a:gd name="connsiteY52" fmla="*/ 106385 h 319617"/>
              <a:gd name="connsiteX53" fmla="*/ 931996 w 1639004"/>
              <a:gd name="connsiteY53" fmla="*/ 106385 h 319617"/>
              <a:gd name="connsiteX54" fmla="*/ 931996 w 1639004"/>
              <a:gd name="connsiteY54" fmla="*/ 130475 h 319617"/>
              <a:gd name="connsiteX55" fmla="*/ 870217 w 1639004"/>
              <a:gd name="connsiteY55" fmla="*/ 102236 h 319617"/>
              <a:gd name="connsiteX56" fmla="*/ 766021 w 1639004"/>
              <a:gd name="connsiteY56" fmla="*/ 211733 h 319617"/>
              <a:gd name="connsiteX57" fmla="*/ 870217 w 1639004"/>
              <a:gd name="connsiteY57" fmla="*/ 319617 h 319617"/>
              <a:gd name="connsiteX58" fmla="*/ 931996 w 1639004"/>
              <a:gd name="connsiteY58" fmla="*/ 291840 h 319617"/>
              <a:gd name="connsiteX59" fmla="*/ 931996 w 1639004"/>
              <a:gd name="connsiteY59" fmla="*/ 315468 h 319617"/>
              <a:gd name="connsiteX60" fmla="*/ 612955 w 1639004"/>
              <a:gd name="connsiteY60" fmla="*/ 155717 h 319617"/>
              <a:gd name="connsiteX61" fmla="*/ 666897 w 1639004"/>
              <a:gd name="connsiteY61" fmla="*/ 211733 h 319617"/>
              <a:gd name="connsiteX62" fmla="*/ 612955 w 1639004"/>
              <a:gd name="connsiteY62" fmla="*/ 266136 h 319617"/>
              <a:gd name="connsiteX63" fmla="*/ 560281 w 1639004"/>
              <a:gd name="connsiteY63" fmla="*/ 211733 h 319617"/>
              <a:gd name="connsiteX64" fmla="*/ 612955 w 1639004"/>
              <a:gd name="connsiteY64" fmla="*/ 155717 h 319617"/>
              <a:gd name="connsiteX65" fmla="*/ 666897 w 1639004"/>
              <a:gd name="connsiteY65" fmla="*/ 315468 h 319617"/>
              <a:gd name="connsiteX66" fmla="*/ 724989 w 1639004"/>
              <a:gd name="connsiteY66" fmla="*/ 315468 h 319617"/>
              <a:gd name="connsiteX67" fmla="*/ 724989 w 1639004"/>
              <a:gd name="connsiteY67" fmla="*/ 4265 h 319617"/>
              <a:gd name="connsiteX68" fmla="*/ 666897 w 1639004"/>
              <a:gd name="connsiteY68" fmla="*/ 4265 h 319617"/>
              <a:gd name="connsiteX69" fmla="*/ 666897 w 1639004"/>
              <a:gd name="connsiteY69" fmla="*/ 130360 h 319617"/>
              <a:gd name="connsiteX70" fmla="*/ 605118 w 1639004"/>
              <a:gd name="connsiteY70" fmla="*/ 102121 h 319617"/>
              <a:gd name="connsiteX71" fmla="*/ 500922 w 1639004"/>
              <a:gd name="connsiteY71" fmla="*/ 211618 h 319617"/>
              <a:gd name="connsiteX72" fmla="*/ 605118 w 1639004"/>
              <a:gd name="connsiteY72" fmla="*/ 319502 h 319617"/>
              <a:gd name="connsiteX73" fmla="*/ 666897 w 1639004"/>
              <a:gd name="connsiteY73" fmla="*/ 291724 h 319617"/>
              <a:gd name="connsiteX74" fmla="*/ 666897 w 1639004"/>
              <a:gd name="connsiteY74" fmla="*/ 315353 h 319617"/>
              <a:gd name="connsiteX75" fmla="*/ 323306 w 1639004"/>
              <a:gd name="connsiteY75" fmla="*/ 210466 h 319617"/>
              <a:gd name="connsiteX76" fmla="*/ 270171 w 1639004"/>
              <a:gd name="connsiteY76" fmla="*/ 266021 h 319617"/>
              <a:gd name="connsiteX77" fmla="*/ 216229 w 1639004"/>
              <a:gd name="connsiteY77" fmla="*/ 210466 h 319617"/>
              <a:gd name="connsiteX78" fmla="*/ 270171 w 1639004"/>
              <a:gd name="connsiteY78" fmla="*/ 155717 h 319617"/>
              <a:gd name="connsiteX79" fmla="*/ 323306 w 1639004"/>
              <a:gd name="connsiteY79" fmla="*/ 210466 h 319617"/>
              <a:gd name="connsiteX80" fmla="*/ 270977 w 1639004"/>
              <a:gd name="connsiteY80" fmla="*/ 319617 h 319617"/>
              <a:gd name="connsiteX81" fmla="*/ 382204 w 1639004"/>
              <a:gd name="connsiteY81" fmla="*/ 209659 h 319617"/>
              <a:gd name="connsiteX82" fmla="*/ 270977 w 1639004"/>
              <a:gd name="connsiteY82" fmla="*/ 102236 h 319617"/>
              <a:gd name="connsiteX83" fmla="*/ 156870 w 1639004"/>
              <a:gd name="connsiteY83" fmla="*/ 209659 h 319617"/>
              <a:gd name="connsiteX84" fmla="*/ 270977 w 1639004"/>
              <a:gd name="connsiteY84" fmla="*/ 319617 h 319617"/>
              <a:gd name="connsiteX85" fmla="*/ 134855 w 1639004"/>
              <a:gd name="connsiteY85" fmla="*/ 305094 h 319617"/>
              <a:gd name="connsiteX86" fmla="*/ 134855 w 1639004"/>
              <a:gd name="connsiteY86" fmla="*/ 254841 h 319617"/>
              <a:gd name="connsiteX87" fmla="*/ 92093 w 1639004"/>
              <a:gd name="connsiteY87" fmla="*/ 266828 h 319617"/>
              <a:gd name="connsiteX88" fmla="*/ 57630 w 1639004"/>
              <a:gd name="connsiteY88" fmla="*/ 233172 h 319617"/>
              <a:gd name="connsiteX89" fmla="*/ 57630 w 1639004"/>
              <a:gd name="connsiteY89" fmla="*/ 155141 h 319617"/>
              <a:gd name="connsiteX90" fmla="*/ 132780 w 1639004"/>
              <a:gd name="connsiteY90" fmla="*/ 155141 h 319617"/>
              <a:gd name="connsiteX91" fmla="*/ 132780 w 1639004"/>
              <a:gd name="connsiteY91" fmla="*/ 106155 h 319617"/>
              <a:gd name="connsiteX92" fmla="*/ 57630 w 1639004"/>
              <a:gd name="connsiteY92" fmla="*/ 106155 h 319617"/>
              <a:gd name="connsiteX93" fmla="*/ 57630 w 1639004"/>
              <a:gd name="connsiteY93" fmla="*/ 45528 h 319617"/>
              <a:gd name="connsiteX94" fmla="*/ 0 w 1639004"/>
              <a:gd name="connsiteY94" fmla="*/ 45528 h 319617"/>
              <a:gd name="connsiteX95" fmla="*/ 0 w 1639004"/>
              <a:gd name="connsiteY95" fmla="*/ 235938 h 319617"/>
              <a:gd name="connsiteX96" fmla="*/ 80106 w 1639004"/>
              <a:gd name="connsiteY96" fmla="*/ 319387 h 319617"/>
              <a:gd name="connsiteX97" fmla="*/ 134855 w 1639004"/>
              <a:gd name="connsiteY97" fmla="*/ 304864 h 3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639004" h="319617">
                <a:moveTo>
                  <a:pt x="1523283" y="319617"/>
                </a:moveTo>
                <a:cubicBezTo>
                  <a:pt x="1544837" y="319617"/>
                  <a:pt x="1559820" y="305556"/>
                  <a:pt x="1559820" y="284348"/>
                </a:cubicBezTo>
                <a:cubicBezTo>
                  <a:pt x="1559820" y="263140"/>
                  <a:pt x="1544837" y="248617"/>
                  <a:pt x="1523283" y="248617"/>
                </a:cubicBezTo>
                <a:cubicBezTo>
                  <a:pt x="1501729" y="248617"/>
                  <a:pt x="1486400" y="263140"/>
                  <a:pt x="1486400" y="284348"/>
                </a:cubicBezTo>
                <a:cubicBezTo>
                  <a:pt x="1486400" y="305556"/>
                  <a:pt x="1501729" y="319617"/>
                  <a:pt x="1523283" y="319617"/>
                </a:cubicBezTo>
                <a:moveTo>
                  <a:pt x="1571346" y="169779"/>
                </a:moveTo>
                <a:cubicBezTo>
                  <a:pt x="1613647" y="156869"/>
                  <a:pt x="1639004" y="126210"/>
                  <a:pt x="1639004" y="85523"/>
                </a:cubicBezTo>
                <a:cubicBezTo>
                  <a:pt x="1639004" y="32388"/>
                  <a:pt x="1596243" y="0"/>
                  <a:pt x="1538151" y="0"/>
                </a:cubicBezTo>
                <a:cubicBezTo>
                  <a:pt x="1475104" y="0"/>
                  <a:pt x="1430729" y="37805"/>
                  <a:pt x="1430729" y="96704"/>
                </a:cubicBezTo>
                <a:lnTo>
                  <a:pt x="1487206" y="96704"/>
                </a:lnTo>
                <a:cubicBezTo>
                  <a:pt x="1487206" y="68926"/>
                  <a:pt x="1507953" y="51521"/>
                  <a:pt x="1536192" y="51521"/>
                </a:cubicBezTo>
                <a:cubicBezTo>
                  <a:pt x="1560281" y="51521"/>
                  <a:pt x="1580222" y="65237"/>
                  <a:pt x="1580222" y="89673"/>
                </a:cubicBezTo>
                <a:cubicBezTo>
                  <a:pt x="1580222" y="114108"/>
                  <a:pt x="1561088" y="127017"/>
                  <a:pt x="1539535" y="132780"/>
                </a:cubicBezTo>
                <a:lnTo>
                  <a:pt x="1494698" y="144421"/>
                </a:lnTo>
                <a:lnTo>
                  <a:pt x="1500461" y="214154"/>
                </a:lnTo>
                <a:lnTo>
                  <a:pt x="1546104" y="214154"/>
                </a:lnTo>
                <a:lnTo>
                  <a:pt x="1549447" y="176810"/>
                </a:lnTo>
                <a:lnTo>
                  <a:pt x="1571462" y="169779"/>
                </a:lnTo>
                <a:close/>
                <a:moveTo>
                  <a:pt x="1259336" y="190987"/>
                </a:moveTo>
                <a:cubicBezTo>
                  <a:pt x="1264293" y="166090"/>
                  <a:pt x="1279622" y="147879"/>
                  <a:pt x="1305786" y="147879"/>
                </a:cubicBezTo>
                <a:cubicBezTo>
                  <a:pt x="1331950" y="147879"/>
                  <a:pt x="1346473" y="166551"/>
                  <a:pt x="1349355" y="190987"/>
                </a:cubicBezTo>
                <a:lnTo>
                  <a:pt x="1259336" y="190987"/>
                </a:lnTo>
                <a:close/>
                <a:moveTo>
                  <a:pt x="1315814" y="319617"/>
                </a:moveTo>
                <a:cubicBezTo>
                  <a:pt x="1342324" y="319617"/>
                  <a:pt x="1368142" y="313393"/>
                  <a:pt x="1391310" y="300138"/>
                </a:cubicBezTo>
                <a:lnTo>
                  <a:pt x="1391310" y="251959"/>
                </a:lnTo>
                <a:cubicBezTo>
                  <a:pt x="1369295" y="264869"/>
                  <a:pt x="1346128" y="271093"/>
                  <a:pt x="1322038" y="271093"/>
                </a:cubicBezTo>
                <a:cubicBezTo>
                  <a:pt x="1291379" y="271093"/>
                  <a:pt x="1268557" y="255302"/>
                  <a:pt x="1261065" y="229599"/>
                </a:cubicBezTo>
                <a:lnTo>
                  <a:pt x="1407100" y="229599"/>
                </a:lnTo>
                <a:cubicBezTo>
                  <a:pt x="1407907" y="221761"/>
                  <a:pt x="1408368" y="213808"/>
                  <a:pt x="1408368" y="205509"/>
                </a:cubicBezTo>
                <a:cubicBezTo>
                  <a:pt x="1408368" y="145343"/>
                  <a:pt x="1366413" y="102236"/>
                  <a:pt x="1305902" y="102236"/>
                </a:cubicBezTo>
                <a:cubicBezTo>
                  <a:pt x="1241586" y="102236"/>
                  <a:pt x="1198825" y="149147"/>
                  <a:pt x="1198825" y="213001"/>
                </a:cubicBezTo>
                <a:cubicBezTo>
                  <a:pt x="1198825" y="276856"/>
                  <a:pt x="1249885" y="319617"/>
                  <a:pt x="1315814" y="319617"/>
                </a:cubicBezTo>
                <a:moveTo>
                  <a:pt x="1176810" y="305094"/>
                </a:moveTo>
                <a:lnTo>
                  <a:pt x="1176810" y="254841"/>
                </a:lnTo>
                <a:cubicBezTo>
                  <a:pt x="1163901" y="263140"/>
                  <a:pt x="1149378" y="266828"/>
                  <a:pt x="1134048" y="266828"/>
                </a:cubicBezTo>
                <a:cubicBezTo>
                  <a:pt x="1114569" y="266828"/>
                  <a:pt x="1099585" y="256916"/>
                  <a:pt x="1099585" y="233172"/>
                </a:cubicBezTo>
                <a:lnTo>
                  <a:pt x="1099585" y="155141"/>
                </a:lnTo>
                <a:lnTo>
                  <a:pt x="1174735" y="155141"/>
                </a:lnTo>
                <a:lnTo>
                  <a:pt x="1174735" y="106155"/>
                </a:lnTo>
                <a:lnTo>
                  <a:pt x="1099585" y="106155"/>
                </a:lnTo>
                <a:lnTo>
                  <a:pt x="1099585" y="45528"/>
                </a:lnTo>
                <a:lnTo>
                  <a:pt x="1041955" y="45528"/>
                </a:lnTo>
                <a:lnTo>
                  <a:pt x="1041955" y="235938"/>
                </a:lnTo>
                <a:cubicBezTo>
                  <a:pt x="1041955" y="295297"/>
                  <a:pt x="1072268" y="319387"/>
                  <a:pt x="1122061" y="319387"/>
                </a:cubicBezTo>
                <a:cubicBezTo>
                  <a:pt x="1142808" y="319387"/>
                  <a:pt x="1161941" y="314776"/>
                  <a:pt x="1176810" y="304864"/>
                </a:cubicBezTo>
                <a:moveTo>
                  <a:pt x="878055" y="155717"/>
                </a:moveTo>
                <a:cubicBezTo>
                  <a:pt x="909175" y="155717"/>
                  <a:pt x="931996" y="179345"/>
                  <a:pt x="931996" y="211733"/>
                </a:cubicBezTo>
                <a:cubicBezTo>
                  <a:pt x="931996" y="244122"/>
                  <a:pt x="909175" y="266136"/>
                  <a:pt x="878055" y="266136"/>
                </a:cubicBezTo>
                <a:cubicBezTo>
                  <a:pt x="846934" y="266136"/>
                  <a:pt x="825380" y="243315"/>
                  <a:pt x="825380" y="211733"/>
                </a:cubicBezTo>
                <a:cubicBezTo>
                  <a:pt x="825380" y="180152"/>
                  <a:pt x="847741" y="155717"/>
                  <a:pt x="878055" y="155717"/>
                </a:cubicBezTo>
                <a:moveTo>
                  <a:pt x="931996" y="315468"/>
                </a:moveTo>
                <a:lnTo>
                  <a:pt x="990088" y="315468"/>
                </a:lnTo>
                <a:lnTo>
                  <a:pt x="990088" y="106385"/>
                </a:lnTo>
                <a:lnTo>
                  <a:pt x="931996" y="106385"/>
                </a:lnTo>
                <a:lnTo>
                  <a:pt x="931996" y="130475"/>
                </a:lnTo>
                <a:cubicBezTo>
                  <a:pt x="917013" y="112609"/>
                  <a:pt x="895459" y="102236"/>
                  <a:pt x="870217" y="102236"/>
                </a:cubicBezTo>
                <a:cubicBezTo>
                  <a:pt x="808783" y="102236"/>
                  <a:pt x="766021" y="148686"/>
                  <a:pt x="766021" y="211733"/>
                </a:cubicBezTo>
                <a:cubicBezTo>
                  <a:pt x="766021" y="274781"/>
                  <a:pt x="809129" y="319617"/>
                  <a:pt x="870217" y="319617"/>
                </a:cubicBezTo>
                <a:cubicBezTo>
                  <a:pt x="895574" y="319617"/>
                  <a:pt x="917128" y="309244"/>
                  <a:pt x="931996" y="291840"/>
                </a:cubicBezTo>
                <a:lnTo>
                  <a:pt x="931996" y="315468"/>
                </a:lnTo>
                <a:close/>
                <a:moveTo>
                  <a:pt x="612955" y="155717"/>
                </a:moveTo>
                <a:cubicBezTo>
                  <a:pt x="644076" y="155717"/>
                  <a:pt x="666897" y="179345"/>
                  <a:pt x="666897" y="211733"/>
                </a:cubicBezTo>
                <a:cubicBezTo>
                  <a:pt x="666897" y="244122"/>
                  <a:pt x="644076" y="266136"/>
                  <a:pt x="612955" y="266136"/>
                </a:cubicBezTo>
                <a:cubicBezTo>
                  <a:pt x="581835" y="266136"/>
                  <a:pt x="560281" y="243315"/>
                  <a:pt x="560281" y="211733"/>
                </a:cubicBezTo>
                <a:cubicBezTo>
                  <a:pt x="560281" y="180152"/>
                  <a:pt x="582642" y="155717"/>
                  <a:pt x="612955" y="155717"/>
                </a:cubicBezTo>
                <a:moveTo>
                  <a:pt x="666897" y="315468"/>
                </a:moveTo>
                <a:lnTo>
                  <a:pt x="724989" y="315468"/>
                </a:lnTo>
                <a:lnTo>
                  <a:pt x="724989" y="4265"/>
                </a:lnTo>
                <a:lnTo>
                  <a:pt x="666897" y="4265"/>
                </a:lnTo>
                <a:lnTo>
                  <a:pt x="666897" y="130360"/>
                </a:lnTo>
                <a:cubicBezTo>
                  <a:pt x="651568" y="112494"/>
                  <a:pt x="630360" y="102121"/>
                  <a:pt x="605118" y="102121"/>
                </a:cubicBezTo>
                <a:cubicBezTo>
                  <a:pt x="544145" y="102121"/>
                  <a:pt x="500922" y="148571"/>
                  <a:pt x="500922" y="211618"/>
                </a:cubicBezTo>
                <a:cubicBezTo>
                  <a:pt x="500922" y="274666"/>
                  <a:pt x="544030" y="319502"/>
                  <a:pt x="605118" y="319502"/>
                </a:cubicBezTo>
                <a:cubicBezTo>
                  <a:pt x="630475" y="319502"/>
                  <a:pt x="651568" y="309129"/>
                  <a:pt x="666897" y="291724"/>
                </a:cubicBezTo>
                <a:lnTo>
                  <a:pt x="666897" y="315353"/>
                </a:lnTo>
                <a:close/>
                <a:moveTo>
                  <a:pt x="323306" y="210466"/>
                </a:moveTo>
                <a:cubicBezTo>
                  <a:pt x="323306" y="242854"/>
                  <a:pt x="300945" y="266021"/>
                  <a:pt x="270171" y="266021"/>
                </a:cubicBezTo>
                <a:cubicBezTo>
                  <a:pt x="239396" y="266021"/>
                  <a:pt x="216229" y="242739"/>
                  <a:pt x="216229" y="210466"/>
                </a:cubicBezTo>
                <a:cubicBezTo>
                  <a:pt x="216229" y="178193"/>
                  <a:pt x="238589" y="155717"/>
                  <a:pt x="270171" y="155717"/>
                </a:cubicBezTo>
                <a:cubicBezTo>
                  <a:pt x="301752" y="155717"/>
                  <a:pt x="323306" y="178538"/>
                  <a:pt x="323306" y="210466"/>
                </a:cubicBezTo>
                <a:moveTo>
                  <a:pt x="270977" y="319617"/>
                </a:moveTo>
                <a:cubicBezTo>
                  <a:pt x="334832" y="319617"/>
                  <a:pt x="382204" y="274435"/>
                  <a:pt x="382204" y="209659"/>
                </a:cubicBezTo>
                <a:cubicBezTo>
                  <a:pt x="382204" y="144882"/>
                  <a:pt x="334947" y="102236"/>
                  <a:pt x="270977" y="102236"/>
                </a:cubicBezTo>
                <a:cubicBezTo>
                  <a:pt x="207008" y="102236"/>
                  <a:pt x="156870" y="146266"/>
                  <a:pt x="156870" y="209659"/>
                </a:cubicBezTo>
                <a:cubicBezTo>
                  <a:pt x="156870" y="273052"/>
                  <a:pt x="205394" y="319617"/>
                  <a:pt x="270977" y="319617"/>
                </a:cubicBezTo>
                <a:moveTo>
                  <a:pt x="134855" y="305094"/>
                </a:moveTo>
                <a:lnTo>
                  <a:pt x="134855" y="254841"/>
                </a:lnTo>
                <a:cubicBezTo>
                  <a:pt x="121946" y="263140"/>
                  <a:pt x="107423" y="266828"/>
                  <a:pt x="92093" y="266828"/>
                </a:cubicBezTo>
                <a:cubicBezTo>
                  <a:pt x="72614" y="266828"/>
                  <a:pt x="57630" y="256916"/>
                  <a:pt x="57630" y="233172"/>
                </a:cubicBezTo>
                <a:lnTo>
                  <a:pt x="57630" y="155141"/>
                </a:lnTo>
                <a:lnTo>
                  <a:pt x="132780" y="155141"/>
                </a:lnTo>
                <a:lnTo>
                  <a:pt x="132780" y="106155"/>
                </a:lnTo>
                <a:lnTo>
                  <a:pt x="57630" y="106155"/>
                </a:lnTo>
                <a:lnTo>
                  <a:pt x="57630" y="45528"/>
                </a:lnTo>
                <a:lnTo>
                  <a:pt x="0" y="45528"/>
                </a:lnTo>
                <a:lnTo>
                  <a:pt x="0" y="235938"/>
                </a:lnTo>
                <a:cubicBezTo>
                  <a:pt x="0" y="295297"/>
                  <a:pt x="30313" y="319387"/>
                  <a:pt x="80106" y="319387"/>
                </a:cubicBezTo>
                <a:cubicBezTo>
                  <a:pt x="100853" y="319387"/>
                  <a:pt x="119986" y="314776"/>
                  <a:pt x="134855" y="30486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0" name="Freeform: Shape 1999">
            <a:extLst>
              <a:ext uri="{FF2B5EF4-FFF2-40B4-BE49-F238E27FC236}">
                <a16:creationId xmlns:a16="http://schemas.microsoft.com/office/drawing/2014/main" id="{900B1F51-A42E-7B6A-DD16-B7665DBAC3C8}"/>
              </a:ext>
            </a:extLst>
          </p:cNvPr>
          <p:cNvSpPr/>
          <p:nvPr/>
        </p:nvSpPr>
        <p:spPr>
          <a:xfrm>
            <a:off x="3789995" y="1243861"/>
            <a:ext cx="2064661" cy="140387"/>
          </a:xfrm>
          <a:custGeom>
            <a:avLst/>
            <a:gdLst>
              <a:gd name="connsiteX0" fmla="*/ 2001960 w 2064661"/>
              <a:gd name="connsiteY0" fmla="*/ 91632 h 140387"/>
              <a:gd name="connsiteX1" fmla="*/ 2022476 w 2064661"/>
              <a:gd name="connsiteY1" fmla="*/ 68234 h 140387"/>
              <a:gd name="connsiteX2" fmla="*/ 2038843 w 2064661"/>
              <a:gd name="connsiteY2" fmla="*/ 87944 h 140387"/>
              <a:gd name="connsiteX3" fmla="*/ 2038843 w 2064661"/>
              <a:gd name="connsiteY3" fmla="*/ 138428 h 140387"/>
              <a:gd name="connsiteX4" fmla="*/ 2064662 w 2064661"/>
              <a:gd name="connsiteY4" fmla="*/ 138428 h 140387"/>
              <a:gd name="connsiteX5" fmla="*/ 2064662 w 2064661"/>
              <a:gd name="connsiteY5" fmla="*/ 81604 h 140387"/>
              <a:gd name="connsiteX6" fmla="*/ 2030198 w 2064661"/>
              <a:gd name="connsiteY6" fmla="*/ 43569 h 140387"/>
              <a:gd name="connsiteX7" fmla="*/ 2001960 w 2064661"/>
              <a:gd name="connsiteY7" fmla="*/ 56478 h 140387"/>
              <a:gd name="connsiteX8" fmla="*/ 2001960 w 2064661"/>
              <a:gd name="connsiteY8" fmla="*/ 45413 h 140387"/>
              <a:gd name="connsiteX9" fmla="*/ 1976487 w 2064661"/>
              <a:gd name="connsiteY9" fmla="*/ 45413 h 140387"/>
              <a:gd name="connsiteX10" fmla="*/ 1976487 w 2064661"/>
              <a:gd name="connsiteY10" fmla="*/ 138313 h 140387"/>
              <a:gd name="connsiteX11" fmla="*/ 2001960 w 2064661"/>
              <a:gd name="connsiteY11" fmla="*/ 138313 h 140387"/>
              <a:gd name="connsiteX12" fmla="*/ 2001960 w 2064661"/>
              <a:gd name="connsiteY12" fmla="*/ 91517 h 140387"/>
              <a:gd name="connsiteX13" fmla="*/ 1901798 w 2064661"/>
              <a:gd name="connsiteY13" fmla="*/ 67427 h 140387"/>
              <a:gd name="connsiteX14" fmla="*/ 1925772 w 2064661"/>
              <a:gd name="connsiteY14" fmla="*/ 92324 h 140387"/>
              <a:gd name="connsiteX15" fmla="*/ 1901798 w 2064661"/>
              <a:gd name="connsiteY15" fmla="*/ 116528 h 140387"/>
              <a:gd name="connsiteX16" fmla="*/ 1878401 w 2064661"/>
              <a:gd name="connsiteY16" fmla="*/ 92324 h 140387"/>
              <a:gd name="connsiteX17" fmla="*/ 1901798 w 2064661"/>
              <a:gd name="connsiteY17" fmla="*/ 67427 h 140387"/>
              <a:gd name="connsiteX18" fmla="*/ 1925772 w 2064661"/>
              <a:gd name="connsiteY18" fmla="*/ 138428 h 140387"/>
              <a:gd name="connsiteX19" fmla="*/ 1951591 w 2064661"/>
              <a:gd name="connsiteY19" fmla="*/ 138428 h 140387"/>
              <a:gd name="connsiteX20" fmla="*/ 1951591 w 2064661"/>
              <a:gd name="connsiteY20" fmla="*/ 45528 h 140387"/>
              <a:gd name="connsiteX21" fmla="*/ 1925772 w 2064661"/>
              <a:gd name="connsiteY21" fmla="*/ 45528 h 140387"/>
              <a:gd name="connsiteX22" fmla="*/ 1925772 w 2064661"/>
              <a:gd name="connsiteY22" fmla="*/ 56247 h 140387"/>
              <a:gd name="connsiteX23" fmla="*/ 1898340 w 2064661"/>
              <a:gd name="connsiteY23" fmla="*/ 43684 h 140387"/>
              <a:gd name="connsiteX24" fmla="*/ 1852006 w 2064661"/>
              <a:gd name="connsiteY24" fmla="*/ 92324 h 140387"/>
              <a:gd name="connsiteX25" fmla="*/ 1898340 w 2064661"/>
              <a:gd name="connsiteY25" fmla="*/ 140272 h 140387"/>
              <a:gd name="connsiteX26" fmla="*/ 1925772 w 2064661"/>
              <a:gd name="connsiteY26" fmla="*/ 127939 h 140387"/>
              <a:gd name="connsiteX27" fmla="*/ 1925772 w 2064661"/>
              <a:gd name="connsiteY27" fmla="*/ 138428 h 140387"/>
              <a:gd name="connsiteX28" fmla="*/ 1784924 w 2064661"/>
              <a:gd name="connsiteY28" fmla="*/ 91863 h 140387"/>
              <a:gd name="connsiteX29" fmla="*/ 1811088 w 2064661"/>
              <a:gd name="connsiteY29" fmla="*/ 66966 h 140387"/>
              <a:gd name="connsiteX30" fmla="*/ 1837252 w 2064661"/>
              <a:gd name="connsiteY30" fmla="*/ 77340 h 140387"/>
              <a:gd name="connsiteX31" fmla="*/ 1837252 w 2064661"/>
              <a:gd name="connsiteY31" fmla="*/ 51521 h 140387"/>
              <a:gd name="connsiteX32" fmla="*/ 1808668 w 2064661"/>
              <a:gd name="connsiteY32" fmla="*/ 43799 h 140387"/>
              <a:gd name="connsiteX33" fmla="*/ 1758530 w 2064661"/>
              <a:gd name="connsiteY33" fmla="*/ 92093 h 140387"/>
              <a:gd name="connsiteX34" fmla="*/ 1808553 w 2064661"/>
              <a:gd name="connsiteY34" fmla="*/ 140387 h 140387"/>
              <a:gd name="connsiteX35" fmla="*/ 1837714 w 2064661"/>
              <a:gd name="connsiteY35" fmla="*/ 133356 h 140387"/>
              <a:gd name="connsiteX36" fmla="*/ 1837714 w 2064661"/>
              <a:gd name="connsiteY36" fmla="*/ 109382 h 140387"/>
              <a:gd name="connsiteX37" fmla="*/ 1811895 w 2064661"/>
              <a:gd name="connsiteY37" fmla="*/ 117105 h 140387"/>
              <a:gd name="connsiteX38" fmla="*/ 1784924 w 2064661"/>
              <a:gd name="connsiteY38" fmla="*/ 91863 h 140387"/>
              <a:gd name="connsiteX39" fmla="*/ 1636123 w 2064661"/>
              <a:gd name="connsiteY39" fmla="*/ 107077 h 140387"/>
              <a:gd name="connsiteX40" fmla="*/ 1636123 w 2064661"/>
              <a:gd name="connsiteY40" fmla="*/ 131397 h 140387"/>
              <a:gd name="connsiteX41" fmla="*/ 1668050 w 2064661"/>
              <a:gd name="connsiteY41" fmla="*/ 140272 h 140387"/>
              <a:gd name="connsiteX42" fmla="*/ 1706432 w 2064661"/>
              <a:gd name="connsiteY42" fmla="*/ 109497 h 140387"/>
              <a:gd name="connsiteX43" fmla="*/ 1686838 w 2064661"/>
              <a:gd name="connsiteY43" fmla="*/ 85293 h 140387"/>
              <a:gd name="connsiteX44" fmla="*/ 1668742 w 2064661"/>
              <a:gd name="connsiteY44" fmla="*/ 77570 h 140387"/>
              <a:gd name="connsiteX45" fmla="*/ 1661596 w 2064661"/>
              <a:gd name="connsiteY45" fmla="*/ 69617 h 140387"/>
              <a:gd name="connsiteX46" fmla="*/ 1672891 w 2064661"/>
              <a:gd name="connsiteY46" fmla="*/ 61895 h 140387"/>
              <a:gd name="connsiteX47" fmla="*/ 1701130 w 2064661"/>
              <a:gd name="connsiteY47" fmla="*/ 74574 h 140387"/>
              <a:gd name="connsiteX48" fmla="*/ 1701130 w 2064661"/>
              <a:gd name="connsiteY48" fmla="*/ 51176 h 140387"/>
              <a:gd name="connsiteX49" fmla="*/ 1671623 w 2064661"/>
              <a:gd name="connsiteY49" fmla="*/ 43569 h 140387"/>
              <a:gd name="connsiteX50" fmla="*/ 1636353 w 2064661"/>
              <a:gd name="connsiteY50" fmla="*/ 71923 h 140387"/>
              <a:gd name="connsiteX51" fmla="*/ 1656985 w 2064661"/>
              <a:gd name="connsiteY51" fmla="*/ 98087 h 140387"/>
              <a:gd name="connsiteX52" fmla="*/ 1674274 w 2064661"/>
              <a:gd name="connsiteY52" fmla="*/ 105233 h 140387"/>
              <a:gd name="connsiteX53" fmla="*/ 1680729 w 2064661"/>
              <a:gd name="connsiteY53" fmla="*/ 113186 h 140387"/>
              <a:gd name="connsiteX54" fmla="*/ 1668511 w 2064661"/>
              <a:gd name="connsiteY54" fmla="*/ 121254 h 140387"/>
              <a:gd name="connsiteX55" fmla="*/ 1636008 w 2064661"/>
              <a:gd name="connsiteY55" fmla="*/ 106846 h 140387"/>
              <a:gd name="connsiteX56" fmla="*/ 1555556 w 2064661"/>
              <a:gd name="connsiteY56" fmla="*/ 91632 h 140387"/>
              <a:gd name="connsiteX57" fmla="*/ 1576072 w 2064661"/>
              <a:gd name="connsiteY57" fmla="*/ 68234 h 140387"/>
              <a:gd name="connsiteX58" fmla="*/ 1592439 w 2064661"/>
              <a:gd name="connsiteY58" fmla="*/ 87944 h 140387"/>
              <a:gd name="connsiteX59" fmla="*/ 1592439 w 2064661"/>
              <a:gd name="connsiteY59" fmla="*/ 138428 h 140387"/>
              <a:gd name="connsiteX60" fmla="*/ 1618257 w 2064661"/>
              <a:gd name="connsiteY60" fmla="*/ 138428 h 140387"/>
              <a:gd name="connsiteX61" fmla="*/ 1618257 w 2064661"/>
              <a:gd name="connsiteY61" fmla="*/ 81604 h 140387"/>
              <a:gd name="connsiteX62" fmla="*/ 1583795 w 2064661"/>
              <a:gd name="connsiteY62" fmla="*/ 43569 h 140387"/>
              <a:gd name="connsiteX63" fmla="*/ 1555556 w 2064661"/>
              <a:gd name="connsiteY63" fmla="*/ 56478 h 140387"/>
              <a:gd name="connsiteX64" fmla="*/ 1555556 w 2064661"/>
              <a:gd name="connsiteY64" fmla="*/ 45413 h 140387"/>
              <a:gd name="connsiteX65" fmla="*/ 1530083 w 2064661"/>
              <a:gd name="connsiteY65" fmla="*/ 45413 h 140387"/>
              <a:gd name="connsiteX66" fmla="*/ 1530083 w 2064661"/>
              <a:gd name="connsiteY66" fmla="*/ 138313 h 140387"/>
              <a:gd name="connsiteX67" fmla="*/ 1555556 w 2064661"/>
              <a:gd name="connsiteY67" fmla="*/ 138313 h 140387"/>
              <a:gd name="connsiteX68" fmla="*/ 1555556 w 2064661"/>
              <a:gd name="connsiteY68" fmla="*/ 91517 h 140387"/>
              <a:gd name="connsiteX69" fmla="*/ 1485477 w 2064661"/>
              <a:gd name="connsiteY69" fmla="*/ 91863 h 140387"/>
              <a:gd name="connsiteX70" fmla="*/ 1461849 w 2064661"/>
              <a:gd name="connsiteY70" fmla="*/ 116528 h 140387"/>
              <a:gd name="connsiteX71" fmla="*/ 1437875 w 2064661"/>
              <a:gd name="connsiteY71" fmla="*/ 91863 h 140387"/>
              <a:gd name="connsiteX72" fmla="*/ 1461849 w 2064661"/>
              <a:gd name="connsiteY72" fmla="*/ 67543 h 140387"/>
              <a:gd name="connsiteX73" fmla="*/ 1485477 w 2064661"/>
              <a:gd name="connsiteY73" fmla="*/ 91863 h 140387"/>
              <a:gd name="connsiteX74" fmla="*/ 1462195 w 2064661"/>
              <a:gd name="connsiteY74" fmla="*/ 140272 h 140387"/>
              <a:gd name="connsiteX75" fmla="*/ 1511642 w 2064661"/>
              <a:gd name="connsiteY75" fmla="*/ 91402 h 140387"/>
              <a:gd name="connsiteX76" fmla="*/ 1462195 w 2064661"/>
              <a:gd name="connsiteY76" fmla="*/ 43684 h 140387"/>
              <a:gd name="connsiteX77" fmla="*/ 1411480 w 2064661"/>
              <a:gd name="connsiteY77" fmla="*/ 91402 h 140387"/>
              <a:gd name="connsiteX78" fmla="*/ 1462195 w 2064661"/>
              <a:gd name="connsiteY78" fmla="*/ 140272 h 140387"/>
              <a:gd name="connsiteX79" fmla="*/ 1367566 w 2064661"/>
              <a:gd name="connsiteY79" fmla="*/ 138428 h 140387"/>
              <a:gd name="connsiteX80" fmla="*/ 1393154 w 2064661"/>
              <a:gd name="connsiteY80" fmla="*/ 138428 h 140387"/>
              <a:gd name="connsiteX81" fmla="*/ 1393154 w 2064661"/>
              <a:gd name="connsiteY81" fmla="*/ 45528 h 140387"/>
              <a:gd name="connsiteX82" fmla="*/ 1367566 w 2064661"/>
              <a:gd name="connsiteY82" fmla="*/ 45528 h 140387"/>
              <a:gd name="connsiteX83" fmla="*/ 1367566 w 2064661"/>
              <a:gd name="connsiteY83" fmla="*/ 138428 h 140387"/>
              <a:gd name="connsiteX84" fmla="*/ 1378285 w 2064661"/>
              <a:gd name="connsiteY84" fmla="*/ 32042 h 140387"/>
              <a:gd name="connsiteX85" fmla="*/ 1388082 w 2064661"/>
              <a:gd name="connsiteY85" fmla="*/ 28585 h 140387"/>
              <a:gd name="connsiteX86" fmla="*/ 1401914 w 2064661"/>
              <a:gd name="connsiteY86" fmla="*/ 17750 h 140387"/>
              <a:gd name="connsiteX87" fmla="*/ 1387852 w 2064661"/>
              <a:gd name="connsiteY87" fmla="*/ 7031 h 140387"/>
              <a:gd name="connsiteX88" fmla="*/ 1378285 w 2064661"/>
              <a:gd name="connsiteY88" fmla="*/ 3573 h 140387"/>
              <a:gd name="connsiteX89" fmla="*/ 1364108 w 2064661"/>
              <a:gd name="connsiteY89" fmla="*/ 18096 h 140387"/>
              <a:gd name="connsiteX90" fmla="*/ 1378285 w 2064661"/>
              <a:gd name="connsiteY90" fmla="*/ 32158 h 140387"/>
              <a:gd name="connsiteX91" fmla="*/ 1351314 w 2064661"/>
              <a:gd name="connsiteY91" fmla="*/ 133817 h 140387"/>
              <a:gd name="connsiteX92" fmla="*/ 1351314 w 2064661"/>
              <a:gd name="connsiteY92" fmla="*/ 111457 h 140387"/>
              <a:gd name="connsiteX93" fmla="*/ 1332296 w 2064661"/>
              <a:gd name="connsiteY93" fmla="*/ 116759 h 140387"/>
              <a:gd name="connsiteX94" fmla="*/ 1316966 w 2064661"/>
              <a:gd name="connsiteY94" fmla="*/ 101775 h 140387"/>
              <a:gd name="connsiteX95" fmla="*/ 1316966 w 2064661"/>
              <a:gd name="connsiteY95" fmla="*/ 67082 h 140387"/>
              <a:gd name="connsiteX96" fmla="*/ 1350392 w 2064661"/>
              <a:gd name="connsiteY96" fmla="*/ 67082 h 140387"/>
              <a:gd name="connsiteX97" fmla="*/ 1350392 w 2064661"/>
              <a:gd name="connsiteY97" fmla="*/ 45297 h 140387"/>
              <a:gd name="connsiteX98" fmla="*/ 1316966 w 2064661"/>
              <a:gd name="connsiteY98" fmla="*/ 45297 h 140387"/>
              <a:gd name="connsiteX99" fmla="*/ 1316966 w 2064661"/>
              <a:gd name="connsiteY99" fmla="*/ 18326 h 140387"/>
              <a:gd name="connsiteX100" fmla="*/ 1291378 w 2064661"/>
              <a:gd name="connsiteY100" fmla="*/ 18326 h 140387"/>
              <a:gd name="connsiteX101" fmla="*/ 1291378 w 2064661"/>
              <a:gd name="connsiteY101" fmla="*/ 102928 h 140387"/>
              <a:gd name="connsiteX102" fmla="*/ 1326994 w 2064661"/>
              <a:gd name="connsiteY102" fmla="*/ 140042 h 140387"/>
              <a:gd name="connsiteX103" fmla="*/ 1351314 w 2064661"/>
              <a:gd name="connsiteY103" fmla="*/ 133587 h 140387"/>
              <a:gd name="connsiteX104" fmla="*/ 1219456 w 2064661"/>
              <a:gd name="connsiteY104" fmla="*/ 91863 h 140387"/>
              <a:gd name="connsiteX105" fmla="*/ 1245620 w 2064661"/>
              <a:gd name="connsiteY105" fmla="*/ 66966 h 140387"/>
              <a:gd name="connsiteX106" fmla="*/ 1271784 w 2064661"/>
              <a:gd name="connsiteY106" fmla="*/ 77340 h 140387"/>
              <a:gd name="connsiteX107" fmla="*/ 1271784 w 2064661"/>
              <a:gd name="connsiteY107" fmla="*/ 51521 h 140387"/>
              <a:gd name="connsiteX108" fmla="*/ 1243200 w 2064661"/>
              <a:gd name="connsiteY108" fmla="*/ 43799 h 140387"/>
              <a:gd name="connsiteX109" fmla="*/ 1193061 w 2064661"/>
              <a:gd name="connsiteY109" fmla="*/ 92093 h 140387"/>
              <a:gd name="connsiteX110" fmla="*/ 1243085 w 2064661"/>
              <a:gd name="connsiteY110" fmla="*/ 140387 h 140387"/>
              <a:gd name="connsiteX111" fmla="*/ 1272246 w 2064661"/>
              <a:gd name="connsiteY111" fmla="*/ 133356 h 140387"/>
              <a:gd name="connsiteX112" fmla="*/ 1272246 w 2064661"/>
              <a:gd name="connsiteY112" fmla="*/ 109382 h 140387"/>
              <a:gd name="connsiteX113" fmla="*/ 1246427 w 2064661"/>
              <a:gd name="connsiteY113" fmla="*/ 117105 h 140387"/>
              <a:gd name="connsiteX114" fmla="*/ 1219456 w 2064661"/>
              <a:gd name="connsiteY114" fmla="*/ 91863 h 140387"/>
              <a:gd name="connsiteX115" fmla="*/ 1125058 w 2064661"/>
              <a:gd name="connsiteY115" fmla="*/ 67427 h 140387"/>
              <a:gd name="connsiteX116" fmla="*/ 1149032 w 2064661"/>
              <a:gd name="connsiteY116" fmla="*/ 92324 h 140387"/>
              <a:gd name="connsiteX117" fmla="*/ 1125058 w 2064661"/>
              <a:gd name="connsiteY117" fmla="*/ 116528 h 140387"/>
              <a:gd name="connsiteX118" fmla="*/ 1101660 w 2064661"/>
              <a:gd name="connsiteY118" fmla="*/ 92324 h 140387"/>
              <a:gd name="connsiteX119" fmla="*/ 1125058 w 2064661"/>
              <a:gd name="connsiteY119" fmla="*/ 67427 h 140387"/>
              <a:gd name="connsiteX120" fmla="*/ 1149032 w 2064661"/>
              <a:gd name="connsiteY120" fmla="*/ 138428 h 140387"/>
              <a:gd name="connsiteX121" fmla="*/ 1174850 w 2064661"/>
              <a:gd name="connsiteY121" fmla="*/ 138428 h 140387"/>
              <a:gd name="connsiteX122" fmla="*/ 1174850 w 2064661"/>
              <a:gd name="connsiteY122" fmla="*/ 45528 h 140387"/>
              <a:gd name="connsiteX123" fmla="*/ 1149032 w 2064661"/>
              <a:gd name="connsiteY123" fmla="*/ 45528 h 140387"/>
              <a:gd name="connsiteX124" fmla="*/ 1149032 w 2064661"/>
              <a:gd name="connsiteY124" fmla="*/ 56247 h 140387"/>
              <a:gd name="connsiteX125" fmla="*/ 1121600 w 2064661"/>
              <a:gd name="connsiteY125" fmla="*/ 43684 h 140387"/>
              <a:gd name="connsiteX126" fmla="*/ 1075265 w 2064661"/>
              <a:gd name="connsiteY126" fmla="*/ 92324 h 140387"/>
              <a:gd name="connsiteX127" fmla="*/ 1121600 w 2064661"/>
              <a:gd name="connsiteY127" fmla="*/ 140272 h 140387"/>
              <a:gd name="connsiteX128" fmla="*/ 1149032 w 2064661"/>
              <a:gd name="connsiteY128" fmla="*/ 127939 h 140387"/>
              <a:gd name="connsiteX129" fmla="*/ 1149032 w 2064661"/>
              <a:gd name="connsiteY129" fmla="*/ 138428 h 140387"/>
              <a:gd name="connsiteX130" fmla="*/ 990318 w 2064661"/>
              <a:gd name="connsiteY130" fmla="*/ 138428 h 140387"/>
              <a:gd name="connsiteX131" fmla="*/ 1015791 w 2064661"/>
              <a:gd name="connsiteY131" fmla="*/ 138428 h 140387"/>
              <a:gd name="connsiteX132" fmla="*/ 1015791 w 2064661"/>
              <a:gd name="connsiteY132" fmla="*/ 115 h 140387"/>
              <a:gd name="connsiteX133" fmla="*/ 990318 w 2064661"/>
              <a:gd name="connsiteY133" fmla="*/ 115 h 140387"/>
              <a:gd name="connsiteX134" fmla="*/ 990318 w 2064661"/>
              <a:gd name="connsiteY134" fmla="*/ 138428 h 140387"/>
              <a:gd name="connsiteX135" fmla="*/ 939604 w 2064661"/>
              <a:gd name="connsiteY135" fmla="*/ 138428 h 140387"/>
              <a:gd name="connsiteX136" fmla="*/ 965076 w 2064661"/>
              <a:gd name="connsiteY136" fmla="*/ 138428 h 140387"/>
              <a:gd name="connsiteX137" fmla="*/ 965076 w 2064661"/>
              <a:gd name="connsiteY137" fmla="*/ 115 h 140387"/>
              <a:gd name="connsiteX138" fmla="*/ 939604 w 2064661"/>
              <a:gd name="connsiteY138" fmla="*/ 115 h 140387"/>
              <a:gd name="connsiteX139" fmla="*/ 939604 w 2064661"/>
              <a:gd name="connsiteY139" fmla="*/ 138428 h 140387"/>
              <a:gd name="connsiteX140" fmla="*/ 864915 w 2064661"/>
              <a:gd name="connsiteY140" fmla="*/ 67427 h 140387"/>
              <a:gd name="connsiteX141" fmla="*/ 888889 w 2064661"/>
              <a:gd name="connsiteY141" fmla="*/ 92324 h 140387"/>
              <a:gd name="connsiteX142" fmla="*/ 864915 w 2064661"/>
              <a:gd name="connsiteY142" fmla="*/ 116528 h 140387"/>
              <a:gd name="connsiteX143" fmla="*/ 841517 w 2064661"/>
              <a:gd name="connsiteY143" fmla="*/ 92324 h 140387"/>
              <a:gd name="connsiteX144" fmla="*/ 864915 w 2064661"/>
              <a:gd name="connsiteY144" fmla="*/ 67427 h 140387"/>
              <a:gd name="connsiteX145" fmla="*/ 888889 w 2064661"/>
              <a:gd name="connsiteY145" fmla="*/ 138428 h 140387"/>
              <a:gd name="connsiteX146" fmla="*/ 914707 w 2064661"/>
              <a:gd name="connsiteY146" fmla="*/ 138428 h 140387"/>
              <a:gd name="connsiteX147" fmla="*/ 914707 w 2064661"/>
              <a:gd name="connsiteY147" fmla="*/ 45528 h 140387"/>
              <a:gd name="connsiteX148" fmla="*/ 888889 w 2064661"/>
              <a:gd name="connsiteY148" fmla="*/ 45528 h 140387"/>
              <a:gd name="connsiteX149" fmla="*/ 888889 w 2064661"/>
              <a:gd name="connsiteY149" fmla="*/ 56247 h 140387"/>
              <a:gd name="connsiteX150" fmla="*/ 861457 w 2064661"/>
              <a:gd name="connsiteY150" fmla="*/ 43684 h 140387"/>
              <a:gd name="connsiteX151" fmla="*/ 815122 w 2064661"/>
              <a:gd name="connsiteY151" fmla="*/ 92324 h 140387"/>
              <a:gd name="connsiteX152" fmla="*/ 861457 w 2064661"/>
              <a:gd name="connsiteY152" fmla="*/ 140272 h 140387"/>
              <a:gd name="connsiteX153" fmla="*/ 888889 w 2064661"/>
              <a:gd name="connsiteY153" fmla="*/ 127939 h 140387"/>
              <a:gd name="connsiteX154" fmla="*/ 888889 w 2064661"/>
              <a:gd name="connsiteY154" fmla="*/ 138428 h 140387"/>
              <a:gd name="connsiteX155" fmla="*/ 680613 w 2064661"/>
              <a:gd name="connsiteY155" fmla="*/ 91632 h 140387"/>
              <a:gd name="connsiteX156" fmla="*/ 698825 w 2064661"/>
              <a:gd name="connsiteY156" fmla="*/ 68234 h 140387"/>
              <a:gd name="connsiteX157" fmla="*/ 714154 w 2064661"/>
              <a:gd name="connsiteY157" fmla="*/ 87829 h 140387"/>
              <a:gd name="connsiteX158" fmla="*/ 714154 w 2064661"/>
              <a:gd name="connsiteY158" fmla="*/ 138543 h 140387"/>
              <a:gd name="connsiteX159" fmla="*/ 739742 w 2064661"/>
              <a:gd name="connsiteY159" fmla="*/ 138543 h 140387"/>
              <a:gd name="connsiteX160" fmla="*/ 739742 w 2064661"/>
              <a:gd name="connsiteY160" fmla="*/ 91517 h 140387"/>
              <a:gd name="connsiteX161" fmla="*/ 757953 w 2064661"/>
              <a:gd name="connsiteY161" fmla="*/ 68234 h 140387"/>
              <a:gd name="connsiteX162" fmla="*/ 773283 w 2064661"/>
              <a:gd name="connsiteY162" fmla="*/ 87829 h 140387"/>
              <a:gd name="connsiteX163" fmla="*/ 773283 w 2064661"/>
              <a:gd name="connsiteY163" fmla="*/ 138543 h 140387"/>
              <a:gd name="connsiteX164" fmla="*/ 798871 w 2064661"/>
              <a:gd name="connsiteY164" fmla="*/ 138543 h 140387"/>
              <a:gd name="connsiteX165" fmla="*/ 798871 w 2064661"/>
              <a:gd name="connsiteY165" fmla="*/ 81720 h 140387"/>
              <a:gd name="connsiteX166" fmla="*/ 764062 w 2064661"/>
              <a:gd name="connsiteY166" fmla="*/ 43684 h 140387"/>
              <a:gd name="connsiteX167" fmla="*/ 733633 w 2064661"/>
              <a:gd name="connsiteY167" fmla="*/ 58207 h 140387"/>
              <a:gd name="connsiteX168" fmla="*/ 706893 w 2064661"/>
              <a:gd name="connsiteY168" fmla="*/ 43684 h 140387"/>
              <a:gd name="connsiteX169" fmla="*/ 680498 w 2064661"/>
              <a:gd name="connsiteY169" fmla="*/ 56017 h 140387"/>
              <a:gd name="connsiteX170" fmla="*/ 680498 w 2064661"/>
              <a:gd name="connsiteY170" fmla="*/ 45528 h 140387"/>
              <a:gd name="connsiteX171" fmla="*/ 655025 w 2064661"/>
              <a:gd name="connsiteY171" fmla="*/ 45528 h 140387"/>
              <a:gd name="connsiteX172" fmla="*/ 655025 w 2064661"/>
              <a:gd name="connsiteY172" fmla="*/ 138428 h 140387"/>
              <a:gd name="connsiteX173" fmla="*/ 680498 w 2064661"/>
              <a:gd name="connsiteY173" fmla="*/ 138428 h 140387"/>
              <a:gd name="connsiteX174" fmla="*/ 680498 w 2064661"/>
              <a:gd name="connsiteY174" fmla="*/ 91632 h 140387"/>
              <a:gd name="connsiteX175" fmla="*/ 567082 w 2064661"/>
              <a:gd name="connsiteY175" fmla="*/ 107077 h 140387"/>
              <a:gd name="connsiteX176" fmla="*/ 567082 w 2064661"/>
              <a:gd name="connsiteY176" fmla="*/ 131397 h 140387"/>
              <a:gd name="connsiteX177" fmla="*/ 599009 w 2064661"/>
              <a:gd name="connsiteY177" fmla="*/ 140272 h 140387"/>
              <a:gd name="connsiteX178" fmla="*/ 637390 w 2064661"/>
              <a:gd name="connsiteY178" fmla="*/ 109497 h 140387"/>
              <a:gd name="connsiteX179" fmla="*/ 617796 w 2064661"/>
              <a:gd name="connsiteY179" fmla="*/ 85293 h 140387"/>
              <a:gd name="connsiteX180" fmla="*/ 599700 w 2064661"/>
              <a:gd name="connsiteY180" fmla="*/ 77570 h 140387"/>
              <a:gd name="connsiteX181" fmla="*/ 592554 w 2064661"/>
              <a:gd name="connsiteY181" fmla="*/ 69617 h 140387"/>
              <a:gd name="connsiteX182" fmla="*/ 603850 w 2064661"/>
              <a:gd name="connsiteY182" fmla="*/ 61895 h 140387"/>
              <a:gd name="connsiteX183" fmla="*/ 632089 w 2064661"/>
              <a:gd name="connsiteY183" fmla="*/ 74574 h 140387"/>
              <a:gd name="connsiteX184" fmla="*/ 632089 w 2064661"/>
              <a:gd name="connsiteY184" fmla="*/ 51176 h 140387"/>
              <a:gd name="connsiteX185" fmla="*/ 602582 w 2064661"/>
              <a:gd name="connsiteY185" fmla="*/ 43569 h 140387"/>
              <a:gd name="connsiteX186" fmla="*/ 567312 w 2064661"/>
              <a:gd name="connsiteY186" fmla="*/ 71923 h 140387"/>
              <a:gd name="connsiteX187" fmla="*/ 587944 w 2064661"/>
              <a:gd name="connsiteY187" fmla="*/ 98087 h 140387"/>
              <a:gd name="connsiteX188" fmla="*/ 605233 w 2064661"/>
              <a:gd name="connsiteY188" fmla="*/ 105233 h 140387"/>
              <a:gd name="connsiteX189" fmla="*/ 611688 w 2064661"/>
              <a:gd name="connsiteY189" fmla="*/ 113186 h 140387"/>
              <a:gd name="connsiteX190" fmla="*/ 599470 w 2064661"/>
              <a:gd name="connsiteY190" fmla="*/ 121254 h 140387"/>
              <a:gd name="connsiteX191" fmla="*/ 566966 w 2064661"/>
              <a:gd name="connsiteY191" fmla="*/ 106846 h 140387"/>
              <a:gd name="connsiteX192" fmla="*/ 446634 w 2064661"/>
              <a:gd name="connsiteY192" fmla="*/ 83103 h 140387"/>
              <a:gd name="connsiteX193" fmla="*/ 467266 w 2064661"/>
              <a:gd name="connsiteY193" fmla="*/ 63970 h 140387"/>
              <a:gd name="connsiteX194" fmla="*/ 486630 w 2064661"/>
              <a:gd name="connsiteY194" fmla="*/ 83103 h 140387"/>
              <a:gd name="connsiteX195" fmla="*/ 446634 w 2064661"/>
              <a:gd name="connsiteY195" fmla="*/ 83103 h 140387"/>
              <a:gd name="connsiteX196" fmla="*/ 471761 w 2064661"/>
              <a:gd name="connsiteY196" fmla="*/ 140272 h 140387"/>
              <a:gd name="connsiteX197" fmla="*/ 505302 w 2064661"/>
              <a:gd name="connsiteY197" fmla="*/ 131628 h 140387"/>
              <a:gd name="connsiteX198" fmla="*/ 505302 w 2064661"/>
              <a:gd name="connsiteY198" fmla="*/ 110189 h 140387"/>
              <a:gd name="connsiteX199" fmla="*/ 474527 w 2064661"/>
              <a:gd name="connsiteY199" fmla="*/ 118718 h 140387"/>
              <a:gd name="connsiteX200" fmla="*/ 447441 w 2064661"/>
              <a:gd name="connsiteY200" fmla="*/ 100277 h 140387"/>
              <a:gd name="connsiteX201" fmla="*/ 512333 w 2064661"/>
              <a:gd name="connsiteY201" fmla="*/ 100277 h 140387"/>
              <a:gd name="connsiteX202" fmla="*/ 512909 w 2064661"/>
              <a:gd name="connsiteY202" fmla="*/ 89557 h 140387"/>
              <a:gd name="connsiteX203" fmla="*/ 467381 w 2064661"/>
              <a:gd name="connsiteY203" fmla="*/ 43684 h 140387"/>
              <a:gd name="connsiteX204" fmla="*/ 419779 w 2064661"/>
              <a:gd name="connsiteY204" fmla="*/ 92900 h 140387"/>
              <a:gd name="connsiteX205" fmla="*/ 471761 w 2064661"/>
              <a:gd name="connsiteY205" fmla="*/ 140272 h 140387"/>
              <a:gd name="connsiteX206" fmla="*/ 338174 w 2064661"/>
              <a:gd name="connsiteY206" fmla="*/ 107077 h 140387"/>
              <a:gd name="connsiteX207" fmla="*/ 338174 w 2064661"/>
              <a:gd name="connsiteY207" fmla="*/ 131397 h 140387"/>
              <a:gd name="connsiteX208" fmla="*/ 370101 w 2064661"/>
              <a:gd name="connsiteY208" fmla="*/ 140272 h 140387"/>
              <a:gd name="connsiteX209" fmla="*/ 408483 w 2064661"/>
              <a:gd name="connsiteY209" fmla="*/ 109497 h 140387"/>
              <a:gd name="connsiteX210" fmla="*/ 388889 w 2064661"/>
              <a:gd name="connsiteY210" fmla="*/ 85293 h 140387"/>
              <a:gd name="connsiteX211" fmla="*/ 370793 w 2064661"/>
              <a:gd name="connsiteY211" fmla="*/ 77570 h 140387"/>
              <a:gd name="connsiteX212" fmla="*/ 363647 w 2064661"/>
              <a:gd name="connsiteY212" fmla="*/ 69617 h 140387"/>
              <a:gd name="connsiteX213" fmla="*/ 374942 w 2064661"/>
              <a:gd name="connsiteY213" fmla="*/ 61895 h 140387"/>
              <a:gd name="connsiteX214" fmla="*/ 403181 w 2064661"/>
              <a:gd name="connsiteY214" fmla="*/ 74574 h 140387"/>
              <a:gd name="connsiteX215" fmla="*/ 403181 w 2064661"/>
              <a:gd name="connsiteY215" fmla="*/ 51176 h 140387"/>
              <a:gd name="connsiteX216" fmla="*/ 373674 w 2064661"/>
              <a:gd name="connsiteY216" fmla="*/ 43569 h 140387"/>
              <a:gd name="connsiteX217" fmla="*/ 338405 w 2064661"/>
              <a:gd name="connsiteY217" fmla="*/ 71923 h 140387"/>
              <a:gd name="connsiteX218" fmla="*/ 359036 w 2064661"/>
              <a:gd name="connsiteY218" fmla="*/ 98087 h 140387"/>
              <a:gd name="connsiteX219" fmla="*/ 376325 w 2064661"/>
              <a:gd name="connsiteY219" fmla="*/ 105233 h 140387"/>
              <a:gd name="connsiteX220" fmla="*/ 382780 w 2064661"/>
              <a:gd name="connsiteY220" fmla="*/ 113186 h 140387"/>
              <a:gd name="connsiteX221" fmla="*/ 370562 w 2064661"/>
              <a:gd name="connsiteY221" fmla="*/ 121254 h 140387"/>
              <a:gd name="connsiteX222" fmla="*/ 338059 w 2064661"/>
              <a:gd name="connsiteY222" fmla="*/ 106846 h 140387"/>
              <a:gd name="connsiteX223" fmla="*/ 258760 w 2064661"/>
              <a:gd name="connsiteY223" fmla="*/ 83103 h 140387"/>
              <a:gd name="connsiteX224" fmla="*/ 279391 w 2064661"/>
              <a:gd name="connsiteY224" fmla="*/ 63970 h 140387"/>
              <a:gd name="connsiteX225" fmla="*/ 298755 w 2064661"/>
              <a:gd name="connsiteY225" fmla="*/ 83103 h 140387"/>
              <a:gd name="connsiteX226" fmla="*/ 258760 w 2064661"/>
              <a:gd name="connsiteY226" fmla="*/ 83103 h 140387"/>
              <a:gd name="connsiteX227" fmla="*/ 283771 w 2064661"/>
              <a:gd name="connsiteY227" fmla="*/ 140272 h 140387"/>
              <a:gd name="connsiteX228" fmla="*/ 317312 w 2064661"/>
              <a:gd name="connsiteY228" fmla="*/ 131628 h 140387"/>
              <a:gd name="connsiteX229" fmla="*/ 317312 w 2064661"/>
              <a:gd name="connsiteY229" fmla="*/ 110189 h 140387"/>
              <a:gd name="connsiteX230" fmla="*/ 286537 w 2064661"/>
              <a:gd name="connsiteY230" fmla="*/ 118718 h 140387"/>
              <a:gd name="connsiteX231" fmla="*/ 259451 w 2064661"/>
              <a:gd name="connsiteY231" fmla="*/ 100277 h 140387"/>
              <a:gd name="connsiteX232" fmla="*/ 324343 w 2064661"/>
              <a:gd name="connsiteY232" fmla="*/ 100277 h 140387"/>
              <a:gd name="connsiteX233" fmla="*/ 324919 w 2064661"/>
              <a:gd name="connsiteY233" fmla="*/ 89557 h 140387"/>
              <a:gd name="connsiteX234" fmla="*/ 279391 w 2064661"/>
              <a:gd name="connsiteY234" fmla="*/ 43684 h 140387"/>
              <a:gd name="connsiteX235" fmla="*/ 231789 w 2064661"/>
              <a:gd name="connsiteY235" fmla="*/ 92900 h 140387"/>
              <a:gd name="connsiteX236" fmla="*/ 283771 w 2064661"/>
              <a:gd name="connsiteY236" fmla="*/ 140272 h 140387"/>
              <a:gd name="connsiteX237" fmla="*/ 153066 w 2064661"/>
              <a:gd name="connsiteY237" fmla="*/ 91632 h 140387"/>
              <a:gd name="connsiteX238" fmla="*/ 173582 w 2064661"/>
              <a:gd name="connsiteY238" fmla="*/ 68234 h 140387"/>
              <a:gd name="connsiteX239" fmla="*/ 189949 w 2064661"/>
              <a:gd name="connsiteY239" fmla="*/ 87944 h 140387"/>
              <a:gd name="connsiteX240" fmla="*/ 189949 w 2064661"/>
              <a:gd name="connsiteY240" fmla="*/ 138428 h 140387"/>
              <a:gd name="connsiteX241" fmla="*/ 215768 w 2064661"/>
              <a:gd name="connsiteY241" fmla="*/ 138428 h 140387"/>
              <a:gd name="connsiteX242" fmla="*/ 215768 w 2064661"/>
              <a:gd name="connsiteY242" fmla="*/ 81604 h 140387"/>
              <a:gd name="connsiteX243" fmla="*/ 181305 w 2064661"/>
              <a:gd name="connsiteY243" fmla="*/ 43569 h 140387"/>
              <a:gd name="connsiteX244" fmla="*/ 153066 w 2064661"/>
              <a:gd name="connsiteY244" fmla="*/ 56478 h 140387"/>
              <a:gd name="connsiteX245" fmla="*/ 153066 w 2064661"/>
              <a:gd name="connsiteY245" fmla="*/ 0 h 140387"/>
              <a:gd name="connsiteX246" fmla="*/ 127593 w 2064661"/>
              <a:gd name="connsiteY246" fmla="*/ 0 h 140387"/>
              <a:gd name="connsiteX247" fmla="*/ 127593 w 2064661"/>
              <a:gd name="connsiteY247" fmla="*/ 138313 h 140387"/>
              <a:gd name="connsiteX248" fmla="*/ 153066 w 2064661"/>
              <a:gd name="connsiteY248" fmla="*/ 138313 h 140387"/>
              <a:gd name="connsiteX249" fmla="*/ 153066 w 2064661"/>
              <a:gd name="connsiteY249" fmla="*/ 91517 h 140387"/>
              <a:gd name="connsiteX250" fmla="*/ 112264 w 2064661"/>
              <a:gd name="connsiteY250" fmla="*/ 24320 h 140387"/>
              <a:gd name="connsiteX251" fmla="*/ 112264 w 2064661"/>
              <a:gd name="connsiteY251" fmla="*/ 115 h 140387"/>
              <a:gd name="connsiteX252" fmla="*/ 0 w 2064661"/>
              <a:gd name="connsiteY252" fmla="*/ 115 h 140387"/>
              <a:gd name="connsiteX253" fmla="*/ 0 w 2064661"/>
              <a:gd name="connsiteY253" fmla="*/ 24320 h 140387"/>
              <a:gd name="connsiteX254" fmla="*/ 42762 w 2064661"/>
              <a:gd name="connsiteY254" fmla="*/ 24320 h 140387"/>
              <a:gd name="connsiteX255" fmla="*/ 42762 w 2064661"/>
              <a:gd name="connsiteY255" fmla="*/ 138428 h 140387"/>
              <a:gd name="connsiteX256" fmla="*/ 69732 w 2064661"/>
              <a:gd name="connsiteY256" fmla="*/ 138428 h 140387"/>
              <a:gd name="connsiteX257" fmla="*/ 69732 w 2064661"/>
              <a:gd name="connsiteY257" fmla="*/ 24320 h 140387"/>
              <a:gd name="connsiteX258" fmla="*/ 112379 w 2064661"/>
              <a:gd name="connsiteY258" fmla="*/ 24320 h 14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2064661" h="140387">
                <a:moveTo>
                  <a:pt x="2001960" y="91632"/>
                </a:moveTo>
                <a:cubicBezTo>
                  <a:pt x="2001960" y="78723"/>
                  <a:pt x="2009913" y="68234"/>
                  <a:pt x="2022476" y="68234"/>
                </a:cubicBezTo>
                <a:cubicBezTo>
                  <a:pt x="2033771" y="68234"/>
                  <a:pt x="2038843" y="75611"/>
                  <a:pt x="2038843" y="87944"/>
                </a:cubicBezTo>
                <a:lnTo>
                  <a:pt x="2038843" y="138428"/>
                </a:lnTo>
                <a:lnTo>
                  <a:pt x="2064662" y="138428"/>
                </a:lnTo>
                <a:lnTo>
                  <a:pt x="2064662" y="81604"/>
                </a:lnTo>
                <a:cubicBezTo>
                  <a:pt x="2064662" y="60051"/>
                  <a:pt x="2051752" y="43569"/>
                  <a:pt x="2030198" y="43569"/>
                </a:cubicBezTo>
                <a:cubicBezTo>
                  <a:pt x="2018212" y="43569"/>
                  <a:pt x="2008760" y="48525"/>
                  <a:pt x="2001960" y="56478"/>
                </a:cubicBezTo>
                <a:lnTo>
                  <a:pt x="2001960" y="45413"/>
                </a:lnTo>
                <a:lnTo>
                  <a:pt x="1976487" y="45413"/>
                </a:lnTo>
                <a:lnTo>
                  <a:pt x="1976487" y="138313"/>
                </a:lnTo>
                <a:lnTo>
                  <a:pt x="2001960" y="138313"/>
                </a:lnTo>
                <a:lnTo>
                  <a:pt x="2001960" y="91517"/>
                </a:lnTo>
                <a:close/>
                <a:moveTo>
                  <a:pt x="1901798" y="67427"/>
                </a:moveTo>
                <a:cubicBezTo>
                  <a:pt x="1915629" y="67427"/>
                  <a:pt x="1925772" y="77916"/>
                  <a:pt x="1925772" y="92324"/>
                </a:cubicBezTo>
                <a:cubicBezTo>
                  <a:pt x="1925772" y="106731"/>
                  <a:pt x="1915629" y="116528"/>
                  <a:pt x="1901798" y="116528"/>
                </a:cubicBezTo>
                <a:cubicBezTo>
                  <a:pt x="1887967" y="116528"/>
                  <a:pt x="1878401" y="106385"/>
                  <a:pt x="1878401" y="92324"/>
                </a:cubicBezTo>
                <a:cubicBezTo>
                  <a:pt x="1878401" y="78262"/>
                  <a:pt x="1888313" y="67427"/>
                  <a:pt x="1901798" y="67427"/>
                </a:cubicBezTo>
                <a:moveTo>
                  <a:pt x="1925772" y="138428"/>
                </a:moveTo>
                <a:lnTo>
                  <a:pt x="1951591" y="138428"/>
                </a:lnTo>
                <a:lnTo>
                  <a:pt x="1951591" y="45528"/>
                </a:lnTo>
                <a:lnTo>
                  <a:pt x="1925772" y="45528"/>
                </a:lnTo>
                <a:lnTo>
                  <a:pt x="1925772" y="56247"/>
                </a:lnTo>
                <a:cubicBezTo>
                  <a:pt x="1919087" y="48294"/>
                  <a:pt x="1909521" y="43684"/>
                  <a:pt x="1898340" y="43684"/>
                </a:cubicBezTo>
                <a:cubicBezTo>
                  <a:pt x="1871024" y="43684"/>
                  <a:pt x="1852006" y="64315"/>
                  <a:pt x="1852006" y="92324"/>
                </a:cubicBezTo>
                <a:cubicBezTo>
                  <a:pt x="1852006" y="120332"/>
                  <a:pt x="1871139" y="140272"/>
                  <a:pt x="1898340" y="140272"/>
                </a:cubicBezTo>
                <a:cubicBezTo>
                  <a:pt x="1909636" y="140272"/>
                  <a:pt x="1919202" y="135662"/>
                  <a:pt x="1925772" y="127939"/>
                </a:cubicBezTo>
                <a:lnTo>
                  <a:pt x="1925772" y="138428"/>
                </a:lnTo>
                <a:close/>
                <a:moveTo>
                  <a:pt x="1784924" y="91863"/>
                </a:moveTo>
                <a:cubicBezTo>
                  <a:pt x="1784924" y="76879"/>
                  <a:pt x="1795989" y="66966"/>
                  <a:pt x="1811088" y="66966"/>
                </a:cubicBezTo>
                <a:cubicBezTo>
                  <a:pt x="1821001" y="66966"/>
                  <a:pt x="1830221" y="70424"/>
                  <a:pt x="1837252" y="77340"/>
                </a:cubicBezTo>
                <a:lnTo>
                  <a:pt x="1837252" y="51521"/>
                </a:lnTo>
                <a:cubicBezTo>
                  <a:pt x="1828723" y="46219"/>
                  <a:pt x="1819041" y="43799"/>
                  <a:pt x="1808668" y="43799"/>
                </a:cubicBezTo>
                <a:cubicBezTo>
                  <a:pt x="1779853" y="43799"/>
                  <a:pt x="1758530" y="63163"/>
                  <a:pt x="1758530" y="92093"/>
                </a:cubicBezTo>
                <a:cubicBezTo>
                  <a:pt x="1758530" y="121024"/>
                  <a:pt x="1779392" y="140387"/>
                  <a:pt x="1808553" y="140387"/>
                </a:cubicBezTo>
                <a:cubicBezTo>
                  <a:pt x="1818695" y="140387"/>
                  <a:pt x="1828608" y="138313"/>
                  <a:pt x="1837714" y="133356"/>
                </a:cubicBezTo>
                <a:lnTo>
                  <a:pt x="1837714" y="109382"/>
                </a:lnTo>
                <a:cubicBezTo>
                  <a:pt x="1830106" y="114915"/>
                  <a:pt x="1821346" y="117105"/>
                  <a:pt x="1811895" y="117105"/>
                </a:cubicBezTo>
                <a:cubicBezTo>
                  <a:pt x="1796450" y="117105"/>
                  <a:pt x="1784924" y="106962"/>
                  <a:pt x="1784924" y="91863"/>
                </a:cubicBezTo>
                <a:moveTo>
                  <a:pt x="1636123" y="107077"/>
                </a:moveTo>
                <a:lnTo>
                  <a:pt x="1636123" y="131397"/>
                </a:lnTo>
                <a:cubicBezTo>
                  <a:pt x="1644421" y="136929"/>
                  <a:pt x="1655833" y="140272"/>
                  <a:pt x="1668050" y="140272"/>
                </a:cubicBezTo>
                <a:cubicBezTo>
                  <a:pt x="1689950" y="140272"/>
                  <a:pt x="1706432" y="128977"/>
                  <a:pt x="1706432" y="109497"/>
                </a:cubicBezTo>
                <a:cubicBezTo>
                  <a:pt x="1706432" y="98087"/>
                  <a:pt x="1700208" y="91056"/>
                  <a:pt x="1686838" y="85293"/>
                </a:cubicBezTo>
                <a:lnTo>
                  <a:pt x="1668742" y="77570"/>
                </a:lnTo>
                <a:cubicBezTo>
                  <a:pt x="1663440" y="75496"/>
                  <a:pt x="1661596" y="73536"/>
                  <a:pt x="1661596" y="69617"/>
                </a:cubicBezTo>
                <a:cubicBezTo>
                  <a:pt x="1661596" y="64776"/>
                  <a:pt x="1665860" y="61895"/>
                  <a:pt x="1672891" y="61895"/>
                </a:cubicBezTo>
                <a:cubicBezTo>
                  <a:pt x="1681420" y="61895"/>
                  <a:pt x="1692024" y="66736"/>
                  <a:pt x="1701130" y="74574"/>
                </a:cubicBezTo>
                <a:lnTo>
                  <a:pt x="1701130" y="51176"/>
                </a:lnTo>
                <a:cubicBezTo>
                  <a:pt x="1693061" y="46219"/>
                  <a:pt x="1682688" y="43569"/>
                  <a:pt x="1671623" y="43569"/>
                </a:cubicBezTo>
                <a:cubicBezTo>
                  <a:pt x="1650415" y="43569"/>
                  <a:pt x="1636353" y="54288"/>
                  <a:pt x="1636353" y="71923"/>
                </a:cubicBezTo>
                <a:cubicBezTo>
                  <a:pt x="1636353" y="86100"/>
                  <a:pt x="1644421" y="92785"/>
                  <a:pt x="1656985" y="98087"/>
                </a:cubicBezTo>
                <a:lnTo>
                  <a:pt x="1674274" y="105233"/>
                </a:lnTo>
                <a:cubicBezTo>
                  <a:pt x="1679230" y="107423"/>
                  <a:pt x="1680729" y="109843"/>
                  <a:pt x="1680729" y="113186"/>
                </a:cubicBezTo>
                <a:cubicBezTo>
                  <a:pt x="1680729" y="118142"/>
                  <a:pt x="1676118" y="121254"/>
                  <a:pt x="1668511" y="121254"/>
                </a:cubicBezTo>
                <a:cubicBezTo>
                  <a:pt x="1657792" y="121254"/>
                  <a:pt x="1646151" y="116413"/>
                  <a:pt x="1636008" y="106846"/>
                </a:cubicBezTo>
                <a:moveTo>
                  <a:pt x="1555556" y="91632"/>
                </a:moveTo>
                <a:cubicBezTo>
                  <a:pt x="1555556" y="78723"/>
                  <a:pt x="1563509" y="68234"/>
                  <a:pt x="1576072" y="68234"/>
                </a:cubicBezTo>
                <a:cubicBezTo>
                  <a:pt x="1587368" y="68234"/>
                  <a:pt x="1592439" y="75611"/>
                  <a:pt x="1592439" y="87944"/>
                </a:cubicBezTo>
                <a:lnTo>
                  <a:pt x="1592439" y="138428"/>
                </a:lnTo>
                <a:lnTo>
                  <a:pt x="1618257" y="138428"/>
                </a:lnTo>
                <a:lnTo>
                  <a:pt x="1618257" y="81604"/>
                </a:lnTo>
                <a:cubicBezTo>
                  <a:pt x="1618257" y="60051"/>
                  <a:pt x="1605348" y="43569"/>
                  <a:pt x="1583795" y="43569"/>
                </a:cubicBezTo>
                <a:cubicBezTo>
                  <a:pt x="1571808" y="43569"/>
                  <a:pt x="1562356" y="48525"/>
                  <a:pt x="1555556" y="56478"/>
                </a:cubicBezTo>
                <a:lnTo>
                  <a:pt x="1555556" y="45413"/>
                </a:lnTo>
                <a:lnTo>
                  <a:pt x="1530083" y="45413"/>
                </a:lnTo>
                <a:lnTo>
                  <a:pt x="1530083" y="138313"/>
                </a:lnTo>
                <a:lnTo>
                  <a:pt x="1555556" y="138313"/>
                </a:lnTo>
                <a:lnTo>
                  <a:pt x="1555556" y="91517"/>
                </a:lnTo>
                <a:close/>
                <a:moveTo>
                  <a:pt x="1485477" y="91863"/>
                </a:moveTo>
                <a:cubicBezTo>
                  <a:pt x="1485477" y="106270"/>
                  <a:pt x="1475565" y="116528"/>
                  <a:pt x="1461849" y="116528"/>
                </a:cubicBezTo>
                <a:cubicBezTo>
                  <a:pt x="1448133" y="116528"/>
                  <a:pt x="1437875" y="106155"/>
                  <a:pt x="1437875" y="91863"/>
                </a:cubicBezTo>
                <a:cubicBezTo>
                  <a:pt x="1437875" y="77570"/>
                  <a:pt x="1447787" y="67543"/>
                  <a:pt x="1461849" y="67543"/>
                </a:cubicBezTo>
                <a:cubicBezTo>
                  <a:pt x="1475911" y="67543"/>
                  <a:pt x="1485477" y="77686"/>
                  <a:pt x="1485477" y="91863"/>
                </a:cubicBezTo>
                <a:moveTo>
                  <a:pt x="1462195" y="140272"/>
                </a:moveTo>
                <a:cubicBezTo>
                  <a:pt x="1490549" y="140272"/>
                  <a:pt x="1511642" y="120217"/>
                  <a:pt x="1511642" y="91402"/>
                </a:cubicBezTo>
                <a:cubicBezTo>
                  <a:pt x="1511642" y="62586"/>
                  <a:pt x="1490664" y="43684"/>
                  <a:pt x="1462195" y="43684"/>
                </a:cubicBezTo>
                <a:cubicBezTo>
                  <a:pt x="1433725" y="43684"/>
                  <a:pt x="1411480" y="63278"/>
                  <a:pt x="1411480" y="91402"/>
                </a:cubicBezTo>
                <a:cubicBezTo>
                  <a:pt x="1411480" y="119525"/>
                  <a:pt x="1433034" y="140272"/>
                  <a:pt x="1462195" y="140272"/>
                </a:cubicBezTo>
                <a:moveTo>
                  <a:pt x="1367566" y="138428"/>
                </a:moveTo>
                <a:lnTo>
                  <a:pt x="1393154" y="138428"/>
                </a:lnTo>
                <a:lnTo>
                  <a:pt x="1393154" y="45528"/>
                </a:lnTo>
                <a:lnTo>
                  <a:pt x="1367566" y="45528"/>
                </a:lnTo>
                <a:lnTo>
                  <a:pt x="1367566" y="138428"/>
                </a:lnTo>
                <a:close/>
                <a:moveTo>
                  <a:pt x="1378285" y="32042"/>
                </a:moveTo>
                <a:cubicBezTo>
                  <a:pt x="1381973" y="32042"/>
                  <a:pt x="1385085" y="30775"/>
                  <a:pt x="1388082" y="28585"/>
                </a:cubicBezTo>
                <a:lnTo>
                  <a:pt x="1401914" y="17750"/>
                </a:lnTo>
                <a:lnTo>
                  <a:pt x="1387852" y="7031"/>
                </a:lnTo>
                <a:cubicBezTo>
                  <a:pt x="1384855" y="4610"/>
                  <a:pt x="1381973" y="3573"/>
                  <a:pt x="1378285" y="3573"/>
                </a:cubicBezTo>
                <a:cubicBezTo>
                  <a:pt x="1370332" y="3573"/>
                  <a:pt x="1364108" y="10258"/>
                  <a:pt x="1364108" y="18096"/>
                </a:cubicBezTo>
                <a:cubicBezTo>
                  <a:pt x="1364108" y="25934"/>
                  <a:pt x="1370332" y="32158"/>
                  <a:pt x="1378285" y="32158"/>
                </a:cubicBezTo>
                <a:moveTo>
                  <a:pt x="1351314" y="133817"/>
                </a:moveTo>
                <a:lnTo>
                  <a:pt x="1351314" y="111457"/>
                </a:lnTo>
                <a:cubicBezTo>
                  <a:pt x="1345551" y="115145"/>
                  <a:pt x="1339097" y="116759"/>
                  <a:pt x="1332296" y="116759"/>
                </a:cubicBezTo>
                <a:cubicBezTo>
                  <a:pt x="1323652" y="116759"/>
                  <a:pt x="1316966" y="112379"/>
                  <a:pt x="1316966" y="101775"/>
                </a:cubicBezTo>
                <a:lnTo>
                  <a:pt x="1316966" y="67082"/>
                </a:lnTo>
                <a:lnTo>
                  <a:pt x="1350392" y="67082"/>
                </a:lnTo>
                <a:lnTo>
                  <a:pt x="1350392" y="45297"/>
                </a:lnTo>
                <a:lnTo>
                  <a:pt x="1316966" y="45297"/>
                </a:lnTo>
                <a:lnTo>
                  <a:pt x="1316966" y="18326"/>
                </a:lnTo>
                <a:lnTo>
                  <a:pt x="1291378" y="18326"/>
                </a:lnTo>
                <a:lnTo>
                  <a:pt x="1291378" y="102928"/>
                </a:lnTo>
                <a:cubicBezTo>
                  <a:pt x="1291378" y="129322"/>
                  <a:pt x="1304864" y="140042"/>
                  <a:pt x="1326994" y="140042"/>
                </a:cubicBezTo>
                <a:cubicBezTo>
                  <a:pt x="1336215" y="140042"/>
                  <a:pt x="1344744" y="137967"/>
                  <a:pt x="1351314" y="133587"/>
                </a:cubicBezTo>
                <a:moveTo>
                  <a:pt x="1219456" y="91863"/>
                </a:moveTo>
                <a:cubicBezTo>
                  <a:pt x="1219456" y="76879"/>
                  <a:pt x="1230521" y="66966"/>
                  <a:pt x="1245620" y="66966"/>
                </a:cubicBezTo>
                <a:cubicBezTo>
                  <a:pt x="1255533" y="66966"/>
                  <a:pt x="1264753" y="70424"/>
                  <a:pt x="1271784" y="77340"/>
                </a:cubicBezTo>
                <a:lnTo>
                  <a:pt x="1271784" y="51521"/>
                </a:lnTo>
                <a:cubicBezTo>
                  <a:pt x="1263255" y="46219"/>
                  <a:pt x="1253573" y="43799"/>
                  <a:pt x="1243200" y="43799"/>
                </a:cubicBezTo>
                <a:cubicBezTo>
                  <a:pt x="1214385" y="43799"/>
                  <a:pt x="1193061" y="63163"/>
                  <a:pt x="1193061" y="92093"/>
                </a:cubicBezTo>
                <a:cubicBezTo>
                  <a:pt x="1193061" y="121024"/>
                  <a:pt x="1213924" y="140387"/>
                  <a:pt x="1243085" y="140387"/>
                </a:cubicBezTo>
                <a:cubicBezTo>
                  <a:pt x="1253227" y="140387"/>
                  <a:pt x="1263140" y="138313"/>
                  <a:pt x="1272246" y="133356"/>
                </a:cubicBezTo>
                <a:lnTo>
                  <a:pt x="1272246" y="109382"/>
                </a:lnTo>
                <a:cubicBezTo>
                  <a:pt x="1264638" y="114915"/>
                  <a:pt x="1255878" y="117105"/>
                  <a:pt x="1246427" y="117105"/>
                </a:cubicBezTo>
                <a:cubicBezTo>
                  <a:pt x="1230982" y="117105"/>
                  <a:pt x="1219456" y="106962"/>
                  <a:pt x="1219456" y="91863"/>
                </a:cubicBezTo>
                <a:moveTo>
                  <a:pt x="1125058" y="67427"/>
                </a:moveTo>
                <a:cubicBezTo>
                  <a:pt x="1138889" y="67427"/>
                  <a:pt x="1149032" y="77916"/>
                  <a:pt x="1149032" y="92324"/>
                </a:cubicBezTo>
                <a:cubicBezTo>
                  <a:pt x="1149032" y="106731"/>
                  <a:pt x="1138889" y="116528"/>
                  <a:pt x="1125058" y="116528"/>
                </a:cubicBezTo>
                <a:cubicBezTo>
                  <a:pt x="1111227" y="116528"/>
                  <a:pt x="1101660" y="106385"/>
                  <a:pt x="1101660" y="92324"/>
                </a:cubicBezTo>
                <a:cubicBezTo>
                  <a:pt x="1101660" y="78262"/>
                  <a:pt x="1111572" y="67427"/>
                  <a:pt x="1125058" y="67427"/>
                </a:cubicBezTo>
                <a:moveTo>
                  <a:pt x="1149032" y="138428"/>
                </a:moveTo>
                <a:lnTo>
                  <a:pt x="1174850" y="138428"/>
                </a:lnTo>
                <a:lnTo>
                  <a:pt x="1174850" y="45528"/>
                </a:lnTo>
                <a:lnTo>
                  <a:pt x="1149032" y="45528"/>
                </a:lnTo>
                <a:lnTo>
                  <a:pt x="1149032" y="56247"/>
                </a:lnTo>
                <a:cubicBezTo>
                  <a:pt x="1142347" y="48294"/>
                  <a:pt x="1132780" y="43684"/>
                  <a:pt x="1121600" y="43684"/>
                </a:cubicBezTo>
                <a:cubicBezTo>
                  <a:pt x="1094283" y="43684"/>
                  <a:pt x="1075265" y="64315"/>
                  <a:pt x="1075265" y="92324"/>
                </a:cubicBezTo>
                <a:cubicBezTo>
                  <a:pt x="1075265" y="120332"/>
                  <a:pt x="1094398" y="140272"/>
                  <a:pt x="1121600" y="140272"/>
                </a:cubicBezTo>
                <a:cubicBezTo>
                  <a:pt x="1132895" y="140272"/>
                  <a:pt x="1142462" y="135662"/>
                  <a:pt x="1149032" y="127939"/>
                </a:cubicBezTo>
                <a:lnTo>
                  <a:pt x="1149032" y="138428"/>
                </a:lnTo>
                <a:close/>
                <a:moveTo>
                  <a:pt x="990318" y="138428"/>
                </a:moveTo>
                <a:lnTo>
                  <a:pt x="1015791" y="138428"/>
                </a:lnTo>
                <a:lnTo>
                  <a:pt x="1015791" y="115"/>
                </a:lnTo>
                <a:lnTo>
                  <a:pt x="990318" y="115"/>
                </a:lnTo>
                <a:lnTo>
                  <a:pt x="990318" y="138428"/>
                </a:lnTo>
                <a:close/>
                <a:moveTo>
                  <a:pt x="939604" y="138428"/>
                </a:moveTo>
                <a:lnTo>
                  <a:pt x="965076" y="138428"/>
                </a:lnTo>
                <a:lnTo>
                  <a:pt x="965076" y="115"/>
                </a:lnTo>
                <a:lnTo>
                  <a:pt x="939604" y="115"/>
                </a:lnTo>
                <a:lnTo>
                  <a:pt x="939604" y="138428"/>
                </a:lnTo>
                <a:close/>
                <a:moveTo>
                  <a:pt x="864915" y="67427"/>
                </a:moveTo>
                <a:cubicBezTo>
                  <a:pt x="878746" y="67427"/>
                  <a:pt x="888889" y="77916"/>
                  <a:pt x="888889" y="92324"/>
                </a:cubicBezTo>
                <a:cubicBezTo>
                  <a:pt x="888889" y="106731"/>
                  <a:pt x="878746" y="116528"/>
                  <a:pt x="864915" y="116528"/>
                </a:cubicBezTo>
                <a:cubicBezTo>
                  <a:pt x="851084" y="116528"/>
                  <a:pt x="841517" y="106385"/>
                  <a:pt x="841517" y="92324"/>
                </a:cubicBezTo>
                <a:cubicBezTo>
                  <a:pt x="841517" y="78262"/>
                  <a:pt x="851429" y="67427"/>
                  <a:pt x="864915" y="67427"/>
                </a:cubicBezTo>
                <a:moveTo>
                  <a:pt x="888889" y="138428"/>
                </a:moveTo>
                <a:lnTo>
                  <a:pt x="914707" y="138428"/>
                </a:lnTo>
                <a:lnTo>
                  <a:pt x="914707" y="45528"/>
                </a:lnTo>
                <a:lnTo>
                  <a:pt x="888889" y="45528"/>
                </a:lnTo>
                <a:lnTo>
                  <a:pt x="888889" y="56247"/>
                </a:lnTo>
                <a:cubicBezTo>
                  <a:pt x="882204" y="48294"/>
                  <a:pt x="872637" y="43684"/>
                  <a:pt x="861457" y="43684"/>
                </a:cubicBezTo>
                <a:cubicBezTo>
                  <a:pt x="834140" y="43684"/>
                  <a:pt x="815122" y="64315"/>
                  <a:pt x="815122" y="92324"/>
                </a:cubicBezTo>
                <a:cubicBezTo>
                  <a:pt x="815122" y="120332"/>
                  <a:pt x="834256" y="140272"/>
                  <a:pt x="861457" y="140272"/>
                </a:cubicBezTo>
                <a:cubicBezTo>
                  <a:pt x="872753" y="140272"/>
                  <a:pt x="882319" y="135662"/>
                  <a:pt x="888889" y="127939"/>
                </a:cubicBezTo>
                <a:lnTo>
                  <a:pt x="888889" y="138428"/>
                </a:lnTo>
                <a:close/>
                <a:moveTo>
                  <a:pt x="680613" y="91632"/>
                </a:moveTo>
                <a:cubicBezTo>
                  <a:pt x="680613" y="78723"/>
                  <a:pt x="687644" y="68234"/>
                  <a:pt x="698825" y="68234"/>
                </a:cubicBezTo>
                <a:cubicBezTo>
                  <a:pt x="710005" y="68234"/>
                  <a:pt x="714154" y="75380"/>
                  <a:pt x="714154" y="87829"/>
                </a:cubicBezTo>
                <a:lnTo>
                  <a:pt x="714154" y="138543"/>
                </a:lnTo>
                <a:lnTo>
                  <a:pt x="739742" y="138543"/>
                </a:lnTo>
                <a:lnTo>
                  <a:pt x="739742" y="91517"/>
                </a:lnTo>
                <a:cubicBezTo>
                  <a:pt x="739742" y="78608"/>
                  <a:pt x="746773" y="68234"/>
                  <a:pt x="757953" y="68234"/>
                </a:cubicBezTo>
                <a:cubicBezTo>
                  <a:pt x="768442" y="68234"/>
                  <a:pt x="773283" y="75380"/>
                  <a:pt x="773283" y="87829"/>
                </a:cubicBezTo>
                <a:lnTo>
                  <a:pt x="773283" y="138543"/>
                </a:lnTo>
                <a:lnTo>
                  <a:pt x="798871" y="138543"/>
                </a:lnTo>
                <a:lnTo>
                  <a:pt x="798871" y="81720"/>
                </a:lnTo>
                <a:cubicBezTo>
                  <a:pt x="798871" y="60166"/>
                  <a:pt x="785731" y="43684"/>
                  <a:pt x="764062" y="43684"/>
                </a:cubicBezTo>
                <a:cubicBezTo>
                  <a:pt x="750807" y="43684"/>
                  <a:pt x="740433" y="49447"/>
                  <a:pt x="733633" y="58207"/>
                </a:cubicBezTo>
                <a:cubicBezTo>
                  <a:pt x="727870" y="49216"/>
                  <a:pt x="718880" y="43684"/>
                  <a:pt x="706893" y="43684"/>
                </a:cubicBezTo>
                <a:cubicBezTo>
                  <a:pt x="695828" y="43684"/>
                  <a:pt x="686953" y="48294"/>
                  <a:pt x="680498" y="56017"/>
                </a:cubicBezTo>
                <a:lnTo>
                  <a:pt x="680498" y="45528"/>
                </a:lnTo>
                <a:lnTo>
                  <a:pt x="655025" y="45528"/>
                </a:lnTo>
                <a:lnTo>
                  <a:pt x="655025" y="138428"/>
                </a:lnTo>
                <a:lnTo>
                  <a:pt x="680498" y="138428"/>
                </a:lnTo>
                <a:lnTo>
                  <a:pt x="680498" y="91632"/>
                </a:lnTo>
                <a:close/>
                <a:moveTo>
                  <a:pt x="567082" y="107077"/>
                </a:moveTo>
                <a:lnTo>
                  <a:pt x="567082" y="131397"/>
                </a:lnTo>
                <a:cubicBezTo>
                  <a:pt x="575380" y="136929"/>
                  <a:pt x="586791" y="140272"/>
                  <a:pt x="599009" y="140272"/>
                </a:cubicBezTo>
                <a:cubicBezTo>
                  <a:pt x="620908" y="140272"/>
                  <a:pt x="637390" y="128977"/>
                  <a:pt x="637390" y="109497"/>
                </a:cubicBezTo>
                <a:cubicBezTo>
                  <a:pt x="637390" y="98087"/>
                  <a:pt x="631166" y="91056"/>
                  <a:pt x="617796" y="85293"/>
                </a:cubicBezTo>
                <a:lnTo>
                  <a:pt x="599700" y="77570"/>
                </a:lnTo>
                <a:cubicBezTo>
                  <a:pt x="594399" y="75496"/>
                  <a:pt x="592554" y="73536"/>
                  <a:pt x="592554" y="69617"/>
                </a:cubicBezTo>
                <a:cubicBezTo>
                  <a:pt x="592554" y="64776"/>
                  <a:pt x="596819" y="61895"/>
                  <a:pt x="603850" y="61895"/>
                </a:cubicBezTo>
                <a:cubicBezTo>
                  <a:pt x="612379" y="61895"/>
                  <a:pt x="622983" y="66736"/>
                  <a:pt x="632089" y="74574"/>
                </a:cubicBezTo>
                <a:lnTo>
                  <a:pt x="632089" y="51176"/>
                </a:lnTo>
                <a:cubicBezTo>
                  <a:pt x="624020" y="46219"/>
                  <a:pt x="613647" y="43569"/>
                  <a:pt x="602582" y="43569"/>
                </a:cubicBezTo>
                <a:cubicBezTo>
                  <a:pt x="581374" y="43569"/>
                  <a:pt x="567312" y="54288"/>
                  <a:pt x="567312" y="71923"/>
                </a:cubicBezTo>
                <a:cubicBezTo>
                  <a:pt x="567312" y="86100"/>
                  <a:pt x="575380" y="92785"/>
                  <a:pt x="587944" y="98087"/>
                </a:cubicBezTo>
                <a:lnTo>
                  <a:pt x="605233" y="105233"/>
                </a:lnTo>
                <a:cubicBezTo>
                  <a:pt x="610189" y="107423"/>
                  <a:pt x="611688" y="109843"/>
                  <a:pt x="611688" y="113186"/>
                </a:cubicBezTo>
                <a:cubicBezTo>
                  <a:pt x="611688" y="118142"/>
                  <a:pt x="607077" y="121254"/>
                  <a:pt x="599470" y="121254"/>
                </a:cubicBezTo>
                <a:cubicBezTo>
                  <a:pt x="588751" y="121254"/>
                  <a:pt x="577109" y="116413"/>
                  <a:pt x="566966" y="106846"/>
                </a:cubicBezTo>
                <a:moveTo>
                  <a:pt x="446634" y="83103"/>
                </a:moveTo>
                <a:cubicBezTo>
                  <a:pt x="448824" y="72038"/>
                  <a:pt x="455625" y="63970"/>
                  <a:pt x="467266" y="63970"/>
                </a:cubicBezTo>
                <a:cubicBezTo>
                  <a:pt x="478907" y="63970"/>
                  <a:pt x="485362" y="72268"/>
                  <a:pt x="486630" y="83103"/>
                </a:cubicBezTo>
                <a:lnTo>
                  <a:pt x="446634" y="83103"/>
                </a:lnTo>
                <a:close/>
                <a:moveTo>
                  <a:pt x="471761" y="140272"/>
                </a:moveTo>
                <a:cubicBezTo>
                  <a:pt x="483518" y="140272"/>
                  <a:pt x="495044" y="137506"/>
                  <a:pt x="505302" y="131628"/>
                </a:cubicBezTo>
                <a:lnTo>
                  <a:pt x="505302" y="110189"/>
                </a:lnTo>
                <a:cubicBezTo>
                  <a:pt x="495505" y="115952"/>
                  <a:pt x="485247" y="118718"/>
                  <a:pt x="474527" y="118718"/>
                </a:cubicBezTo>
                <a:cubicBezTo>
                  <a:pt x="460927" y="118718"/>
                  <a:pt x="450784" y="111687"/>
                  <a:pt x="447441" y="100277"/>
                </a:cubicBezTo>
                <a:lnTo>
                  <a:pt x="512333" y="100277"/>
                </a:lnTo>
                <a:cubicBezTo>
                  <a:pt x="512679" y="96819"/>
                  <a:pt x="512909" y="93246"/>
                  <a:pt x="512909" y="89557"/>
                </a:cubicBezTo>
                <a:cubicBezTo>
                  <a:pt x="512909" y="62817"/>
                  <a:pt x="494237" y="43684"/>
                  <a:pt x="467381" y="43684"/>
                </a:cubicBezTo>
                <a:cubicBezTo>
                  <a:pt x="438797" y="43684"/>
                  <a:pt x="419779" y="64546"/>
                  <a:pt x="419779" y="92900"/>
                </a:cubicBezTo>
                <a:cubicBezTo>
                  <a:pt x="419779" y="121254"/>
                  <a:pt x="442485" y="140272"/>
                  <a:pt x="471761" y="140272"/>
                </a:cubicBezTo>
                <a:moveTo>
                  <a:pt x="338174" y="107077"/>
                </a:moveTo>
                <a:lnTo>
                  <a:pt x="338174" y="131397"/>
                </a:lnTo>
                <a:cubicBezTo>
                  <a:pt x="346473" y="136929"/>
                  <a:pt x="357884" y="140272"/>
                  <a:pt x="370101" y="140272"/>
                </a:cubicBezTo>
                <a:cubicBezTo>
                  <a:pt x="392001" y="140272"/>
                  <a:pt x="408483" y="128977"/>
                  <a:pt x="408483" y="109497"/>
                </a:cubicBezTo>
                <a:cubicBezTo>
                  <a:pt x="408483" y="98087"/>
                  <a:pt x="402259" y="91056"/>
                  <a:pt x="388889" y="85293"/>
                </a:cubicBezTo>
                <a:lnTo>
                  <a:pt x="370793" y="77570"/>
                </a:lnTo>
                <a:cubicBezTo>
                  <a:pt x="365491" y="75496"/>
                  <a:pt x="363647" y="73536"/>
                  <a:pt x="363647" y="69617"/>
                </a:cubicBezTo>
                <a:cubicBezTo>
                  <a:pt x="363647" y="64776"/>
                  <a:pt x="367911" y="61895"/>
                  <a:pt x="374942" y="61895"/>
                </a:cubicBezTo>
                <a:cubicBezTo>
                  <a:pt x="383472" y="61895"/>
                  <a:pt x="394076" y="66736"/>
                  <a:pt x="403181" y="74574"/>
                </a:cubicBezTo>
                <a:lnTo>
                  <a:pt x="403181" y="51176"/>
                </a:lnTo>
                <a:cubicBezTo>
                  <a:pt x="395113" y="46219"/>
                  <a:pt x="384740" y="43569"/>
                  <a:pt x="373674" y="43569"/>
                </a:cubicBezTo>
                <a:cubicBezTo>
                  <a:pt x="352466" y="43569"/>
                  <a:pt x="338405" y="54288"/>
                  <a:pt x="338405" y="71923"/>
                </a:cubicBezTo>
                <a:cubicBezTo>
                  <a:pt x="338405" y="86100"/>
                  <a:pt x="346473" y="92785"/>
                  <a:pt x="359036" y="98087"/>
                </a:cubicBezTo>
                <a:lnTo>
                  <a:pt x="376325" y="105233"/>
                </a:lnTo>
                <a:cubicBezTo>
                  <a:pt x="381282" y="107423"/>
                  <a:pt x="382780" y="109843"/>
                  <a:pt x="382780" y="113186"/>
                </a:cubicBezTo>
                <a:cubicBezTo>
                  <a:pt x="382780" y="118142"/>
                  <a:pt x="378170" y="121254"/>
                  <a:pt x="370562" y="121254"/>
                </a:cubicBezTo>
                <a:cubicBezTo>
                  <a:pt x="359843" y="121254"/>
                  <a:pt x="348202" y="116413"/>
                  <a:pt x="338059" y="106846"/>
                </a:cubicBezTo>
                <a:moveTo>
                  <a:pt x="258760" y="83103"/>
                </a:moveTo>
                <a:cubicBezTo>
                  <a:pt x="260950" y="72038"/>
                  <a:pt x="267750" y="63970"/>
                  <a:pt x="279391" y="63970"/>
                </a:cubicBezTo>
                <a:cubicBezTo>
                  <a:pt x="291033" y="63970"/>
                  <a:pt x="297487" y="72268"/>
                  <a:pt x="298755" y="83103"/>
                </a:cubicBezTo>
                <a:lnTo>
                  <a:pt x="258760" y="83103"/>
                </a:lnTo>
                <a:close/>
                <a:moveTo>
                  <a:pt x="283771" y="140272"/>
                </a:moveTo>
                <a:cubicBezTo>
                  <a:pt x="295528" y="140272"/>
                  <a:pt x="307054" y="137506"/>
                  <a:pt x="317312" y="131628"/>
                </a:cubicBezTo>
                <a:lnTo>
                  <a:pt x="317312" y="110189"/>
                </a:lnTo>
                <a:cubicBezTo>
                  <a:pt x="307515" y="115952"/>
                  <a:pt x="297257" y="118718"/>
                  <a:pt x="286537" y="118718"/>
                </a:cubicBezTo>
                <a:cubicBezTo>
                  <a:pt x="272937" y="118718"/>
                  <a:pt x="262794" y="111687"/>
                  <a:pt x="259451" y="100277"/>
                </a:cubicBezTo>
                <a:lnTo>
                  <a:pt x="324343" y="100277"/>
                </a:lnTo>
                <a:cubicBezTo>
                  <a:pt x="324689" y="96819"/>
                  <a:pt x="324919" y="93246"/>
                  <a:pt x="324919" y="89557"/>
                </a:cubicBezTo>
                <a:cubicBezTo>
                  <a:pt x="324919" y="62817"/>
                  <a:pt x="306247" y="43684"/>
                  <a:pt x="279391" y="43684"/>
                </a:cubicBezTo>
                <a:cubicBezTo>
                  <a:pt x="250807" y="43684"/>
                  <a:pt x="231789" y="64546"/>
                  <a:pt x="231789" y="92900"/>
                </a:cubicBezTo>
                <a:cubicBezTo>
                  <a:pt x="231789" y="121254"/>
                  <a:pt x="254495" y="140272"/>
                  <a:pt x="283771" y="140272"/>
                </a:cubicBezTo>
                <a:moveTo>
                  <a:pt x="153066" y="91632"/>
                </a:moveTo>
                <a:cubicBezTo>
                  <a:pt x="153066" y="78723"/>
                  <a:pt x="161019" y="68234"/>
                  <a:pt x="173582" y="68234"/>
                </a:cubicBezTo>
                <a:cubicBezTo>
                  <a:pt x="184878" y="68234"/>
                  <a:pt x="189949" y="75611"/>
                  <a:pt x="189949" y="87944"/>
                </a:cubicBezTo>
                <a:lnTo>
                  <a:pt x="189949" y="138428"/>
                </a:lnTo>
                <a:lnTo>
                  <a:pt x="215768" y="138428"/>
                </a:lnTo>
                <a:lnTo>
                  <a:pt x="215768" y="81604"/>
                </a:lnTo>
                <a:cubicBezTo>
                  <a:pt x="215768" y="60051"/>
                  <a:pt x="202859" y="43569"/>
                  <a:pt x="181305" y="43569"/>
                </a:cubicBezTo>
                <a:cubicBezTo>
                  <a:pt x="169318" y="43569"/>
                  <a:pt x="159866" y="48525"/>
                  <a:pt x="153066" y="56478"/>
                </a:cubicBezTo>
                <a:lnTo>
                  <a:pt x="153066" y="0"/>
                </a:lnTo>
                <a:lnTo>
                  <a:pt x="127593" y="0"/>
                </a:lnTo>
                <a:lnTo>
                  <a:pt x="127593" y="138313"/>
                </a:lnTo>
                <a:lnTo>
                  <a:pt x="153066" y="138313"/>
                </a:lnTo>
                <a:lnTo>
                  <a:pt x="153066" y="91517"/>
                </a:lnTo>
                <a:close/>
                <a:moveTo>
                  <a:pt x="112264" y="24320"/>
                </a:moveTo>
                <a:lnTo>
                  <a:pt x="112264" y="115"/>
                </a:lnTo>
                <a:lnTo>
                  <a:pt x="0" y="115"/>
                </a:lnTo>
                <a:lnTo>
                  <a:pt x="0" y="24320"/>
                </a:lnTo>
                <a:lnTo>
                  <a:pt x="42762" y="24320"/>
                </a:lnTo>
                <a:lnTo>
                  <a:pt x="42762" y="138428"/>
                </a:lnTo>
                <a:lnTo>
                  <a:pt x="69732" y="138428"/>
                </a:lnTo>
                <a:lnTo>
                  <a:pt x="69732" y="24320"/>
                </a:lnTo>
                <a:lnTo>
                  <a:pt x="112379" y="2432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1" name="Freeform: Shape 2000">
            <a:extLst>
              <a:ext uri="{FF2B5EF4-FFF2-40B4-BE49-F238E27FC236}">
                <a16:creationId xmlns:a16="http://schemas.microsoft.com/office/drawing/2014/main" id="{5ECEB748-C54C-C7AB-4BA1-2BE0B49D6E3B}"/>
              </a:ext>
            </a:extLst>
          </p:cNvPr>
          <p:cNvSpPr/>
          <p:nvPr/>
        </p:nvSpPr>
        <p:spPr>
          <a:xfrm>
            <a:off x="3789880" y="1463433"/>
            <a:ext cx="2048179" cy="188220"/>
          </a:xfrm>
          <a:custGeom>
            <a:avLst/>
            <a:gdLst>
              <a:gd name="connsiteX0" fmla="*/ 2031928 w 2048179"/>
              <a:gd name="connsiteY0" fmla="*/ 142001 h 188220"/>
              <a:gd name="connsiteX1" fmla="*/ 2048179 w 2048179"/>
              <a:gd name="connsiteY1" fmla="*/ 126325 h 188220"/>
              <a:gd name="connsiteX2" fmla="*/ 2031928 w 2048179"/>
              <a:gd name="connsiteY2" fmla="*/ 110420 h 188220"/>
              <a:gd name="connsiteX3" fmla="*/ 2015560 w 2048179"/>
              <a:gd name="connsiteY3" fmla="*/ 126325 h 188220"/>
              <a:gd name="connsiteX4" fmla="*/ 2031928 w 2048179"/>
              <a:gd name="connsiteY4" fmla="*/ 142001 h 188220"/>
              <a:gd name="connsiteX5" fmla="*/ 1981213 w 2048179"/>
              <a:gd name="connsiteY5" fmla="*/ 142001 h 188220"/>
              <a:gd name="connsiteX6" fmla="*/ 1997234 w 2048179"/>
              <a:gd name="connsiteY6" fmla="*/ 126325 h 188220"/>
              <a:gd name="connsiteX7" fmla="*/ 1981213 w 2048179"/>
              <a:gd name="connsiteY7" fmla="*/ 110420 h 188220"/>
              <a:gd name="connsiteX8" fmla="*/ 1964615 w 2048179"/>
              <a:gd name="connsiteY8" fmla="*/ 126325 h 188220"/>
              <a:gd name="connsiteX9" fmla="*/ 1981213 w 2048179"/>
              <a:gd name="connsiteY9" fmla="*/ 142001 h 188220"/>
              <a:gd name="connsiteX10" fmla="*/ 1930383 w 2048179"/>
              <a:gd name="connsiteY10" fmla="*/ 142001 h 188220"/>
              <a:gd name="connsiteX11" fmla="*/ 1946635 w 2048179"/>
              <a:gd name="connsiteY11" fmla="*/ 126325 h 188220"/>
              <a:gd name="connsiteX12" fmla="*/ 1930383 w 2048179"/>
              <a:gd name="connsiteY12" fmla="*/ 110420 h 188220"/>
              <a:gd name="connsiteX13" fmla="*/ 1914016 w 2048179"/>
              <a:gd name="connsiteY13" fmla="*/ 126325 h 188220"/>
              <a:gd name="connsiteX14" fmla="*/ 1930383 w 2048179"/>
              <a:gd name="connsiteY14" fmla="*/ 142001 h 188220"/>
              <a:gd name="connsiteX15" fmla="*/ 1835754 w 2048179"/>
              <a:gd name="connsiteY15" fmla="*/ 84832 h 188220"/>
              <a:gd name="connsiteX16" fmla="*/ 1856386 w 2048179"/>
              <a:gd name="connsiteY16" fmla="*/ 65698 h 188220"/>
              <a:gd name="connsiteX17" fmla="*/ 1875749 w 2048179"/>
              <a:gd name="connsiteY17" fmla="*/ 84832 h 188220"/>
              <a:gd name="connsiteX18" fmla="*/ 1835754 w 2048179"/>
              <a:gd name="connsiteY18" fmla="*/ 84832 h 188220"/>
              <a:gd name="connsiteX19" fmla="*/ 1860881 w 2048179"/>
              <a:gd name="connsiteY19" fmla="*/ 142001 h 188220"/>
              <a:gd name="connsiteX20" fmla="*/ 1894422 w 2048179"/>
              <a:gd name="connsiteY20" fmla="*/ 133356 h 188220"/>
              <a:gd name="connsiteX21" fmla="*/ 1894422 w 2048179"/>
              <a:gd name="connsiteY21" fmla="*/ 111918 h 188220"/>
              <a:gd name="connsiteX22" fmla="*/ 1863647 w 2048179"/>
              <a:gd name="connsiteY22" fmla="*/ 120447 h 188220"/>
              <a:gd name="connsiteX23" fmla="*/ 1836561 w 2048179"/>
              <a:gd name="connsiteY23" fmla="*/ 102006 h 188220"/>
              <a:gd name="connsiteX24" fmla="*/ 1901453 w 2048179"/>
              <a:gd name="connsiteY24" fmla="*/ 102006 h 188220"/>
              <a:gd name="connsiteX25" fmla="*/ 1902029 w 2048179"/>
              <a:gd name="connsiteY25" fmla="*/ 91286 h 188220"/>
              <a:gd name="connsiteX26" fmla="*/ 1856501 w 2048179"/>
              <a:gd name="connsiteY26" fmla="*/ 45413 h 188220"/>
              <a:gd name="connsiteX27" fmla="*/ 1808898 w 2048179"/>
              <a:gd name="connsiteY27" fmla="*/ 94629 h 188220"/>
              <a:gd name="connsiteX28" fmla="*/ 1860881 w 2048179"/>
              <a:gd name="connsiteY28" fmla="*/ 142001 h 188220"/>
              <a:gd name="connsiteX29" fmla="*/ 1741702 w 2048179"/>
              <a:gd name="connsiteY29" fmla="*/ 93592 h 188220"/>
              <a:gd name="connsiteX30" fmla="*/ 1767866 w 2048179"/>
              <a:gd name="connsiteY30" fmla="*/ 68695 h 188220"/>
              <a:gd name="connsiteX31" fmla="*/ 1794030 w 2048179"/>
              <a:gd name="connsiteY31" fmla="*/ 79069 h 188220"/>
              <a:gd name="connsiteX32" fmla="*/ 1794030 w 2048179"/>
              <a:gd name="connsiteY32" fmla="*/ 53250 h 188220"/>
              <a:gd name="connsiteX33" fmla="*/ 1765445 w 2048179"/>
              <a:gd name="connsiteY33" fmla="*/ 45528 h 188220"/>
              <a:gd name="connsiteX34" fmla="*/ 1715307 w 2048179"/>
              <a:gd name="connsiteY34" fmla="*/ 93822 h 188220"/>
              <a:gd name="connsiteX35" fmla="*/ 1765330 w 2048179"/>
              <a:gd name="connsiteY35" fmla="*/ 142116 h 188220"/>
              <a:gd name="connsiteX36" fmla="*/ 1794491 w 2048179"/>
              <a:gd name="connsiteY36" fmla="*/ 135085 h 188220"/>
              <a:gd name="connsiteX37" fmla="*/ 1794491 w 2048179"/>
              <a:gd name="connsiteY37" fmla="*/ 111111 h 188220"/>
              <a:gd name="connsiteX38" fmla="*/ 1768673 w 2048179"/>
              <a:gd name="connsiteY38" fmla="*/ 118834 h 188220"/>
              <a:gd name="connsiteX39" fmla="*/ 1741702 w 2048179"/>
              <a:gd name="connsiteY39" fmla="*/ 93592 h 188220"/>
              <a:gd name="connsiteX40" fmla="*/ 1636584 w 2048179"/>
              <a:gd name="connsiteY40" fmla="*/ 93361 h 188220"/>
              <a:gd name="connsiteX41" fmla="*/ 1657100 w 2048179"/>
              <a:gd name="connsiteY41" fmla="*/ 69963 h 188220"/>
              <a:gd name="connsiteX42" fmla="*/ 1673467 w 2048179"/>
              <a:gd name="connsiteY42" fmla="*/ 89673 h 188220"/>
              <a:gd name="connsiteX43" fmla="*/ 1673467 w 2048179"/>
              <a:gd name="connsiteY43" fmla="*/ 140157 h 188220"/>
              <a:gd name="connsiteX44" fmla="*/ 1699286 w 2048179"/>
              <a:gd name="connsiteY44" fmla="*/ 140157 h 188220"/>
              <a:gd name="connsiteX45" fmla="*/ 1699286 w 2048179"/>
              <a:gd name="connsiteY45" fmla="*/ 83333 h 188220"/>
              <a:gd name="connsiteX46" fmla="*/ 1664823 w 2048179"/>
              <a:gd name="connsiteY46" fmla="*/ 45297 h 188220"/>
              <a:gd name="connsiteX47" fmla="*/ 1636584 w 2048179"/>
              <a:gd name="connsiteY47" fmla="*/ 58207 h 188220"/>
              <a:gd name="connsiteX48" fmla="*/ 1636584 w 2048179"/>
              <a:gd name="connsiteY48" fmla="*/ 47142 h 188220"/>
              <a:gd name="connsiteX49" fmla="*/ 1611111 w 2048179"/>
              <a:gd name="connsiteY49" fmla="*/ 47142 h 188220"/>
              <a:gd name="connsiteX50" fmla="*/ 1611111 w 2048179"/>
              <a:gd name="connsiteY50" fmla="*/ 140041 h 188220"/>
              <a:gd name="connsiteX51" fmla="*/ 1636584 w 2048179"/>
              <a:gd name="connsiteY51" fmla="*/ 140041 h 188220"/>
              <a:gd name="connsiteX52" fmla="*/ 1636584 w 2048179"/>
              <a:gd name="connsiteY52" fmla="*/ 93246 h 188220"/>
              <a:gd name="connsiteX53" fmla="*/ 1526280 w 2048179"/>
              <a:gd name="connsiteY53" fmla="*/ 84832 h 188220"/>
              <a:gd name="connsiteX54" fmla="*/ 1546911 w 2048179"/>
              <a:gd name="connsiteY54" fmla="*/ 65698 h 188220"/>
              <a:gd name="connsiteX55" fmla="*/ 1566275 w 2048179"/>
              <a:gd name="connsiteY55" fmla="*/ 84832 h 188220"/>
              <a:gd name="connsiteX56" fmla="*/ 1526280 w 2048179"/>
              <a:gd name="connsiteY56" fmla="*/ 84832 h 188220"/>
              <a:gd name="connsiteX57" fmla="*/ 1551407 w 2048179"/>
              <a:gd name="connsiteY57" fmla="*/ 142001 h 188220"/>
              <a:gd name="connsiteX58" fmla="*/ 1584947 w 2048179"/>
              <a:gd name="connsiteY58" fmla="*/ 133356 h 188220"/>
              <a:gd name="connsiteX59" fmla="*/ 1584947 w 2048179"/>
              <a:gd name="connsiteY59" fmla="*/ 111918 h 188220"/>
              <a:gd name="connsiteX60" fmla="*/ 1554173 w 2048179"/>
              <a:gd name="connsiteY60" fmla="*/ 120447 h 188220"/>
              <a:gd name="connsiteX61" fmla="*/ 1527086 w 2048179"/>
              <a:gd name="connsiteY61" fmla="*/ 102006 h 188220"/>
              <a:gd name="connsiteX62" fmla="*/ 1591978 w 2048179"/>
              <a:gd name="connsiteY62" fmla="*/ 102006 h 188220"/>
              <a:gd name="connsiteX63" fmla="*/ 1592555 w 2048179"/>
              <a:gd name="connsiteY63" fmla="*/ 91286 h 188220"/>
              <a:gd name="connsiteX64" fmla="*/ 1547027 w 2048179"/>
              <a:gd name="connsiteY64" fmla="*/ 45413 h 188220"/>
              <a:gd name="connsiteX65" fmla="*/ 1499424 w 2048179"/>
              <a:gd name="connsiteY65" fmla="*/ 94629 h 188220"/>
              <a:gd name="connsiteX66" fmla="*/ 1551407 w 2048179"/>
              <a:gd name="connsiteY66" fmla="*/ 142001 h 188220"/>
              <a:gd name="connsiteX67" fmla="*/ 1460697 w 2048179"/>
              <a:gd name="connsiteY67" fmla="*/ 99585 h 188220"/>
              <a:gd name="connsiteX68" fmla="*/ 1492969 w 2048179"/>
              <a:gd name="connsiteY68" fmla="*/ 73536 h 188220"/>
              <a:gd name="connsiteX69" fmla="*/ 1492969 w 2048179"/>
              <a:gd name="connsiteY69" fmla="*/ 45297 h 188220"/>
              <a:gd name="connsiteX70" fmla="*/ 1460697 w 2048179"/>
              <a:gd name="connsiteY70" fmla="*/ 63970 h 188220"/>
              <a:gd name="connsiteX71" fmla="*/ 1460697 w 2048179"/>
              <a:gd name="connsiteY71" fmla="*/ 47142 h 188220"/>
              <a:gd name="connsiteX72" fmla="*/ 1435224 w 2048179"/>
              <a:gd name="connsiteY72" fmla="*/ 47142 h 188220"/>
              <a:gd name="connsiteX73" fmla="*/ 1435224 w 2048179"/>
              <a:gd name="connsiteY73" fmla="*/ 140041 h 188220"/>
              <a:gd name="connsiteX74" fmla="*/ 1460697 w 2048179"/>
              <a:gd name="connsiteY74" fmla="*/ 140041 h 188220"/>
              <a:gd name="connsiteX75" fmla="*/ 1460697 w 2048179"/>
              <a:gd name="connsiteY75" fmla="*/ 99470 h 188220"/>
              <a:gd name="connsiteX76" fmla="*/ 1350392 w 2048179"/>
              <a:gd name="connsiteY76" fmla="*/ 84832 h 188220"/>
              <a:gd name="connsiteX77" fmla="*/ 1371024 w 2048179"/>
              <a:gd name="connsiteY77" fmla="*/ 65698 h 188220"/>
              <a:gd name="connsiteX78" fmla="*/ 1390388 w 2048179"/>
              <a:gd name="connsiteY78" fmla="*/ 84832 h 188220"/>
              <a:gd name="connsiteX79" fmla="*/ 1350392 w 2048179"/>
              <a:gd name="connsiteY79" fmla="*/ 84832 h 188220"/>
              <a:gd name="connsiteX80" fmla="*/ 1375404 w 2048179"/>
              <a:gd name="connsiteY80" fmla="*/ 142001 h 188220"/>
              <a:gd name="connsiteX81" fmla="*/ 1408944 w 2048179"/>
              <a:gd name="connsiteY81" fmla="*/ 133356 h 188220"/>
              <a:gd name="connsiteX82" fmla="*/ 1408944 w 2048179"/>
              <a:gd name="connsiteY82" fmla="*/ 111918 h 188220"/>
              <a:gd name="connsiteX83" fmla="*/ 1378170 w 2048179"/>
              <a:gd name="connsiteY83" fmla="*/ 120447 h 188220"/>
              <a:gd name="connsiteX84" fmla="*/ 1351084 w 2048179"/>
              <a:gd name="connsiteY84" fmla="*/ 102006 h 188220"/>
              <a:gd name="connsiteX85" fmla="*/ 1415975 w 2048179"/>
              <a:gd name="connsiteY85" fmla="*/ 102006 h 188220"/>
              <a:gd name="connsiteX86" fmla="*/ 1416552 w 2048179"/>
              <a:gd name="connsiteY86" fmla="*/ 91286 h 188220"/>
              <a:gd name="connsiteX87" fmla="*/ 1371024 w 2048179"/>
              <a:gd name="connsiteY87" fmla="*/ 45413 h 188220"/>
              <a:gd name="connsiteX88" fmla="*/ 1323421 w 2048179"/>
              <a:gd name="connsiteY88" fmla="*/ 94629 h 188220"/>
              <a:gd name="connsiteX89" fmla="*/ 1375404 w 2048179"/>
              <a:gd name="connsiteY89" fmla="*/ 142001 h 188220"/>
              <a:gd name="connsiteX90" fmla="*/ 1317197 w 2048179"/>
              <a:gd name="connsiteY90" fmla="*/ 69041 h 188220"/>
              <a:gd name="connsiteX91" fmla="*/ 1317197 w 2048179"/>
              <a:gd name="connsiteY91" fmla="*/ 47257 h 188220"/>
              <a:gd name="connsiteX92" fmla="*/ 1283656 w 2048179"/>
              <a:gd name="connsiteY92" fmla="*/ 47257 h 188220"/>
              <a:gd name="connsiteX93" fmla="*/ 1283656 w 2048179"/>
              <a:gd name="connsiteY93" fmla="*/ 37460 h 188220"/>
              <a:gd name="connsiteX94" fmla="*/ 1299332 w 2048179"/>
              <a:gd name="connsiteY94" fmla="*/ 22706 h 188220"/>
              <a:gd name="connsiteX95" fmla="*/ 1319041 w 2048179"/>
              <a:gd name="connsiteY95" fmla="*/ 28815 h 188220"/>
              <a:gd name="connsiteX96" fmla="*/ 1319041 w 2048179"/>
              <a:gd name="connsiteY96" fmla="*/ 6109 h 188220"/>
              <a:gd name="connsiteX97" fmla="*/ 1295413 w 2048179"/>
              <a:gd name="connsiteY97" fmla="*/ 0 h 188220"/>
              <a:gd name="connsiteX98" fmla="*/ 1258184 w 2048179"/>
              <a:gd name="connsiteY98" fmla="*/ 38382 h 188220"/>
              <a:gd name="connsiteX99" fmla="*/ 1258184 w 2048179"/>
              <a:gd name="connsiteY99" fmla="*/ 140157 h 188220"/>
              <a:gd name="connsiteX100" fmla="*/ 1283656 w 2048179"/>
              <a:gd name="connsiteY100" fmla="*/ 140157 h 188220"/>
              <a:gd name="connsiteX101" fmla="*/ 1283656 w 2048179"/>
              <a:gd name="connsiteY101" fmla="*/ 68926 h 188220"/>
              <a:gd name="connsiteX102" fmla="*/ 1317197 w 2048179"/>
              <a:gd name="connsiteY102" fmla="*/ 68926 h 188220"/>
              <a:gd name="connsiteX103" fmla="*/ 1245275 w 2048179"/>
              <a:gd name="connsiteY103" fmla="*/ 69041 h 188220"/>
              <a:gd name="connsiteX104" fmla="*/ 1245275 w 2048179"/>
              <a:gd name="connsiteY104" fmla="*/ 47257 h 188220"/>
              <a:gd name="connsiteX105" fmla="*/ 1211734 w 2048179"/>
              <a:gd name="connsiteY105" fmla="*/ 47257 h 188220"/>
              <a:gd name="connsiteX106" fmla="*/ 1211734 w 2048179"/>
              <a:gd name="connsiteY106" fmla="*/ 37460 h 188220"/>
              <a:gd name="connsiteX107" fmla="*/ 1227409 w 2048179"/>
              <a:gd name="connsiteY107" fmla="*/ 22706 h 188220"/>
              <a:gd name="connsiteX108" fmla="*/ 1247119 w 2048179"/>
              <a:gd name="connsiteY108" fmla="*/ 28815 h 188220"/>
              <a:gd name="connsiteX109" fmla="*/ 1247119 w 2048179"/>
              <a:gd name="connsiteY109" fmla="*/ 6109 h 188220"/>
              <a:gd name="connsiteX110" fmla="*/ 1223490 w 2048179"/>
              <a:gd name="connsiteY110" fmla="*/ 0 h 188220"/>
              <a:gd name="connsiteX111" fmla="*/ 1186261 w 2048179"/>
              <a:gd name="connsiteY111" fmla="*/ 38382 h 188220"/>
              <a:gd name="connsiteX112" fmla="*/ 1186261 w 2048179"/>
              <a:gd name="connsiteY112" fmla="*/ 140157 h 188220"/>
              <a:gd name="connsiteX113" fmla="*/ 1211734 w 2048179"/>
              <a:gd name="connsiteY113" fmla="*/ 140157 h 188220"/>
              <a:gd name="connsiteX114" fmla="*/ 1211734 w 2048179"/>
              <a:gd name="connsiteY114" fmla="*/ 68926 h 188220"/>
              <a:gd name="connsiteX115" fmla="*/ 1245275 w 2048179"/>
              <a:gd name="connsiteY115" fmla="*/ 68926 h 188220"/>
              <a:gd name="connsiteX116" fmla="*/ 1135662 w 2048179"/>
              <a:gd name="connsiteY116" fmla="*/ 140157 h 188220"/>
              <a:gd name="connsiteX117" fmla="*/ 1161250 w 2048179"/>
              <a:gd name="connsiteY117" fmla="*/ 140157 h 188220"/>
              <a:gd name="connsiteX118" fmla="*/ 1161250 w 2048179"/>
              <a:gd name="connsiteY118" fmla="*/ 47257 h 188220"/>
              <a:gd name="connsiteX119" fmla="*/ 1135662 w 2048179"/>
              <a:gd name="connsiteY119" fmla="*/ 47257 h 188220"/>
              <a:gd name="connsiteX120" fmla="*/ 1135662 w 2048179"/>
              <a:gd name="connsiteY120" fmla="*/ 140157 h 188220"/>
              <a:gd name="connsiteX121" fmla="*/ 1146381 w 2048179"/>
              <a:gd name="connsiteY121" fmla="*/ 33771 h 188220"/>
              <a:gd name="connsiteX122" fmla="*/ 1156178 w 2048179"/>
              <a:gd name="connsiteY122" fmla="*/ 30313 h 188220"/>
              <a:gd name="connsiteX123" fmla="*/ 1170010 w 2048179"/>
              <a:gd name="connsiteY123" fmla="*/ 19479 h 188220"/>
              <a:gd name="connsiteX124" fmla="*/ 1155948 w 2048179"/>
              <a:gd name="connsiteY124" fmla="*/ 8760 h 188220"/>
              <a:gd name="connsiteX125" fmla="*/ 1146381 w 2048179"/>
              <a:gd name="connsiteY125" fmla="*/ 5302 h 188220"/>
              <a:gd name="connsiteX126" fmla="*/ 1132204 w 2048179"/>
              <a:gd name="connsiteY126" fmla="*/ 19825 h 188220"/>
              <a:gd name="connsiteX127" fmla="*/ 1146381 w 2048179"/>
              <a:gd name="connsiteY127" fmla="*/ 33887 h 188220"/>
              <a:gd name="connsiteX128" fmla="*/ 1061204 w 2048179"/>
              <a:gd name="connsiteY128" fmla="*/ 69156 h 188220"/>
              <a:gd name="connsiteX129" fmla="*/ 1085178 w 2048179"/>
              <a:gd name="connsiteY129" fmla="*/ 94053 h 188220"/>
              <a:gd name="connsiteX130" fmla="*/ 1061204 w 2048179"/>
              <a:gd name="connsiteY130" fmla="*/ 118257 h 188220"/>
              <a:gd name="connsiteX131" fmla="*/ 1037806 w 2048179"/>
              <a:gd name="connsiteY131" fmla="*/ 94053 h 188220"/>
              <a:gd name="connsiteX132" fmla="*/ 1061204 w 2048179"/>
              <a:gd name="connsiteY132" fmla="*/ 69156 h 188220"/>
              <a:gd name="connsiteX133" fmla="*/ 1085178 w 2048179"/>
              <a:gd name="connsiteY133" fmla="*/ 140157 h 188220"/>
              <a:gd name="connsiteX134" fmla="*/ 1110996 w 2048179"/>
              <a:gd name="connsiteY134" fmla="*/ 140157 h 188220"/>
              <a:gd name="connsiteX135" fmla="*/ 1110996 w 2048179"/>
              <a:gd name="connsiteY135" fmla="*/ 1844 h 188220"/>
              <a:gd name="connsiteX136" fmla="*/ 1085178 w 2048179"/>
              <a:gd name="connsiteY136" fmla="*/ 1844 h 188220"/>
              <a:gd name="connsiteX137" fmla="*/ 1085178 w 2048179"/>
              <a:gd name="connsiteY137" fmla="*/ 57861 h 188220"/>
              <a:gd name="connsiteX138" fmla="*/ 1057746 w 2048179"/>
              <a:gd name="connsiteY138" fmla="*/ 45297 h 188220"/>
              <a:gd name="connsiteX139" fmla="*/ 1011411 w 2048179"/>
              <a:gd name="connsiteY139" fmla="*/ 93937 h 188220"/>
              <a:gd name="connsiteX140" fmla="*/ 1057746 w 2048179"/>
              <a:gd name="connsiteY140" fmla="*/ 141886 h 188220"/>
              <a:gd name="connsiteX141" fmla="*/ 1085178 w 2048179"/>
              <a:gd name="connsiteY141" fmla="*/ 129553 h 188220"/>
              <a:gd name="connsiteX142" fmla="*/ 1085178 w 2048179"/>
              <a:gd name="connsiteY142" fmla="*/ 140041 h 188220"/>
              <a:gd name="connsiteX143" fmla="*/ 926464 w 2048179"/>
              <a:gd name="connsiteY143" fmla="*/ 94053 h 188220"/>
              <a:gd name="connsiteX144" fmla="*/ 902490 w 2048179"/>
              <a:gd name="connsiteY144" fmla="*/ 118257 h 188220"/>
              <a:gd name="connsiteX145" fmla="*/ 879092 w 2048179"/>
              <a:gd name="connsiteY145" fmla="*/ 94053 h 188220"/>
              <a:gd name="connsiteX146" fmla="*/ 902490 w 2048179"/>
              <a:gd name="connsiteY146" fmla="*/ 69156 h 188220"/>
              <a:gd name="connsiteX147" fmla="*/ 926464 w 2048179"/>
              <a:gd name="connsiteY147" fmla="*/ 94053 h 188220"/>
              <a:gd name="connsiteX148" fmla="*/ 952282 w 2048179"/>
              <a:gd name="connsiteY148" fmla="*/ 139235 h 188220"/>
              <a:gd name="connsiteX149" fmla="*/ 952282 w 2048179"/>
              <a:gd name="connsiteY149" fmla="*/ 47257 h 188220"/>
              <a:gd name="connsiteX150" fmla="*/ 926464 w 2048179"/>
              <a:gd name="connsiteY150" fmla="*/ 47257 h 188220"/>
              <a:gd name="connsiteX151" fmla="*/ 926464 w 2048179"/>
              <a:gd name="connsiteY151" fmla="*/ 57745 h 188220"/>
              <a:gd name="connsiteX152" fmla="*/ 899032 w 2048179"/>
              <a:gd name="connsiteY152" fmla="*/ 45413 h 188220"/>
              <a:gd name="connsiteX153" fmla="*/ 852697 w 2048179"/>
              <a:gd name="connsiteY153" fmla="*/ 93937 h 188220"/>
              <a:gd name="connsiteX154" fmla="*/ 899032 w 2048179"/>
              <a:gd name="connsiteY154" fmla="*/ 142116 h 188220"/>
              <a:gd name="connsiteX155" fmla="*/ 926464 w 2048179"/>
              <a:gd name="connsiteY155" fmla="*/ 129899 h 188220"/>
              <a:gd name="connsiteX156" fmla="*/ 926464 w 2048179"/>
              <a:gd name="connsiteY156" fmla="*/ 140618 h 188220"/>
              <a:gd name="connsiteX157" fmla="*/ 899723 w 2048179"/>
              <a:gd name="connsiteY157" fmla="*/ 165284 h 188220"/>
              <a:gd name="connsiteX158" fmla="*/ 863993 w 2048179"/>
              <a:gd name="connsiteY158" fmla="*/ 152605 h 188220"/>
              <a:gd name="connsiteX159" fmla="*/ 863993 w 2048179"/>
              <a:gd name="connsiteY159" fmla="*/ 177847 h 188220"/>
              <a:gd name="connsiteX160" fmla="*/ 901452 w 2048179"/>
              <a:gd name="connsiteY160" fmla="*/ 188220 h 188220"/>
              <a:gd name="connsiteX161" fmla="*/ 952398 w 2048179"/>
              <a:gd name="connsiteY161" fmla="*/ 139350 h 188220"/>
              <a:gd name="connsiteX162" fmla="*/ 808783 w 2048179"/>
              <a:gd name="connsiteY162" fmla="*/ 140157 h 188220"/>
              <a:gd name="connsiteX163" fmla="*/ 834371 w 2048179"/>
              <a:gd name="connsiteY163" fmla="*/ 140157 h 188220"/>
              <a:gd name="connsiteX164" fmla="*/ 834371 w 2048179"/>
              <a:gd name="connsiteY164" fmla="*/ 47257 h 188220"/>
              <a:gd name="connsiteX165" fmla="*/ 808783 w 2048179"/>
              <a:gd name="connsiteY165" fmla="*/ 47257 h 188220"/>
              <a:gd name="connsiteX166" fmla="*/ 808783 w 2048179"/>
              <a:gd name="connsiteY166" fmla="*/ 140157 h 188220"/>
              <a:gd name="connsiteX167" fmla="*/ 819502 w 2048179"/>
              <a:gd name="connsiteY167" fmla="*/ 33771 h 188220"/>
              <a:gd name="connsiteX168" fmla="*/ 829299 w 2048179"/>
              <a:gd name="connsiteY168" fmla="*/ 30313 h 188220"/>
              <a:gd name="connsiteX169" fmla="*/ 843131 w 2048179"/>
              <a:gd name="connsiteY169" fmla="*/ 19479 h 188220"/>
              <a:gd name="connsiteX170" fmla="*/ 829069 w 2048179"/>
              <a:gd name="connsiteY170" fmla="*/ 8760 h 188220"/>
              <a:gd name="connsiteX171" fmla="*/ 819502 w 2048179"/>
              <a:gd name="connsiteY171" fmla="*/ 5302 h 188220"/>
              <a:gd name="connsiteX172" fmla="*/ 805325 w 2048179"/>
              <a:gd name="connsiteY172" fmla="*/ 19825 h 188220"/>
              <a:gd name="connsiteX173" fmla="*/ 819502 w 2048179"/>
              <a:gd name="connsiteY173" fmla="*/ 33887 h 188220"/>
              <a:gd name="connsiteX174" fmla="*/ 740664 w 2048179"/>
              <a:gd name="connsiteY174" fmla="*/ 118257 h 188220"/>
              <a:gd name="connsiteX175" fmla="*/ 716459 w 2048179"/>
              <a:gd name="connsiteY175" fmla="*/ 93361 h 188220"/>
              <a:gd name="connsiteX176" fmla="*/ 740664 w 2048179"/>
              <a:gd name="connsiteY176" fmla="*/ 69156 h 188220"/>
              <a:gd name="connsiteX177" fmla="*/ 764292 w 2048179"/>
              <a:gd name="connsiteY177" fmla="*/ 93361 h 188220"/>
              <a:gd name="connsiteX178" fmla="*/ 740664 w 2048179"/>
              <a:gd name="connsiteY178" fmla="*/ 118257 h 188220"/>
              <a:gd name="connsiteX179" fmla="*/ 790457 w 2048179"/>
              <a:gd name="connsiteY179" fmla="*/ 93361 h 188220"/>
              <a:gd name="connsiteX180" fmla="*/ 744122 w 2048179"/>
              <a:gd name="connsiteY180" fmla="*/ 45413 h 188220"/>
              <a:gd name="connsiteX181" fmla="*/ 716459 w 2048179"/>
              <a:gd name="connsiteY181" fmla="*/ 57745 h 188220"/>
              <a:gd name="connsiteX182" fmla="*/ 716459 w 2048179"/>
              <a:gd name="connsiteY182" fmla="*/ 1844 h 188220"/>
              <a:gd name="connsiteX183" fmla="*/ 690987 w 2048179"/>
              <a:gd name="connsiteY183" fmla="*/ 1844 h 188220"/>
              <a:gd name="connsiteX184" fmla="*/ 690987 w 2048179"/>
              <a:gd name="connsiteY184" fmla="*/ 140157 h 188220"/>
              <a:gd name="connsiteX185" fmla="*/ 716459 w 2048179"/>
              <a:gd name="connsiteY185" fmla="*/ 140157 h 188220"/>
              <a:gd name="connsiteX186" fmla="*/ 716459 w 2048179"/>
              <a:gd name="connsiteY186" fmla="*/ 129668 h 188220"/>
              <a:gd name="connsiteX187" fmla="*/ 744122 w 2048179"/>
              <a:gd name="connsiteY187" fmla="*/ 142001 h 188220"/>
              <a:gd name="connsiteX188" fmla="*/ 790457 w 2048179"/>
              <a:gd name="connsiteY188" fmla="*/ 93361 h 188220"/>
              <a:gd name="connsiteX189" fmla="*/ 575496 w 2048179"/>
              <a:gd name="connsiteY189" fmla="*/ 69156 h 188220"/>
              <a:gd name="connsiteX190" fmla="*/ 599470 w 2048179"/>
              <a:gd name="connsiteY190" fmla="*/ 94053 h 188220"/>
              <a:gd name="connsiteX191" fmla="*/ 575496 w 2048179"/>
              <a:gd name="connsiteY191" fmla="*/ 118257 h 188220"/>
              <a:gd name="connsiteX192" fmla="*/ 552098 w 2048179"/>
              <a:gd name="connsiteY192" fmla="*/ 94053 h 188220"/>
              <a:gd name="connsiteX193" fmla="*/ 575496 w 2048179"/>
              <a:gd name="connsiteY193" fmla="*/ 69156 h 188220"/>
              <a:gd name="connsiteX194" fmla="*/ 599470 w 2048179"/>
              <a:gd name="connsiteY194" fmla="*/ 140157 h 188220"/>
              <a:gd name="connsiteX195" fmla="*/ 625288 w 2048179"/>
              <a:gd name="connsiteY195" fmla="*/ 140157 h 188220"/>
              <a:gd name="connsiteX196" fmla="*/ 625288 w 2048179"/>
              <a:gd name="connsiteY196" fmla="*/ 47257 h 188220"/>
              <a:gd name="connsiteX197" fmla="*/ 599470 w 2048179"/>
              <a:gd name="connsiteY197" fmla="*/ 47257 h 188220"/>
              <a:gd name="connsiteX198" fmla="*/ 599470 w 2048179"/>
              <a:gd name="connsiteY198" fmla="*/ 57976 h 188220"/>
              <a:gd name="connsiteX199" fmla="*/ 572038 w 2048179"/>
              <a:gd name="connsiteY199" fmla="*/ 45413 h 188220"/>
              <a:gd name="connsiteX200" fmla="*/ 525703 w 2048179"/>
              <a:gd name="connsiteY200" fmla="*/ 94053 h 188220"/>
              <a:gd name="connsiteX201" fmla="*/ 572038 w 2048179"/>
              <a:gd name="connsiteY201" fmla="*/ 142001 h 188220"/>
              <a:gd name="connsiteX202" fmla="*/ 599470 w 2048179"/>
              <a:gd name="connsiteY202" fmla="*/ 129668 h 188220"/>
              <a:gd name="connsiteX203" fmla="*/ 599470 w 2048179"/>
              <a:gd name="connsiteY203" fmla="*/ 140157 h 188220"/>
              <a:gd name="connsiteX204" fmla="*/ 406524 w 2048179"/>
              <a:gd name="connsiteY204" fmla="*/ 84832 h 188220"/>
              <a:gd name="connsiteX205" fmla="*/ 427155 w 2048179"/>
              <a:gd name="connsiteY205" fmla="*/ 65698 h 188220"/>
              <a:gd name="connsiteX206" fmla="*/ 446519 w 2048179"/>
              <a:gd name="connsiteY206" fmla="*/ 84832 h 188220"/>
              <a:gd name="connsiteX207" fmla="*/ 406524 w 2048179"/>
              <a:gd name="connsiteY207" fmla="*/ 84832 h 188220"/>
              <a:gd name="connsiteX208" fmla="*/ 431651 w 2048179"/>
              <a:gd name="connsiteY208" fmla="*/ 142001 h 188220"/>
              <a:gd name="connsiteX209" fmla="*/ 465192 w 2048179"/>
              <a:gd name="connsiteY209" fmla="*/ 133356 h 188220"/>
              <a:gd name="connsiteX210" fmla="*/ 465192 w 2048179"/>
              <a:gd name="connsiteY210" fmla="*/ 111918 h 188220"/>
              <a:gd name="connsiteX211" fmla="*/ 434417 w 2048179"/>
              <a:gd name="connsiteY211" fmla="*/ 120447 h 188220"/>
              <a:gd name="connsiteX212" fmla="*/ 407331 w 2048179"/>
              <a:gd name="connsiteY212" fmla="*/ 102006 h 188220"/>
              <a:gd name="connsiteX213" fmla="*/ 472222 w 2048179"/>
              <a:gd name="connsiteY213" fmla="*/ 102006 h 188220"/>
              <a:gd name="connsiteX214" fmla="*/ 472798 w 2048179"/>
              <a:gd name="connsiteY214" fmla="*/ 91286 h 188220"/>
              <a:gd name="connsiteX215" fmla="*/ 427271 w 2048179"/>
              <a:gd name="connsiteY215" fmla="*/ 45413 h 188220"/>
              <a:gd name="connsiteX216" fmla="*/ 379668 w 2048179"/>
              <a:gd name="connsiteY216" fmla="*/ 94629 h 188220"/>
              <a:gd name="connsiteX217" fmla="*/ 431651 w 2048179"/>
              <a:gd name="connsiteY217" fmla="*/ 142001 h 188220"/>
              <a:gd name="connsiteX218" fmla="*/ 347165 w 2048179"/>
              <a:gd name="connsiteY218" fmla="*/ 140157 h 188220"/>
              <a:gd name="connsiteX219" fmla="*/ 377939 w 2048179"/>
              <a:gd name="connsiteY219" fmla="*/ 140157 h 188220"/>
              <a:gd name="connsiteX220" fmla="*/ 338635 w 2048179"/>
              <a:gd name="connsiteY220" fmla="*/ 83910 h 188220"/>
              <a:gd name="connsiteX221" fmla="*/ 373329 w 2048179"/>
              <a:gd name="connsiteY221" fmla="*/ 47257 h 188220"/>
              <a:gd name="connsiteX222" fmla="*/ 343476 w 2048179"/>
              <a:gd name="connsiteY222" fmla="*/ 47257 h 188220"/>
              <a:gd name="connsiteX223" fmla="*/ 309936 w 2048179"/>
              <a:gd name="connsiteY223" fmla="*/ 83218 h 188220"/>
              <a:gd name="connsiteX224" fmla="*/ 309936 w 2048179"/>
              <a:gd name="connsiteY224" fmla="*/ 1844 h 188220"/>
              <a:gd name="connsiteX225" fmla="*/ 284463 w 2048179"/>
              <a:gd name="connsiteY225" fmla="*/ 1844 h 188220"/>
              <a:gd name="connsiteX226" fmla="*/ 284463 w 2048179"/>
              <a:gd name="connsiteY226" fmla="*/ 140157 h 188220"/>
              <a:gd name="connsiteX227" fmla="*/ 309936 w 2048179"/>
              <a:gd name="connsiteY227" fmla="*/ 140157 h 188220"/>
              <a:gd name="connsiteX228" fmla="*/ 309936 w 2048179"/>
              <a:gd name="connsiteY228" fmla="*/ 114338 h 188220"/>
              <a:gd name="connsiteX229" fmla="*/ 321346 w 2048179"/>
              <a:gd name="connsiteY229" fmla="*/ 102351 h 188220"/>
              <a:gd name="connsiteX230" fmla="*/ 347165 w 2048179"/>
              <a:gd name="connsiteY230" fmla="*/ 140157 h 188220"/>
              <a:gd name="connsiteX231" fmla="*/ 209774 w 2048179"/>
              <a:gd name="connsiteY231" fmla="*/ 69156 h 188220"/>
              <a:gd name="connsiteX232" fmla="*/ 233748 w 2048179"/>
              <a:gd name="connsiteY232" fmla="*/ 94053 h 188220"/>
              <a:gd name="connsiteX233" fmla="*/ 209774 w 2048179"/>
              <a:gd name="connsiteY233" fmla="*/ 118257 h 188220"/>
              <a:gd name="connsiteX234" fmla="*/ 186376 w 2048179"/>
              <a:gd name="connsiteY234" fmla="*/ 94053 h 188220"/>
              <a:gd name="connsiteX235" fmla="*/ 209774 w 2048179"/>
              <a:gd name="connsiteY235" fmla="*/ 69156 h 188220"/>
              <a:gd name="connsiteX236" fmla="*/ 233748 w 2048179"/>
              <a:gd name="connsiteY236" fmla="*/ 140157 h 188220"/>
              <a:gd name="connsiteX237" fmla="*/ 259567 w 2048179"/>
              <a:gd name="connsiteY237" fmla="*/ 140157 h 188220"/>
              <a:gd name="connsiteX238" fmla="*/ 259567 w 2048179"/>
              <a:gd name="connsiteY238" fmla="*/ 47257 h 188220"/>
              <a:gd name="connsiteX239" fmla="*/ 233748 w 2048179"/>
              <a:gd name="connsiteY239" fmla="*/ 47257 h 188220"/>
              <a:gd name="connsiteX240" fmla="*/ 233748 w 2048179"/>
              <a:gd name="connsiteY240" fmla="*/ 57976 h 188220"/>
              <a:gd name="connsiteX241" fmla="*/ 206316 w 2048179"/>
              <a:gd name="connsiteY241" fmla="*/ 45413 h 188220"/>
              <a:gd name="connsiteX242" fmla="*/ 159982 w 2048179"/>
              <a:gd name="connsiteY242" fmla="*/ 94053 h 188220"/>
              <a:gd name="connsiteX243" fmla="*/ 206316 w 2048179"/>
              <a:gd name="connsiteY243" fmla="*/ 142001 h 188220"/>
              <a:gd name="connsiteX244" fmla="*/ 233748 w 2048179"/>
              <a:gd name="connsiteY244" fmla="*/ 129668 h 188220"/>
              <a:gd name="connsiteX245" fmla="*/ 233748 w 2048179"/>
              <a:gd name="connsiteY245" fmla="*/ 140157 h 188220"/>
              <a:gd name="connsiteX246" fmla="*/ 25588 w 2048179"/>
              <a:gd name="connsiteY246" fmla="*/ 93361 h 188220"/>
              <a:gd name="connsiteX247" fmla="*/ 43799 w 2048179"/>
              <a:gd name="connsiteY247" fmla="*/ 69963 h 188220"/>
              <a:gd name="connsiteX248" fmla="*/ 59129 w 2048179"/>
              <a:gd name="connsiteY248" fmla="*/ 89557 h 188220"/>
              <a:gd name="connsiteX249" fmla="*/ 59129 w 2048179"/>
              <a:gd name="connsiteY249" fmla="*/ 140272 h 188220"/>
              <a:gd name="connsiteX250" fmla="*/ 84717 w 2048179"/>
              <a:gd name="connsiteY250" fmla="*/ 140272 h 188220"/>
              <a:gd name="connsiteX251" fmla="*/ 84717 w 2048179"/>
              <a:gd name="connsiteY251" fmla="*/ 93246 h 188220"/>
              <a:gd name="connsiteX252" fmla="*/ 102928 w 2048179"/>
              <a:gd name="connsiteY252" fmla="*/ 69963 h 188220"/>
              <a:gd name="connsiteX253" fmla="*/ 118257 w 2048179"/>
              <a:gd name="connsiteY253" fmla="*/ 89557 h 188220"/>
              <a:gd name="connsiteX254" fmla="*/ 118257 w 2048179"/>
              <a:gd name="connsiteY254" fmla="*/ 140272 h 188220"/>
              <a:gd name="connsiteX255" fmla="*/ 143845 w 2048179"/>
              <a:gd name="connsiteY255" fmla="*/ 140272 h 188220"/>
              <a:gd name="connsiteX256" fmla="*/ 143845 w 2048179"/>
              <a:gd name="connsiteY256" fmla="*/ 83449 h 188220"/>
              <a:gd name="connsiteX257" fmla="*/ 109036 w 2048179"/>
              <a:gd name="connsiteY257" fmla="*/ 45413 h 188220"/>
              <a:gd name="connsiteX258" fmla="*/ 78608 w 2048179"/>
              <a:gd name="connsiteY258" fmla="*/ 59935 h 188220"/>
              <a:gd name="connsiteX259" fmla="*/ 51867 w 2048179"/>
              <a:gd name="connsiteY259" fmla="*/ 45413 h 188220"/>
              <a:gd name="connsiteX260" fmla="*/ 25472 w 2048179"/>
              <a:gd name="connsiteY260" fmla="*/ 57745 h 188220"/>
              <a:gd name="connsiteX261" fmla="*/ 25472 w 2048179"/>
              <a:gd name="connsiteY261" fmla="*/ 47257 h 188220"/>
              <a:gd name="connsiteX262" fmla="*/ 0 w 2048179"/>
              <a:gd name="connsiteY262" fmla="*/ 47257 h 188220"/>
              <a:gd name="connsiteX263" fmla="*/ 0 w 2048179"/>
              <a:gd name="connsiteY263" fmla="*/ 140157 h 188220"/>
              <a:gd name="connsiteX264" fmla="*/ 25472 w 2048179"/>
              <a:gd name="connsiteY264" fmla="*/ 140157 h 188220"/>
              <a:gd name="connsiteX265" fmla="*/ 25472 w 2048179"/>
              <a:gd name="connsiteY265" fmla="*/ 93361 h 18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2048179" h="188220">
                <a:moveTo>
                  <a:pt x="2031928" y="142001"/>
                </a:moveTo>
                <a:cubicBezTo>
                  <a:pt x="2041494" y="142001"/>
                  <a:pt x="2048179" y="135777"/>
                  <a:pt x="2048179" y="126325"/>
                </a:cubicBezTo>
                <a:cubicBezTo>
                  <a:pt x="2048179" y="116874"/>
                  <a:pt x="2041494" y="110420"/>
                  <a:pt x="2031928" y="110420"/>
                </a:cubicBezTo>
                <a:cubicBezTo>
                  <a:pt x="2022361" y="110420"/>
                  <a:pt x="2015560" y="116874"/>
                  <a:pt x="2015560" y="126325"/>
                </a:cubicBezTo>
                <a:cubicBezTo>
                  <a:pt x="2015560" y="135777"/>
                  <a:pt x="2022361" y="142001"/>
                  <a:pt x="2031928" y="142001"/>
                </a:cubicBezTo>
                <a:moveTo>
                  <a:pt x="1981213" y="142001"/>
                </a:moveTo>
                <a:cubicBezTo>
                  <a:pt x="1990664" y="142001"/>
                  <a:pt x="1997234" y="135777"/>
                  <a:pt x="1997234" y="126325"/>
                </a:cubicBezTo>
                <a:cubicBezTo>
                  <a:pt x="1997234" y="116874"/>
                  <a:pt x="1990549" y="110420"/>
                  <a:pt x="1981213" y="110420"/>
                </a:cubicBezTo>
                <a:cubicBezTo>
                  <a:pt x="1971877" y="110420"/>
                  <a:pt x="1964615" y="116874"/>
                  <a:pt x="1964615" y="126325"/>
                </a:cubicBezTo>
                <a:cubicBezTo>
                  <a:pt x="1964615" y="135777"/>
                  <a:pt x="1971416" y="142001"/>
                  <a:pt x="1981213" y="142001"/>
                </a:cubicBezTo>
                <a:moveTo>
                  <a:pt x="1930383" y="142001"/>
                </a:moveTo>
                <a:cubicBezTo>
                  <a:pt x="1939950" y="142001"/>
                  <a:pt x="1946635" y="135777"/>
                  <a:pt x="1946635" y="126325"/>
                </a:cubicBezTo>
                <a:cubicBezTo>
                  <a:pt x="1946635" y="116874"/>
                  <a:pt x="1939950" y="110420"/>
                  <a:pt x="1930383" y="110420"/>
                </a:cubicBezTo>
                <a:cubicBezTo>
                  <a:pt x="1920816" y="110420"/>
                  <a:pt x="1914016" y="116874"/>
                  <a:pt x="1914016" y="126325"/>
                </a:cubicBezTo>
                <a:cubicBezTo>
                  <a:pt x="1914016" y="135777"/>
                  <a:pt x="1920701" y="142001"/>
                  <a:pt x="1930383" y="142001"/>
                </a:cubicBezTo>
                <a:moveTo>
                  <a:pt x="1835754" y="84832"/>
                </a:moveTo>
                <a:cubicBezTo>
                  <a:pt x="1837944" y="73767"/>
                  <a:pt x="1844744" y="65698"/>
                  <a:pt x="1856386" y="65698"/>
                </a:cubicBezTo>
                <a:cubicBezTo>
                  <a:pt x="1868027" y="65698"/>
                  <a:pt x="1874482" y="73997"/>
                  <a:pt x="1875749" y="84832"/>
                </a:cubicBezTo>
                <a:lnTo>
                  <a:pt x="1835754" y="84832"/>
                </a:lnTo>
                <a:close/>
                <a:moveTo>
                  <a:pt x="1860881" y="142001"/>
                </a:moveTo>
                <a:cubicBezTo>
                  <a:pt x="1872637" y="142001"/>
                  <a:pt x="1884164" y="139235"/>
                  <a:pt x="1894422" y="133356"/>
                </a:cubicBezTo>
                <a:lnTo>
                  <a:pt x="1894422" y="111918"/>
                </a:lnTo>
                <a:cubicBezTo>
                  <a:pt x="1884625" y="117681"/>
                  <a:pt x="1874366" y="120447"/>
                  <a:pt x="1863647" y="120447"/>
                </a:cubicBezTo>
                <a:cubicBezTo>
                  <a:pt x="1850047" y="120447"/>
                  <a:pt x="1839904" y="113416"/>
                  <a:pt x="1836561" y="102006"/>
                </a:cubicBezTo>
                <a:lnTo>
                  <a:pt x="1901453" y="102006"/>
                </a:lnTo>
                <a:cubicBezTo>
                  <a:pt x="1901798" y="98548"/>
                  <a:pt x="1902029" y="94975"/>
                  <a:pt x="1902029" y="91286"/>
                </a:cubicBezTo>
                <a:cubicBezTo>
                  <a:pt x="1902029" y="64546"/>
                  <a:pt x="1883357" y="45413"/>
                  <a:pt x="1856501" y="45413"/>
                </a:cubicBezTo>
                <a:cubicBezTo>
                  <a:pt x="1827916" y="45413"/>
                  <a:pt x="1808898" y="66275"/>
                  <a:pt x="1808898" y="94629"/>
                </a:cubicBezTo>
                <a:cubicBezTo>
                  <a:pt x="1808898" y="122983"/>
                  <a:pt x="1831605" y="142001"/>
                  <a:pt x="1860881" y="142001"/>
                </a:cubicBezTo>
                <a:moveTo>
                  <a:pt x="1741702" y="93592"/>
                </a:moveTo>
                <a:cubicBezTo>
                  <a:pt x="1741702" y="78608"/>
                  <a:pt x="1752767" y="68695"/>
                  <a:pt x="1767866" y="68695"/>
                </a:cubicBezTo>
                <a:cubicBezTo>
                  <a:pt x="1777778" y="68695"/>
                  <a:pt x="1786999" y="72153"/>
                  <a:pt x="1794030" y="79069"/>
                </a:cubicBezTo>
                <a:lnTo>
                  <a:pt x="1794030" y="53250"/>
                </a:lnTo>
                <a:cubicBezTo>
                  <a:pt x="1785501" y="47948"/>
                  <a:pt x="1775819" y="45528"/>
                  <a:pt x="1765445" y="45528"/>
                </a:cubicBezTo>
                <a:cubicBezTo>
                  <a:pt x="1736630" y="45528"/>
                  <a:pt x="1715307" y="64892"/>
                  <a:pt x="1715307" y="93822"/>
                </a:cubicBezTo>
                <a:cubicBezTo>
                  <a:pt x="1715307" y="122752"/>
                  <a:pt x="1736169" y="142116"/>
                  <a:pt x="1765330" y="142116"/>
                </a:cubicBezTo>
                <a:cubicBezTo>
                  <a:pt x="1775473" y="142116"/>
                  <a:pt x="1785385" y="140041"/>
                  <a:pt x="1794491" y="135085"/>
                </a:cubicBezTo>
                <a:lnTo>
                  <a:pt x="1794491" y="111111"/>
                </a:lnTo>
                <a:cubicBezTo>
                  <a:pt x="1786884" y="116644"/>
                  <a:pt x="1778124" y="118834"/>
                  <a:pt x="1768673" y="118834"/>
                </a:cubicBezTo>
                <a:cubicBezTo>
                  <a:pt x="1753228" y="118834"/>
                  <a:pt x="1741702" y="108691"/>
                  <a:pt x="1741702" y="93592"/>
                </a:cubicBezTo>
                <a:moveTo>
                  <a:pt x="1636584" y="93361"/>
                </a:moveTo>
                <a:cubicBezTo>
                  <a:pt x="1636584" y="80452"/>
                  <a:pt x="1644537" y="69963"/>
                  <a:pt x="1657100" y="69963"/>
                </a:cubicBezTo>
                <a:cubicBezTo>
                  <a:pt x="1668396" y="69963"/>
                  <a:pt x="1673467" y="77340"/>
                  <a:pt x="1673467" y="89673"/>
                </a:cubicBezTo>
                <a:lnTo>
                  <a:pt x="1673467" y="140157"/>
                </a:lnTo>
                <a:lnTo>
                  <a:pt x="1699286" y="140157"/>
                </a:lnTo>
                <a:lnTo>
                  <a:pt x="1699286" y="83333"/>
                </a:lnTo>
                <a:cubicBezTo>
                  <a:pt x="1699286" y="61780"/>
                  <a:pt x="1686376" y="45297"/>
                  <a:pt x="1664823" y="45297"/>
                </a:cubicBezTo>
                <a:cubicBezTo>
                  <a:pt x="1652836" y="45297"/>
                  <a:pt x="1643385" y="50254"/>
                  <a:pt x="1636584" y="58207"/>
                </a:cubicBezTo>
                <a:lnTo>
                  <a:pt x="1636584" y="47142"/>
                </a:lnTo>
                <a:lnTo>
                  <a:pt x="1611111" y="47142"/>
                </a:lnTo>
                <a:lnTo>
                  <a:pt x="1611111" y="140041"/>
                </a:lnTo>
                <a:lnTo>
                  <a:pt x="1636584" y="140041"/>
                </a:lnTo>
                <a:lnTo>
                  <a:pt x="1636584" y="93246"/>
                </a:lnTo>
                <a:close/>
                <a:moveTo>
                  <a:pt x="1526280" y="84832"/>
                </a:moveTo>
                <a:cubicBezTo>
                  <a:pt x="1528470" y="73767"/>
                  <a:pt x="1535270" y="65698"/>
                  <a:pt x="1546911" y="65698"/>
                </a:cubicBezTo>
                <a:cubicBezTo>
                  <a:pt x="1558553" y="65698"/>
                  <a:pt x="1565007" y="73997"/>
                  <a:pt x="1566275" y="84832"/>
                </a:cubicBezTo>
                <a:lnTo>
                  <a:pt x="1526280" y="84832"/>
                </a:lnTo>
                <a:close/>
                <a:moveTo>
                  <a:pt x="1551407" y="142001"/>
                </a:moveTo>
                <a:cubicBezTo>
                  <a:pt x="1563163" y="142001"/>
                  <a:pt x="1574689" y="139235"/>
                  <a:pt x="1584947" y="133356"/>
                </a:cubicBezTo>
                <a:lnTo>
                  <a:pt x="1584947" y="111918"/>
                </a:lnTo>
                <a:cubicBezTo>
                  <a:pt x="1575150" y="117681"/>
                  <a:pt x="1564892" y="120447"/>
                  <a:pt x="1554173" y="120447"/>
                </a:cubicBezTo>
                <a:cubicBezTo>
                  <a:pt x="1540572" y="120447"/>
                  <a:pt x="1530429" y="113416"/>
                  <a:pt x="1527086" y="102006"/>
                </a:cubicBezTo>
                <a:lnTo>
                  <a:pt x="1591978" y="102006"/>
                </a:lnTo>
                <a:cubicBezTo>
                  <a:pt x="1592324" y="98548"/>
                  <a:pt x="1592555" y="94975"/>
                  <a:pt x="1592555" y="91286"/>
                </a:cubicBezTo>
                <a:cubicBezTo>
                  <a:pt x="1592555" y="64546"/>
                  <a:pt x="1573882" y="45413"/>
                  <a:pt x="1547027" y="45413"/>
                </a:cubicBezTo>
                <a:cubicBezTo>
                  <a:pt x="1518442" y="45413"/>
                  <a:pt x="1499424" y="66275"/>
                  <a:pt x="1499424" y="94629"/>
                </a:cubicBezTo>
                <a:cubicBezTo>
                  <a:pt x="1499424" y="122983"/>
                  <a:pt x="1522130" y="142001"/>
                  <a:pt x="1551407" y="142001"/>
                </a:cubicBezTo>
                <a:moveTo>
                  <a:pt x="1460697" y="99585"/>
                </a:moveTo>
                <a:cubicBezTo>
                  <a:pt x="1460697" y="79875"/>
                  <a:pt x="1476372" y="70078"/>
                  <a:pt x="1492969" y="73536"/>
                </a:cubicBezTo>
                <a:lnTo>
                  <a:pt x="1492969" y="45297"/>
                </a:lnTo>
                <a:cubicBezTo>
                  <a:pt x="1479138" y="45297"/>
                  <a:pt x="1468304" y="51982"/>
                  <a:pt x="1460697" y="63970"/>
                </a:cubicBezTo>
                <a:lnTo>
                  <a:pt x="1460697" y="47142"/>
                </a:lnTo>
                <a:lnTo>
                  <a:pt x="1435224" y="47142"/>
                </a:lnTo>
                <a:lnTo>
                  <a:pt x="1435224" y="140041"/>
                </a:lnTo>
                <a:lnTo>
                  <a:pt x="1460697" y="140041"/>
                </a:lnTo>
                <a:lnTo>
                  <a:pt x="1460697" y="99470"/>
                </a:lnTo>
                <a:close/>
                <a:moveTo>
                  <a:pt x="1350392" y="84832"/>
                </a:moveTo>
                <a:cubicBezTo>
                  <a:pt x="1352582" y="73767"/>
                  <a:pt x="1359382" y="65698"/>
                  <a:pt x="1371024" y="65698"/>
                </a:cubicBezTo>
                <a:cubicBezTo>
                  <a:pt x="1382665" y="65698"/>
                  <a:pt x="1389120" y="73997"/>
                  <a:pt x="1390388" y="84832"/>
                </a:cubicBezTo>
                <a:lnTo>
                  <a:pt x="1350392" y="84832"/>
                </a:lnTo>
                <a:close/>
                <a:moveTo>
                  <a:pt x="1375404" y="142001"/>
                </a:moveTo>
                <a:cubicBezTo>
                  <a:pt x="1387160" y="142001"/>
                  <a:pt x="1398686" y="139235"/>
                  <a:pt x="1408944" y="133356"/>
                </a:cubicBezTo>
                <a:lnTo>
                  <a:pt x="1408944" y="111918"/>
                </a:lnTo>
                <a:cubicBezTo>
                  <a:pt x="1399147" y="117681"/>
                  <a:pt x="1388889" y="120447"/>
                  <a:pt x="1378170" y="120447"/>
                </a:cubicBezTo>
                <a:cubicBezTo>
                  <a:pt x="1364569" y="120447"/>
                  <a:pt x="1354426" y="113416"/>
                  <a:pt x="1351084" y="102006"/>
                </a:cubicBezTo>
                <a:lnTo>
                  <a:pt x="1415975" y="102006"/>
                </a:lnTo>
                <a:cubicBezTo>
                  <a:pt x="1416321" y="98548"/>
                  <a:pt x="1416552" y="94975"/>
                  <a:pt x="1416552" y="91286"/>
                </a:cubicBezTo>
                <a:cubicBezTo>
                  <a:pt x="1416552" y="64546"/>
                  <a:pt x="1397879" y="45413"/>
                  <a:pt x="1371024" y="45413"/>
                </a:cubicBezTo>
                <a:cubicBezTo>
                  <a:pt x="1342439" y="45413"/>
                  <a:pt x="1323421" y="66275"/>
                  <a:pt x="1323421" y="94629"/>
                </a:cubicBezTo>
                <a:cubicBezTo>
                  <a:pt x="1323421" y="122983"/>
                  <a:pt x="1346128" y="142001"/>
                  <a:pt x="1375404" y="142001"/>
                </a:cubicBezTo>
                <a:moveTo>
                  <a:pt x="1317197" y="69041"/>
                </a:moveTo>
                <a:lnTo>
                  <a:pt x="1317197" y="47257"/>
                </a:lnTo>
                <a:lnTo>
                  <a:pt x="1283656" y="47257"/>
                </a:lnTo>
                <a:lnTo>
                  <a:pt x="1283656" y="37460"/>
                </a:lnTo>
                <a:cubicBezTo>
                  <a:pt x="1283656" y="28239"/>
                  <a:pt x="1290111" y="22706"/>
                  <a:pt x="1299332" y="22706"/>
                </a:cubicBezTo>
                <a:cubicBezTo>
                  <a:pt x="1306363" y="22706"/>
                  <a:pt x="1313163" y="24781"/>
                  <a:pt x="1319041" y="28815"/>
                </a:cubicBezTo>
                <a:lnTo>
                  <a:pt x="1319041" y="6109"/>
                </a:lnTo>
                <a:cubicBezTo>
                  <a:pt x="1311664" y="1729"/>
                  <a:pt x="1303596" y="0"/>
                  <a:pt x="1295413" y="0"/>
                </a:cubicBezTo>
                <a:cubicBezTo>
                  <a:pt x="1272361" y="0"/>
                  <a:pt x="1258184" y="15906"/>
                  <a:pt x="1258184" y="38382"/>
                </a:cubicBezTo>
                <a:lnTo>
                  <a:pt x="1258184" y="140157"/>
                </a:lnTo>
                <a:lnTo>
                  <a:pt x="1283656" y="140157"/>
                </a:lnTo>
                <a:lnTo>
                  <a:pt x="1283656" y="68926"/>
                </a:lnTo>
                <a:lnTo>
                  <a:pt x="1317197" y="68926"/>
                </a:lnTo>
                <a:close/>
                <a:moveTo>
                  <a:pt x="1245275" y="69041"/>
                </a:moveTo>
                <a:lnTo>
                  <a:pt x="1245275" y="47257"/>
                </a:lnTo>
                <a:lnTo>
                  <a:pt x="1211734" y="47257"/>
                </a:lnTo>
                <a:lnTo>
                  <a:pt x="1211734" y="37460"/>
                </a:lnTo>
                <a:cubicBezTo>
                  <a:pt x="1211734" y="28239"/>
                  <a:pt x="1218188" y="22706"/>
                  <a:pt x="1227409" y="22706"/>
                </a:cubicBezTo>
                <a:cubicBezTo>
                  <a:pt x="1234440" y="22706"/>
                  <a:pt x="1241240" y="24781"/>
                  <a:pt x="1247119" y="28815"/>
                </a:cubicBezTo>
                <a:lnTo>
                  <a:pt x="1247119" y="6109"/>
                </a:lnTo>
                <a:cubicBezTo>
                  <a:pt x="1239742" y="1729"/>
                  <a:pt x="1231674" y="0"/>
                  <a:pt x="1223490" y="0"/>
                </a:cubicBezTo>
                <a:cubicBezTo>
                  <a:pt x="1200438" y="0"/>
                  <a:pt x="1186261" y="15906"/>
                  <a:pt x="1186261" y="38382"/>
                </a:cubicBezTo>
                <a:lnTo>
                  <a:pt x="1186261" y="140157"/>
                </a:lnTo>
                <a:lnTo>
                  <a:pt x="1211734" y="140157"/>
                </a:lnTo>
                <a:lnTo>
                  <a:pt x="1211734" y="68926"/>
                </a:lnTo>
                <a:lnTo>
                  <a:pt x="1245275" y="68926"/>
                </a:lnTo>
                <a:close/>
                <a:moveTo>
                  <a:pt x="1135662" y="140157"/>
                </a:moveTo>
                <a:lnTo>
                  <a:pt x="1161250" y="140157"/>
                </a:lnTo>
                <a:lnTo>
                  <a:pt x="1161250" y="47257"/>
                </a:lnTo>
                <a:lnTo>
                  <a:pt x="1135662" y="47257"/>
                </a:lnTo>
                <a:lnTo>
                  <a:pt x="1135662" y="140157"/>
                </a:lnTo>
                <a:close/>
                <a:moveTo>
                  <a:pt x="1146381" y="33771"/>
                </a:moveTo>
                <a:cubicBezTo>
                  <a:pt x="1150069" y="33771"/>
                  <a:pt x="1153181" y="32503"/>
                  <a:pt x="1156178" y="30313"/>
                </a:cubicBezTo>
                <a:lnTo>
                  <a:pt x="1170010" y="19479"/>
                </a:lnTo>
                <a:lnTo>
                  <a:pt x="1155948" y="8760"/>
                </a:lnTo>
                <a:cubicBezTo>
                  <a:pt x="1152951" y="6339"/>
                  <a:pt x="1150069" y="5302"/>
                  <a:pt x="1146381" y="5302"/>
                </a:cubicBezTo>
                <a:cubicBezTo>
                  <a:pt x="1138428" y="5302"/>
                  <a:pt x="1132204" y="11987"/>
                  <a:pt x="1132204" y="19825"/>
                </a:cubicBezTo>
                <a:cubicBezTo>
                  <a:pt x="1132204" y="27662"/>
                  <a:pt x="1138428" y="33887"/>
                  <a:pt x="1146381" y="33887"/>
                </a:cubicBezTo>
                <a:moveTo>
                  <a:pt x="1061204" y="69156"/>
                </a:moveTo>
                <a:cubicBezTo>
                  <a:pt x="1075035" y="69156"/>
                  <a:pt x="1085178" y="79645"/>
                  <a:pt x="1085178" y="94053"/>
                </a:cubicBezTo>
                <a:cubicBezTo>
                  <a:pt x="1085178" y="108460"/>
                  <a:pt x="1075035" y="118257"/>
                  <a:pt x="1061204" y="118257"/>
                </a:cubicBezTo>
                <a:cubicBezTo>
                  <a:pt x="1047372" y="118257"/>
                  <a:pt x="1037806" y="108114"/>
                  <a:pt x="1037806" y="94053"/>
                </a:cubicBezTo>
                <a:cubicBezTo>
                  <a:pt x="1037806" y="79991"/>
                  <a:pt x="1047718" y="69156"/>
                  <a:pt x="1061204" y="69156"/>
                </a:cubicBezTo>
                <a:moveTo>
                  <a:pt x="1085178" y="140157"/>
                </a:moveTo>
                <a:lnTo>
                  <a:pt x="1110996" y="140157"/>
                </a:lnTo>
                <a:lnTo>
                  <a:pt x="1110996" y="1844"/>
                </a:lnTo>
                <a:lnTo>
                  <a:pt x="1085178" y="1844"/>
                </a:lnTo>
                <a:lnTo>
                  <a:pt x="1085178" y="57861"/>
                </a:lnTo>
                <a:cubicBezTo>
                  <a:pt x="1078377" y="49908"/>
                  <a:pt x="1068926" y="45297"/>
                  <a:pt x="1057746" y="45297"/>
                </a:cubicBezTo>
                <a:cubicBezTo>
                  <a:pt x="1030660" y="45297"/>
                  <a:pt x="1011411" y="65929"/>
                  <a:pt x="1011411" y="93937"/>
                </a:cubicBezTo>
                <a:cubicBezTo>
                  <a:pt x="1011411" y="121946"/>
                  <a:pt x="1030544" y="141886"/>
                  <a:pt x="1057746" y="141886"/>
                </a:cubicBezTo>
                <a:cubicBezTo>
                  <a:pt x="1069041" y="141886"/>
                  <a:pt x="1078377" y="137275"/>
                  <a:pt x="1085178" y="129553"/>
                </a:cubicBezTo>
                <a:lnTo>
                  <a:pt x="1085178" y="140041"/>
                </a:lnTo>
                <a:close/>
                <a:moveTo>
                  <a:pt x="926464" y="94053"/>
                </a:moveTo>
                <a:cubicBezTo>
                  <a:pt x="926464" y="108230"/>
                  <a:pt x="916321" y="118257"/>
                  <a:pt x="902490" y="118257"/>
                </a:cubicBezTo>
                <a:cubicBezTo>
                  <a:pt x="888659" y="118257"/>
                  <a:pt x="879092" y="108114"/>
                  <a:pt x="879092" y="94053"/>
                </a:cubicBezTo>
                <a:cubicBezTo>
                  <a:pt x="879092" y="79991"/>
                  <a:pt x="889004" y="69156"/>
                  <a:pt x="902490" y="69156"/>
                </a:cubicBezTo>
                <a:cubicBezTo>
                  <a:pt x="915975" y="69156"/>
                  <a:pt x="926464" y="79645"/>
                  <a:pt x="926464" y="94053"/>
                </a:cubicBezTo>
                <a:moveTo>
                  <a:pt x="952282" y="139235"/>
                </a:moveTo>
                <a:lnTo>
                  <a:pt x="952282" y="47257"/>
                </a:lnTo>
                <a:lnTo>
                  <a:pt x="926464" y="47257"/>
                </a:lnTo>
                <a:lnTo>
                  <a:pt x="926464" y="57745"/>
                </a:lnTo>
                <a:cubicBezTo>
                  <a:pt x="919664" y="50023"/>
                  <a:pt x="910097" y="45413"/>
                  <a:pt x="899032" y="45413"/>
                </a:cubicBezTo>
                <a:cubicBezTo>
                  <a:pt x="871946" y="45413"/>
                  <a:pt x="852697" y="66044"/>
                  <a:pt x="852697" y="93937"/>
                </a:cubicBezTo>
                <a:cubicBezTo>
                  <a:pt x="852697" y="121830"/>
                  <a:pt x="871831" y="142116"/>
                  <a:pt x="899032" y="142116"/>
                </a:cubicBezTo>
                <a:cubicBezTo>
                  <a:pt x="910097" y="142116"/>
                  <a:pt x="919664" y="137506"/>
                  <a:pt x="926464" y="129899"/>
                </a:cubicBezTo>
                <a:lnTo>
                  <a:pt x="926464" y="140618"/>
                </a:lnTo>
                <a:cubicBezTo>
                  <a:pt x="926464" y="156639"/>
                  <a:pt x="916551" y="165284"/>
                  <a:pt x="899723" y="165284"/>
                </a:cubicBezTo>
                <a:cubicBezTo>
                  <a:pt x="888082" y="165284"/>
                  <a:pt x="875058" y="161249"/>
                  <a:pt x="863993" y="152605"/>
                </a:cubicBezTo>
                <a:lnTo>
                  <a:pt x="863993" y="177847"/>
                </a:lnTo>
                <a:cubicBezTo>
                  <a:pt x="875749" y="184878"/>
                  <a:pt x="888197" y="188220"/>
                  <a:pt x="901452" y="188220"/>
                </a:cubicBezTo>
                <a:cubicBezTo>
                  <a:pt x="932573" y="188220"/>
                  <a:pt x="952398" y="170355"/>
                  <a:pt x="952398" y="139350"/>
                </a:cubicBezTo>
                <a:moveTo>
                  <a:pt x="808783" y="140157"/>
                </a:moveTo>
                <a:lnTo>
                  <a:pt x="834371" y="140157"/>
                </a:lnTo>
                <a:lnTo>
                  <a:pt x="834371" y="47257"/>
                </a:lnTo>
                <a:lnTo>
                  <a:pt x="808783" y="47257"/>
                </a:lnTo>
                <a:lnTo>
                  <a:pt x="808783" y="140157"/>
                </a:lnTo>
                <a:close/>
                <a:moveTo>
                  <a:pt x="819502" y="33771"/>
                </a:moveTo>
                <a:cubicBezTo>
                  <a:pt x="823191" y="33771"/>
                  <a:pt x="826303" y="32503"/>
                  <a:pt x="829299" y="30313"/>
                </a:cubicBezTo>
                <a:lnTo>
                  <a:pt x="843131" y="19479"/>
                </a:lnTo>
                <a:lnTo>
                  <a:pt x="829069" y="8760"/>
                </a:lnTo>
                <a:cubicBezTo>
                  <a:pt x="826072" y="6339"/>
                  <a:pt x="823191" y="5302"/>
                  <a:pt x="819502" y="5302"/>
                </a:cubicBezTo>
                <a:cubicBezTo>
                  <a:pt x="811549" y="5302"/>
                  <a:pt x="805325" y="11987"/>
                  <a:pt x="805325" y="19825"/>
                </a:cubicBezTo>
                <a:cubicBezTo>
                  <a:pt x="805325" y="27662"/>
                  <a:pt x="811549" y="33887"/>
                  <a:pt x="819502" y="33887"/>
                </a:cubicBezTo>
                <a:moveTo>
                  <a:pt x="740664" y="118257"/>
                </a:moveTo>
                <a:cubicBezTo>
                  <a:pt x="726833" y="118257"/>
                  <a:pt x="716459" y="107884"/>
                  <a:pt x="716459" y="93361"/>
                </a:cubicBezTo>
                <a:cubicBezTo>
                  <a:pt x="716459" y="78838"/>
                  <a:pt x="726833" y="69156"/>
                  <a:pt x="740664" y="69156"/>
                </a:cubicBezTo>
                <a:cubicBezTo>
                  <a:pt x="754495" y="69156"/>
                  <a:pt x="764292" y="79299"/>
                  <a:pt x="764292" y="93361"/>
                </a:cubicBezTo>
                <a:cubicBezTo>
                  <a:pt x="764292" y="107423"/>
                  <a:pt x="754380" y="118257"/>
                  <a:pt x="740664" y="118257"/>
                </a:cubicBezTo>
                <a:moveTo>
                  <a:pt x="790457" y="93361"/>
                </a:moveTo>
                <a:cubicBezTo>
                  <a:pt x="790457" y="65698"/>
                  <a:pt x="771093" y="45413"/>
                  <a:pt x="744122" y="45413"/>
                </a:cubicBezTo>
                <a:cubicBezTo>
                  <a:pt x="732827" y="45413"/>
                  <a:pt x="723490" y="50023"/>
                  <a:pt x="716459" y="57745"/>
                </a:cubicBezTo>
                <a:lnTo>
                  <a:pt x="716459" y="1844"/>
                </a:lnTo>
                <a:lnTo>
                  <a:pt x="690987" y="1844"/>
                </a:lnTo>
                <a:lnTo>
                  <a:pt x="690987" y="140157"/>
                </a:lnTo>
                <a:lnTo>
                  <a:pt x="716459" y="140157"/>
                </a:lnTo>
                <a:lnTo>
                  <a:pt x="716459" y="129668"/>
                </a:lnTo>
                <a:cubicBezTo>
                  <a:pt x="723490" y="137391"/>
                  <a:pt x="732827" y="142001"/>
                  <a:pt x="744122" y="142001"/>
                </a:cubicBezTo>
                <a:cubicBezTo>
                  <a:pt x="771208" y="142001"/>
                  <a:pt x="790457" y="121369"/>
                  <a:pt x="790457" y="93361"/>
                </a:cubicBezTo>
                <a:moveTo>
                  <a:pt x="575496" y="69156"/>
                </a:moveTo>
                <a:cubicBezTo>
                  <a:pt x="589327" y="69156"/>
                  <a:pt x="599470" y="79645"/>
                  <a:pt x="599470" y="94053"/>
                </a:cubicBezTo>
                <a:cubicBezTo>
                  <a:pt x="599470" y="108460"/>
                  <a:pt x="589327" y="118257"/>
                  <a:pt x="575496" y="118257"/>
                </a:cubicBezTo>
                <a:cubicBezTo>
                  <a:pt x="561665" y="118257"/>
                  <a:pt x="552098" y="108114"/>
                  <a:pt x="552098" y="94053"/>
                </a:cubicBezTo>
                <a:cubicBezTo>
                  <a:pt x="552098" y="79991"/>
                  <a:pt x="562010" y="69156"/>
                  <a:pt x="575496" y="69156"/>
                </a:cubicBezTo>
                <a:moveTo>
                  <a:pt x="599470" y="140157"/>
                </a:moveTo>
                <a:lnTo>
                  <a:pt x="625288" y="140157"/>
                </a:lnTo>
                <a:lnTo>
                  <a:pt x="625288" y="47257"/>
                </a:lnTo>
                <a:lnTo>
                  <a:pt x="599470" y="47257"/>
                </a:lnTo>
                <a:lnTo>
                  <a:pt x="599470" y="57976"/>
                </a:lnTo>
                <a:cubicBezTo>
                  <a:pt x="592785" y="50023"/>
                  <a:pt x="583218" y="45413"/>
                  <a:pt x="572038" y="45413"/>
                </a:cubicBezTo>
                <a:cubicBezTo>
                  <a:pt x="544721" y="45413"/>
                  <a:pt x="525703" y="66044"/>
                  <a:pt x="525703" y="94053"/>
                </a:cubicBezTo>
                <a:cubicBezTo>
                  <a:pt x="525703" y="122061"/>
                  <a:pt x="544836" y="142001"/>
                  <a:pt x="572038" y="142001"/>
                </a:cubicBezTo>
                <a:cubicBezTo>
                  <a:pt x="583334" y="142001"/>
                  <a:pt x="592900" y="137391"/>
                  <a:pt x="599470" y="129668"/>
                </a:cubicBezTo>
                <a:lnTo>
                  <a:pt x="599470" y="140157"/>
                </a:lnTo>
                <a:close/>
                <a:moveTo>
                  <a:pt x="406524" y="84832"/>
                </a:moveTo>
                <a:cubicBezTo>
                  <a:pt x="408714" y="73767"/>
                  <a:pt x="415514" y="65698"/>
                  <a:pt x="427155" y="65698"/>
                </a:cubicBezTo>
                <a:cubicBezTo>
                  <a:pt x="438797" y="65698"/>
                  <a:pt x="445251" y="73997"/>
                  <a:pt x="446519" y="84832"/>
                </a:cubicBezTo>
                <a:lnTo>
                  <a:pt x="406524" y="84832"/>
                </a:lnTo>
                <a:close/>
                <a:moveTo>
                  <a:pt x="431651" y="142001"/>
                </a:moveTo>
                <a:cubicBezTo>
                  <a:pt x="443407" y="142001"/>
                  <a:pt x="454933" y="139235"/>
                  <a:pt x="465192" y="133356"/>
                </a:cubicBezTo>
                <a:lnTo>
                  <a:pt x="465192" y="111918"/>
                </a:lnTo>
                <a:cubicBezTo>
                  <a:pt x="455394" y="117681"/>
                  <a:pt x="445136" y="120447"/>
                  <a:pt x="434417" y="120447"/>
                </a:cubicBezTo>
                <a:cubicBezTo>
                  <a:pt x="420816" y="120447"/>
                  <a:pt x="410673" y="113416"/>
                  <a:pt x="407331" y="102006"/>
                </a:cubicBezTo>
                <a:lnTo>
                  <a:pt x="472222" y="102006"/>
                </a:lnTo>
                <a:cubicBezTo>
                  <a:pt x="472568" y="98548"/>
                  <a:pt x="472798" y="94975"/>
                  <a:pt x="472798" y="91286"/>
                </a:cubicBezTo>
                <a:cubicBezTo>
                  <a:pt x="472798" y="64546"/>
                  <a:pt x="454126" y="45413"/>
                  <a:pt x="427271" y="45413"/>
                </a:cubicBezTo>
                <a:cubicBezTo>
                  <a:pt x="398686" y="45413"/>
                  <a:pt x="379668" y="66275"/>
                  <a:pt x="379668" y="94629"/>
                </a:cubicBezTo>
                <a:cubicBezTo>
                  <a:pt x="379668" y="122983"/>
                  <a:pt x="402374" y="142001"/>
                  <a:pt x="431651" y="142001"/>
                </a:cubicBezTo>
                <a:moveTo>
                  <a:pt x="347165" y="140157"/>
                </a:moveTo>
                <a:lnTo>
                  <a:pt x="377939" y="140157"/>
                </a:lnTo>
                <a:lnTo>
                  <a:pt x="338635" y="83910"/>
                </a:lnTo>
                <a:lnTo>
                  <a:pt x="373329" y="47257"/>
                </a:lnTo>
                <a:lnTo>
                  <a:pt x="343476" y="47257"/>
                </a:lnTo>
                <a:lnTo>
                  <a:pt x="309936" y="83218"/>
                </a:lnTo>
                <a:lnTo>
                  <a:pt x="309936" y="1844"/>
                </a:lnTo>
                <a:lnTo>
                  <a:pt x="284463" y="1844"/>
                </a:lnTo>
                <a:lnTo>
                  <a:pt x="284463" y="140157"/>
                </a:lnTo>
                <a:lnTo>
                  <a:pt x="309936" y="140157"/>
                </a:lnTo>
                <a:lnTo>
                  <a:pt x="309936" y="114338"/>
                </a:lnTo>
                <a:lnTo>
                  <a:pt x="321346" y="102351"/>
                </a:lnTo>
                <a:lnTo>
                  <a:pt x="347165" y="140157"/>
                </a:lnTo>
                <a:close/>
                <a:moveTo>
                  <a:pt x="209774" y="69156"/>
                </a:moveTo>
                <a:cubicBezTo>
                  <a:pt x="223605" y="69156"/>
                  <a:pt x="233748" y="79645"/>
                  <a:pt x="233748" y="94053"/>
                </a:cubicBezTo>
                <a:cubicBezTo>
                  <a:pt x="233748" y="108460"/>
                  <a:pt x="223605" y="118257"/>
                  <a:pt x="209774" y="118257"/>
                </a:cubicBezTo>
                <a:cubicBezTo>
                  <a:pt x="195943" y="118257"/>
                  <a:pt x="186376" y="108114"/>
                  <a:pt x="186376" y="94053"/>
                </a:cubicBezTo>
                <a:cubicBezTo>
                  <a:pt x="186376" y="79991"/>
                  <a:pt x="196289" y="69156"/>
                  <a:pt x="209774" y="69156"/>
                </a:cubicBezTo>
                <a:moveTo>
                  <a:pt x="233748" y="140157"/>
                </a:moveTo>
                <a:lnTo>
                  <a:pt x="259567" y="140157"/>
                </a:lnTo>
                <a:lnTo>
                  <a:pt x="259567" y="47257"/>
                </a:lnTo>
                <a:lnTo>
                  <a:pt x="233748" y="47257"/>
                </a:lnTo>
                <a:lnTo>
                  <a:pt x="233748" y="57976"/>
                </a:lnTo>
                <a:cubicBezTo>
                  <a:pt x="227063" y="50023"/>
                  <a:pt x="217497" y="45413"/>
                  <a:pt x="206316" y="45413"/>
                </a:cubicBezTo>
                <a:cubicBezTo>
                  <a:pt x="179000" y="45413"/>
                  <a:pt x="159982" y="66044"/>
                  <a:pt x="159982" y="94053"/>
                </a:cubicBezTo>
                <a:cubicBezTo>
                  <a:pt x="159982" y="122061"/>
                  <a:pt x="179115" y="142001"/>
                  <a:pt x="206316" y="142001"/>
                </a:cubicBezTo>
                <a:cubicBezTo>
                  <a:pt x="217612" y="142001"/>
                  <a:pt x="227178" y="137391"/>
                  <a:pt x="233748" y="129668"/>
                </a:cubicBezTo>
                <a:lnTo>
                  <a:pt x="233748" y="140157"/>
                </a:lnTo>
                <a:close/>
                <a:moveTo>
                  <a:pt x="25588" y="93361"/>
                </a:moveTo>
                <a:cubicBezTo>
                  <a:pt x="25588" y="80452"/>
                  <a:pt x="32619" y="69963"/>
                  <a:pt x="43799" y="69963"/>
                </a:cubicBezTo>
                <a:cubicBezTo>
                  <a:pt x="54979" y="69963"/>
                  <a:pt x="59129" y="77109"/>
                  <a:pt x="59129" y="89557"/>
                </a:cubicBezTo>
                <a:lnTo>
                  <a:pt x="59129" y="140272"/>
                </a:lnTo>
                <a:lnTo>
                  <a:pt x="84717" y="140272"/>
                </a:lnTo>
                <a:lnTo>
                  <a:pt x="84717" y="93246"/>
                </a:lnTo>
                <a:cubicBezTo>
                  <a:pt x="84717" y="80337"/>
                  <a:pt x="91747" y="69963"/>
                  <a:pt x="102928" y="69963"/>
                </a:cubicBezTo>
                <a:cubicBezTo>
                  <a:pt x="113416" y="69963"/>
                  <a:pt x="118257" y="77109"/>
                  <a:pt x="118257" y="89557"/>
                </a:cubicBezTo>
                <a:lnTo>
                  <a:pt x="118257" y="140272"/>
                </a:lnTo>
                <a:lnTo>
                  <a:pt x="143845" y="140272"/>
                </a:lnTo>
                <a:lnTo>
                  <a:pt x="143845" y="83449"/>
                </a:lnTo>
                <a:cubicBezTo>
                  <a:pt x="143845" y="61895"/>
                  <a:pt x="130705" y="45413"/>
                  <a:pt x="109036" y="45413"/>
                </a:cubicBezTo>
                <a:cubicBezTo>
                  <a:pt x="95781" y="45413"/>
                  <a:pt x="85408" y="51176"/>
                  <a:pt x="78608" y="59935"/>
                </a:cubicBezTo>
                <a:cubicBezTo>
                  <a:pt x="72845" y="50945"/>
                  <a:pt x="63854" y="45413"/>
                  <a:pt x="51867" y="45413"/>
                </a:cubicBezTo>
                <a:cubicBezTo>
                  <a:pt x="40802" y="45413"/>
                  <a:pt x="31927" y="50023"/>
                  <a:pt x="25472" y="57745"/>
                </a:cubicBezTo>
                <a:lnTo>
                  <a:pt x="25472" y="47257"/>
                </a:lnTo>
                <a:lnTo>
                  <a:pt x="0" y="47257"/>
                </a:lnTo>
                <a:lnTo>
                  <a:pt x="0" y="140157"/>
                </a:lnTo>
                <a:lnTo>
                  <a:pt x="25472" y="140157"/>
                </a:lnTo>
                <a:lnTo>
                  <a:pt x="25472" y="93361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2" name="Freeform: Shape 2001">
            <a:extLst>
              <a:ext uri="{FF2B5EF4-FFF2-40B4-BE49-F238E27FC236}">
                <a16:creationId xmlns:a16="http://schemas.microsoft.com/office/drawing/2014/main" id="{F2FB2864-8AC8-3208-2270-3DD4D43BE419}"/>
              </a:ext>
            </a:extLst>
          </p:cNvPr>
          <p:cNvSpPr/>
          <p:nvPr/>
        </p:nvSpPr>
        <p:spPr>
          <a:xfrm>
            <a:off x="3789995" y="1786854"/>
            <a:ext cx="2578723" cy="106500"/>
          </a:xfrm>
          <a:custGeom>
            <a:avLst/>
            <a:gdLst>
              <a:gd name="connsiteX0" fmla="*/ 2552213 w 2578723"/>
              <a:gd name="connsiteY0" fmla="*/ 35500 h 106500"/>
              <a:gd name="connsiteX1" fmla="*/ 2570194 w 2578723"/>
              <a:gd name="connsiteY1" fmla="*/ 54172 h 106500"/>
              <a:gd name="connsiteX2" fmla="*/ 2552213 w 2578723"/>
              <a:gd name="connsiteY2" fmla="*/ 72499 h 106500"/>
              <a:gd name="connsiteX3" fmla="*/ 2534464 w 2578723"/>
              <a:gd name="connsiteY3" fmla="*/ 54172 h 106500"/>
              <a:gd name="connsiteX4" fmla="*/ 2552213 w 2578723"/>
              <a:gd name="connsiteY4" fmla="*/ 35500 h 106500"/>
              <a:gd name="connsiteX5" fmla="*/ 2570194 w 2578723"/>
              <a:gd name="connsiteY5" fmla="*/ 79530 h 106500"/>
              <a:gd name="connsiteX6" fmla="*/ 2578723 w 2578723"/>
              <a:gd name="connsiteY6" fmla="*/ 79530 h 106500"/>
              <a:gd name="connsiteX7" fmla="*/ 2578723 w 2578723"/>
              <a:gd name="connsiteY7" fmla="*/ 28354 h 106500"/>
              <a:gd name="connsiteX8" fmla="*/ 2570194 w 2578723"/>
              <a:gd name="connsiteY8" fmla="*/ 28354 h 106500"/>
              <a:gd name="connsiteX9" fmla="*/ 2570194 w 2578723"/>
              <a:gd name="connsiteY9" fmla="*/ 38036 h 106500"/>
              <a:gd name="connsiteX10" fmla="*/ 2551522 w 2578723"/>
              <a:gd name="connsiteY10" fmla="*/ 27432 h 106500"/>
              <a:gd name="connsiteX11" fmla="*/ 2525819 w 2578723"/>
              <a:gd name="connsiteY11" fmla="*/ 54172 h 106500"/>
              <a:gd name="connsiteX12" fmla="*/ 2551522 w 2578723"/>
              <a:gd name="connsiteY12" fmla="*/ 80336 h 106500"/>
              <a:gd name="connsiteX13" fmla="*/ 2570194 w 2578723"/>
              <a:gd name="connsiteY13" fmla="*/ 69963 h 106500"/>
              <a:gd name="connsiteX14" fmla="*/ 2570194 w 2578723"/>
              <a:gd name="connsiteY14" fmla="*/ 79530 h 106500"/>
              <a:gd name="connsiteX15" fmla="*/ 2480176 w 2578723"/>
              <a:gd name="connsiteY15" fmla="*/ 54172 h 106500"/>
              <a:gd name="connsiteX16" fmla="*/ 2462195 w 2578723"/>
              <a:gd name="connsiteY16" fmla="*/ 72499 h 106500"/>
              <a:gd name="connsiteX17" fmla="*/ 2444445 w 2578723"/>
              <a:gd name="connsiteY17" fmla="*/ 54172 h 106500"/>
              <a:gd name="connsiteX18" fmla="*/ 2462195 w 2578723"/>
              <a:gd name="connsiteY18" fmla="*/ 35500 h 106500"/>
              <a:gd name="connsiteX19" fmla="*/ 2480176 w 2578723"/>
              <a:gd name="connsiteY19" fmla="*/ 54172 h 106500"/>
              <a:gd name="connsiteX20" fmla="*/ 2488589 w 2578723"/>
              <a:gd name="connsiteY20" fmla="*/ 79991 h 106500"/>
              <a:gd name="connsiteX21" fmla="*/ 2488589 w 2578723"/>
              <a:gd name="connsiteY21" fmla="*/ 28469 h 106500"/>
              <a:gd name="connsiteX22" fmla="*/ 2480060 w 2578723"/>
              <a:gd name="connsiteY22" fmla="*/ 28469 h 106500"/>
              <a:gd name="connsiteX23" fmla="*/ 2480060 w 2578723"/>
              <a:gd name="connsiteY23" fmla="*/ 38266 h 106500"/>
              <a:gd name="connsiteX24" fmla="*/ 2461388 w 2578723"/>
              <a:gd name="connsiteY24" fmla="*/ 27547 h 106500"/>
              <a:gd name="connsiteX25" fmla="*/ 2435685 w 2578723"/>
              <a:gd name="connsiteY25" fmla="*/ 54288 h 106500"/>
              <a:gd name="connsiteX26" fmla="*/ 2461388 w 2578723"/>
              <a:gd name="connsiteY26" fmla="*/ 80452 h 106500"/>
              <a:gd name="connsiteX27" fmla="*/ 2480060 w 2578723"/>
              <a:gd name="connsiteY27" fmla="*/ 70078 h 106500"/>
              <a:gd name="connsiteX28" fmla="*/ 2480060 w 2578723"/>
              <a:gd name="connsiteY28" fmla="*/ 80682 h 106500"/>
              <a:gd name="connsiteX29" fmla="*/ 2461619 w 2578723"/>
              <a:gd name="connsiteY29" fmla="*/ 98432 h 106500"/>
              <a:gd name="connsiteX30" fmla="*/ 2441102 w 2578723"/>
              <a:gd name="connsiteY30" fmla="*/ 90595 h 106500"/>
              <a:gd name="connsiteX31" fmla="*/ 2441102 w 2578723"/>
              <a:gd name="connsiteY31" fmla="*/ 99931 h 106500"/>
              <a:gd name="connsiteX32" fmla="*/ 2461619 w 2578723"/>
              <a:gd name="connsiteY32" fmla="*/ 106501 h 106500"/>
              <a:gd name="connsiteX33" fmla="*/ 2488589 w 2578723"/>
              <a:gd name="connsiteY33" fmla="*/ 80106 h 106500"/>
              <a:gd name="connsiteX34" fmla="*/ 2386469 w 2578723"/>
              <a:gd name="connsiteY34" fmla="*/ 53942 h 106500"/>
              <a:gd name="connsiteX35" fmla="*/ 2402144 w 2578723"/>
              <a:gd name="connsiteY35" fmla="*/ 35731 h 106500"/>
              <a:gd name="connsiteX36" fmla="*/ 2415399 w 2578723"/>
              <a:gd name="connsiteY36" fmla="*/ 50945 h 106500"/>
              <a:gd name="connsiteX37" fmla="*/ 2415399 w 2578723"/>
              <a:gd name="connsiteY37" fmla="*/ 79530 h 106500"/>
              <a:gd name="connsiteX38" fmla="*/ 2423928 w 2578723"/>
              <a:gd name="connsiteY38" fmla="*/ 79530 h 106500"/>
              <a:gd name="connsiteX39" fmla="*/ 2423928 w 2578723"/>
              <a:gd name="connsiteY39" fmla="*/ 49447 h 106500"/>
              <a:gd name="connsiteX40" fmla="*/ 2404219 w 2578723"/>
              <a:gd name="connsiteY40" fmla="*/ 27432 h 106500"/>
              <a:gd name="connsiteX41" fmla="*/ 2386469 w 2578723"/>
              <a:gd name="connsiteY41" fmla="*/ 37921 h 106500"/>
              <a:gd name="connsiteX42" fmla="*/ 2386469 w 2578723"/>
              <a:gd name="connsiteY42" fmla="*/ 28354 h 106500"/>
              <a:gd name="connsiteX43" fmla="*/ 2378055 w 2578723"/>
              <a:gd name="connsiteY43" fmla="*/ 28354 h 106500"/>
              <a:gd name="connsiteX44" fmla="*/ 2378055 w 2578723"/>
              <a:gd name="connsiteY44" fmla="*/ 79530 h 106500"/>
              <a:gd name="connsiteX45" fmla="*/ 2386469 w 2578723"/>
              <a:gd name="connsiteY45" fmla="*/ 79530 h 106500"/>
              <a:gd name="connsiteX46" fmla="*/ 2386469 w 2578723"/>
              <a:gd name="connsiteY46" fmla="*/ 53942 h 106500"/>
              <a:gd name="connsiteX47" fmla="*/ 2352467 w 2578723"/>
              <a:gd name="connsiteY47" fmla="*/ 79530 h 106500"/>
              <a:gd name="connsiteX48" fmla="*/ 2360996 w 2578723"/>
              <a:gd name="connsiteY48" fmla="*/ 79530 h 106500"/>
              <a:gd name="connsiteX49" fmla="*/ 2360996 w 2578723"/>
              <a:gd name="connsiteY49" fmla="*/ 28354 h 106500"/>
              <a:gd name="connsiteX50" fmla="*/ 2352467 w 2578723"/>
              <a:gd name="connsiteY50" fmla="*/ 28354 h 106500"/>
              <a:gd name="connsiteX51" fmla="*/ 2352467 w 2578723"/>
              <a:gd name="connsiteY51" fmla="*/ 79530 h 106500"/>
              <a:gd name="connsiteX52" fmla="*/ 2356040 w 2578723"/>
              <a:gd name="connsiteY52" fmla="*/ 18672 h 106500"/>
              <a:gd name="connsiteX53" fmla="*/ 2359728 w 2578723"/>
              <a:gd name="connsiteY53" fmla="*/ 17404 h 106500"/>
              <a:gd name="connsiteX54" fmla="*/ 2365837 w 2578723"/>
              <a:gd name="connsiteY54" fmla="*/ 13140 h 106500"/>
              <a:gd name="connsiteX55" fmla="*/ 2359728 w 2578723"/>
              <a:gd name="connsiteY55" fmla="*/ 8760 h 106500"/>
              <a:gd name="connsiteX56" fmla="*/ 2356040 w 2578723"/>
              <a:gd name="connsiteY56" fmla="*/ 7607 h 106500"/>
              <a:gd name="connsiteX57" fmla="*/ 2350623 w 2578723"/>
              <a:gd name="connsiteY57" fmla="*/ 13255 h 106500"/>
              <a:gd name="connsiteX58" fmla="*/ 2356040 w 2578723"/>
              <a:gd name="connsiteY58" fmla="*/ 18672 h 106500"/>
              <a:gd name="connsiteX59" fmla="*/ 2303366 w 2578723"/>
              <a:gd name="connsiteY59" fmla="*/ 66160 h 106500"/>
              <a:gd name="connsiteX60" fmla="*/ 2303366 w 2578723"/>
              <a:gd name="connsiteY60" fmla="*/ 75265 h 106500"/>
              <a:gd name="connsiteX61" fmla="*/ 2320655 w 2578723"/>
              <a:gd name="connsiteY61" fmla="*/ 80336 h 106500"/>
              <a:gd name="connsiteX62" fmla="*/ 2339673 w 2578723"/>
              <a:gd name="connsiteY62" fmla="*/ 64661 h 106500"/>
              <a:gd name="connsiteX63" fmla="*/ 2330106 w 2578723"/>
              <a:gd name="connsiteY63" fmla="*/ 52443 h 106500"/>
              <a:gd name="connsiteX64" fmla="*/ 2318004 w 2578723"/>
              <a:gd name="connsiteY64" fmla="*/ 47603 h 106500"/>
              <a:gd name="connsiteX65" fmla="*/ 2312472 w 2578723"/>
              <a:gd name="connsiteY65" fmla="*/ 41148 h 106500"/>
              <a:gd name="connsiteX66" fmla="*/ 2321808 w 2578723"/>
              <a:gd name="connsiteY66" fmla="*/ 34348 h 106500"/>
              <a:gd name="connsiteX67" fmla="*/ 2337138 w 2578723"/>
              <a:gd name="connsiteY67" fmla="*/ 40802 h 106500"/>
              <a:gd name="connsiteX68" fmla="*/ 2337138 w 2578723"/>
              <a:gd name="connsiteY68" fmla="*/ 32042 h 106500"/>
              <a:gd name="connsiteX69" fmla="*/ 2321692 w 2578723"/>
              <a:gd name="connsiteY69" fmla="*/ 27432 h 106500"/>
              <a:gd name="connsiteX70" fmla="*/ 2304057 w 2578723"/>
              <a:gd name="connsiteY70" fmla="*/ 41955 h 106500"/>
              <a:gd name="connsiteX71" fmla="*/ 2313855 w 2578723"/>
              <a:gd name="connsiteY71" fmla="*/ 54864 h 106500"/>
              <a:gd name="connsiteX72" fmla="*/ 2325842 w 2578723"/>
              <a:gd name="connsiteY72" fmla="*/ 59705 h 106500"/>
              <a:gd name="connsiteX73" fmla="*/ 2331144 w 2578723"/>
              <a:gd name="connsiteY73" fmla="*/ 66275 h 106500"/>
              <a:gd name="connsiteX74" fmla="*/ 2320885 w 2578723"/>
              <a:gd name="connsiteY74" fmla="*/ 73536 h 106500"/>
              <a:gd name="connsiteX75" fmla="*/ 2303366 w 2578723"/>
              <a:gd name="connsiteY75" fmla="*/ 66160 h 106500"/>
              <a:gd name="connsiteX76" fmla="*/ 2283080 w 2578723"/>
              <a:gd name="connsiteY76" fmla="*/ 57861 h 106500"/>
              <a:gd name="connsiteX77" fmla="*/ 2269018 w 2578723"/>
              <a:gd name="connsiteY77" fmla="*/ 72499 h 106500"/>
              <a:gd name="connsiteX78" fmla="*/ 2254841 w 2578723"/>
              <a:gd name="connsiteY78" fmla="*/ 57861 h 106500"/>
              <a:gd name="connsiteX79" fmla="*/ 2254841 w 2578723"/>
              <a:gd name="connsiteY79" fmla="*/ 28354 h 106500"/>
              <a:gd name="connsiteX80" fmla="*/ 2246427 w 2578723"/>
              <a:gd name="connsiteY80" fmla="*/ 28354 h 106500"/>
              <a:gd name="connsiteX81" fmla="*/ 2246427 w 2578723"/>
              <a:gd name="connsiteY81" fmla="*/ 56939 h 106500"/>
              <a:gd name="connsiteX82" fmla="*/ 2269018 w 2578723"/>
              <a:gd name="connsiteY82" fmla="*/ 80221 h 106500"/>
              <a:gd name="connsiteX83" fmla="*/ 2291494 w 2578723"/>
              <a:gd name="connsiteY83" fmla="*/ 56939 h 106500"/>
              <a:gd name="connsiteX84" fmla="*/ 2291494 w 2578723"/>
              <a:gd name="connsiteY84" fmla="*/ 28354 h 106500"/>
              <a:gd name="connsiteX85" fmla="*/ 2283080 w 2578723"/>
              <a:gd name="connsiteY85" fmla="*/ 28354 h 106500"/>
              <a:gd name="connsiteX86" fmla="*/ 2283080 w 2578723"/>
              <a:gd name="connsiteY86" fmla="*/ 57861 h 106500"/>
              <a:gd name="connsiteX87" fmla="*/ 2170125 w 2578723"/>
              <a:gd name="connsiteY87" fmla="*/ 50369 h 106500"/>
              <a:gd name="connsiteX88" fmla="*/ 2186261 w 2578723"/>
              <a:gd name="connsiteY88" fmla="*/ 35154 h 106500"/>
              <a:gd name="connsiteX89" fmla="*/ 2201591 w 2578723"/>
              <a:gd name="connsiteY89" fmla="*/ 50369 h 106500"/>
              <a:gd name="connsiteX90" fmla="*/ 2170010 w 2578723"/>
              <a:gd name="connsiteY90" fmla="*/ 50369 h 106500"/>
              <a:gd name="connsiteX91" fmla="*/ 2188567 w 2578723"/>
              <a:gd name="connsiteY91" fmla="*/ 80452 h 106500"/>
              <a:gd name="connsiteX92" fmla="*/ 2206778 w 2578723"/>
              <a:gd name="connsiteY92" fmla="*/ 75035 h 106500"/>
              <a:gd name="connsiteX93" fmla="*/ 2206778 w 2578723"/>
              <a:gd name="connsiteY93" fmla="*/ 66966 h 106500"/>
              <a:gd name="connsiteX94" fmla="*/ 2188567 w 2578723"/>
              <a:gd name="connsiteY94" fmla="*/ 72614 h 106500"/>
              <a:gd name="connsiteX95" fmla="*/ 2169894 w 2578723"/>
              <a:gd name="connsiteY95" fmla="*/ 57284 h 106500"/>
              <a:gd name="connsiteX96" fmla="*/ 2210351 w 2578723"/>
              <a:gd name="connsiteY96" fmla="*/ 57284 h 106500"/>
              <a:gd name="connsiteX97" fmla="*/ 2210581 w 2578723"/>
              <a:gd name="connsiteY97" fmla="*/ 53020 h 106500"/>
              <a:gd name="connsiteX98" fmla="*/ 2186261 w 2578723"/>
              <a:gd name="connsiteY98" fmla="*/ 27547 h 106500"/>
              <a:gd name="connsiteX99" fmla="*/ 2160904 w 2578723"/>
              <a:gd name="connsiteY99" fmla="*/ 54518 h 106500"/>
              <a:gd name="connsiteX100" fmla="*/ 2188451 w 2578723"/>
              <a:gd name="connsiteY100" fmla="*/ 80452 h 106500"/>
              <a:gd name="connsiteX101" fmla="*/ 2137506 w 2578723"/>
              <a:gd name="connsiteY101" fmla="*/ 55095 h 106500"/>
              <a:gd name="connsiteX102" fmla="*/ 2156178 w 2578723"/>
              <a:gd name="connsiteY102" fmla="*/ 36999 h 106500"/>
              <a:gd name="connsiteX103" fmla="*/ 2156178 w 2578723"/>
              <a:gd name="connsiteY103" fmla="*/ 27432 h 106500"/>
              <a:gd name="connsiteX104" fmla="*/ 2137506 w 2578723"/>
              <a:gd name="connsiteY104" fmla="*/ 39765 h 106500"/>
              <a:gd name="connsiteX105" fmla="*/ 2137506 w 2578723"/>
              <a:gd name="connsiteY105" fmla="*/ 28354 h 106500"/>
              <a:gd name="connsiteX106" fmla="*/ 2129092 w 2578723"/>
              <a:gd name="connsiteY106" fmla="*/ 28354 h 106500"/>
              <a:gd name="connsiteX107" fmla="*/ 2129092 w 2578723"/>
              <a:gd name="connsiteY107" fmla="*/ 79530 h 106500"/>
              <a:gd name="connsiteX108" fmla="*/ 2137506 w 2578723"/>
              <a:gd name="connsiteY108" fmla="*/ 79530 h 106500"/>
              <a:gd name="connsiteX109" fmla="*/ 2137506 w 2578723"/>
              <a:gd name="connsiteY109" fmla="*/ 55095 h 106500"/>
              <a:gd name="connsiteX110" fmla="*/ 2107769 w 2578723"/>
              <a:gd name="connsiteY110" fmla="*/ 25818 h 106500"/>
              <a:gd name="connsiteX111" fmla="*/ 2114684 w 2578723"/>
              <a:gd name="connsiteY111" fmla="*/ 13024 h 106500"/>
              <a:gd name="connsiteX112" fmla="*/ 2116644 w 2578723"/>
              <a:gd name="connsiteY112" fmla="*/ 7031 h 106500"/>
              <a:gd name="connsiteX113" fmla="*/ 2110535 w 2578723"/>
              <a:gd name="connsiteY113" fmla="*/ 922 h 106500"/>
              <a:gd name="connsiteX114" fmla="*/ 2104311 w 2578723"/>
              <a:gd name="connsiteY114" fmla="*/ 6570 h 106500"/>
              <a:gd name="connsiteX115" fmla="*/ 2108806 w 2578723"/>
              <a:gd name="connsiteY115" fmla="*/ 12218 h 106500"/>
              <a:gd name="connsiteX116" fmla="*/ 2101891 w 2578723"/>
              <a:gd name="connsiteY116" fmla="*/ 25703 h 106500"/>
              <a:gd name="connsiteX117" fmla="*/ 2107769 w 2578723"/>
              <a:gd name="connsiteY117" fmla="*/ 25703 h 106500"/>
              <a:gd name="connsiteX118" fmla="*/ 2083449 w 2578723"/>
              <a:gd name="connsiteY118" fmla="*/ 57861 h 106500"/>
              <a:gd name="connsiteX119" fmla="*/ 2069387 w 2578723"/>
              <a:gd name="connsiteY119" fmla="*/ 72499 h 106500"/>
              <a:gd name="connsiteX120" fmla="*/ 2055210 w 2578723"/>
              <a:gd name="connsiteY120" fmla="*/ 57861 h 106500"/>
              <a:gd name="connsiteX121" fmla="*/ 2055210 w 2578723"/>
              <a:gd name="connsiteY121" fmla="*/ 28354 h 106500"/>
              <a:gd name="connsiteX122" fmla="*/ 2046796 w 2578723"/>
              <a:gd name="connsiteY122" fmla="*/ 28354 h 106500"/>
              <a:gd name="connsiteX123" fmla="*/ 2046796 w 2578723"/>
              <a:gd name="connsiteY123" fmla="*/ 56939 h 106500"/>
              <a:gd name="connsiteX124" fmla="*/ 2069387 w 2578723"/>
              <a:gd name="connsiteY124" fmla="*/ 80221 h 106500"/>
              <a:gd name="connsiteX125" fmla="*/ 2091863 w 2578723"/>
              <a:gd name="connsiteY125" fmla="*/ 56939 h 106500"/>
              <a:gd name="connsiteX126" fmla="*/ 2091863 w 2578723"/>
              <a:gd name="connsiteY126" fmla="*/ 28354 h 106500"/>
              <a:gd name="connsiteX127" fmla="*/ 2083449 w 2578723"/>
              <a:gd name="connsiteY127" fmla="*/ 28354 h 106500"/>
              <a:gd name="connsiteX128" fmla="*/ 2083449 w 2578723"/>
              <a:gd name="connsiteY128" fmla="*/ 57861 h 106500"/>
              <a:gd name="connsiteX129" fmla="*/ 2026625 w 2578723"/>
              <a:gd name="connsiteY129" fmla="*/ 53942 h 106500"/>
              <a:gd name="connsiteX130" fmla="*/ 2008875 w 2578723"/>
              <a:gd name="connsiteY130" fmla="*/ 72499 h 106500"/>
              <a:gd name="connsiteX131" fmla="*/ 1990780 w 2578723"/>
              <a:gd name="connsiteY131" fmla="*/ 53942 h 106500"/>
              <a:gd name="connsiteX132" fmla="*/ 2008875 w 2578723"/>
              <a:gd name="connsiteY132" fmla="*/ 35500 h 106500"/>
              <a:gd name="connsiteX133" fmla="*/ 2026625 w 2578723"/>
              <a:gd name="connsiteY133" fmla="*/ 53942 h 106500"/>
              <a:gd name="connsiteX134" fmla="*/ 2008991 w 2578723"/>
              <a:gd name="connsiteY134" fmla="*/ 80452 h 106500"/>
              <a:gd name="connsiteX135" fmla="*/ 2035385 w 2578723"/>
              <a:gd name="connsiteY135" fmla="*/ 53942 h 106500"/>
              <a:gd name="connsiteX136" fmla="*/ 2008991 w 2578723"/>
              <a:gd name="connsiteY136" fmla="*/ 27547 h 106500"/>
              <a:gd name="connsiteX137" fmla="*/ 1982135 w 2578723"/>
              <a:gd name="connsiteY137" fmla="*/ 53942 h 106500"/>
              <a:gd name="connsiteX138" fmla="*/ 2008991 w 2578723"/>
              <a:gd name="connsiteY138" fmla="*/ 80452 h 106500"/>
              <a:gd name="connsiteX139" fmla="*/ 1978447 w 2578723"/>
              <a:gd name="connsiteY139" fmla="*/ 28469 h 106500"/>
              <a:gd name="connsiteX140" fmla="*/ 1969572 w 2578723"/>
              <a:gd name="connsiteY140" fmla="*/ 28469 h 106500"/>
              <a:gd name="connsiteX141" fmla="*/ 1953435 w 2578723"/>
              <a:gd name="connsiteY141" fmla="*/ 61895 h 106500"/>
              <a:gd name="connsiteX142" fmla="*/ 1936722 w 2578723"/>
              <a:gd name="connsiteY142" fmla="*/ 28469 h 106500"/>
              <a:gd name="connsiteX143" fmla="*/ 1926810 w 2578723"/>
              <a:gd name="connsiteY143" fmla="*/ 28469 h 106500"/>
              <a:gd name="connsiteX144" fmla="*/ 1948940 w 2578723"/>
              <a:gd name="connsiteY144" fmla="*/ 71461 h 106500"/>
              <a:gd name="connsiteX145" fmla="*/ 1932573 w 2578723"/>
              <a:gd name="connsiteY145" fmla="*/ 105579 h 106500"/>
              <a:gd name="connsiteX146" fmla="*/ 1941448 w 2578723"/>
              <a:gd name="connsiteY146" fmla="*/ 105579 h 106500"/>
              <a:gd name="connsiteX147" fmla="*/ 1978562 w 2578723"/>
              <a:gd name="connsiteY147" fmla="*/ 28469 h 106500"/>
              <a:gd name="connsiteX148" fmla="*/ 1901453 w 2578723"/>
              <a:gd name="connsiteY148" fmla="*/ 28469 h 106500"/>
              <a:gd name="connsiteX149" fmla="*/ 1892577 w 2578723"/>
              <a:gd name="connsiteY149" fmla="*/ 28469 h 106500"/>
              <a:gd name="connsiteX150" fmla="*/ 1876441 w 2578723"/>
              <a:gd name="connsiteY150" fmla="*/ 61895 h 106500"/>
              <a:gd name="connsiteX151" fmla="*/ 1859728 w 2578723"/>
              <a:gd name="connsiteY151" fmla="*/ 28469 h 106500"/>
              <a:gd name="connsiteX152" fmla="*/ 1849816 w 2578723"/>
              <a:gd name="connsiteY152" fmla="*/ 28469 h 106500"/>
              <a:gd name="connsiteX153" fmla="*/ 1871946 w 2578723"/>
              <a:gd name="connsiteY153" fmla="*/ 71461 h 106500"/>
              <a:gd name="connsiteX154" fmla="*/ 1855579 w 2578723"/>
              <a:gd name="connsiteY154" fmla="*/ 105579 h 106500"/>
              <a:gd name="connsiteX155" fmla="*/ 1864454 w 2578723"/>
              <a:gd name="connsiteY155" fmla="*/ 105579 h 106500"/>
              <a:gd name="connsiteX156" fmla="*/ 1901568 w 2578723"/>
              <a:gd name="connsiteY156" fmla="*/ 28469 h 106500"/>
              <a:gd name="connsiteX157" fmla="*/ 1831951 w 2578723"/>
              <a:gd name="connsiteY157" fmla="*/ 79530 h 106500"/>
              <a:gd name="connsiteX158" fmla="*/ 1840364 w 2578723"/>
              <a:gd name="connsiteY158" fmla="*/ 79530 h 106500"/>
              <a:gd name="connsiteX159" fmla="*/ 1840364 w 2578723"/>
              <a:gd name="connsiteY159" fmla="*/ 1729 h 106500"/>
              <a:gd name="connsiteX160" fmla="*/ 1831951 w 2578723"/>
              <a:gd name="connsiteY160" fmla="*/ 1729 h 106500"/>
              <a:gd name="connsiteX161" fmla="*/ 1831951 w 2578723"/>
              <a:gd name="connsiteY161" fmla="*/ 79530 h 106500"/>
              <a:gd name="connsiteX162" fmla="*/ 1778008 w 2578723"/>
              <a:gd name="connsiteY162" fmla="*/ 50369 h 106500"/>
              <a:gd name="connsiteX163" fmla="*/ 1794145 w 2578723"/>
              <a:gd name="connsiteY163" fmla="*/ 35154 h 106500"/>
              <a:gd name="connsiteX164" fmla="*/ 1809475 w 2578723"/>
              <a:gd name="connsiteY164" fmla="*/ 50369 h 106500"/>
              <a:gd name="connsiteX165" fmla="*/ 1777893 w 2578723"/>
              <a:gd name="connsiteY165" fmla="*/ 50369 h 106500"/>
              <a:gd name="connsiteX166" fmla="*/ 1796450 w 2578723"/>
              <a:gd name="connsiteY166" fmla="*/ 80452 h 106500"/>
              <a:gd name="connsiteX167" fmla="*/ 1814661 w 2578723"/>
              <a:gd name="connsiteY167" fmla="*/ 75035 h 106500"/>
              <a:gd name="connsiteX168" fmla="*/ 1814661 w 2578723"/>
              <a:gd name="connsiteY168" fmla="*/ 66966 h 106500"/>
              <a:gd name="connsiteX169" fmla="*/ 1796450 w 2578723"/>
              <a:gd name="connsiteY169" fmla="*/ 72614 h 106500"/>
              <a:gd name="connsiteX170" fmla="*/ 1777778 w 2578723"/>
              <a:gd name="connsiteY170" fmla="*/ 57284 h 106500"/>
              <a:gd name="connsiteX171" fmla="*/ 1818235 w 2578723"/>
              <a:gd name="connsiteY171" fmla="*/ 57284 h 106500"/>
              <a:gd name="connsiteX172" fmla="*/ 1818465 w 2578723"/>
              <a:gd name="connsiteY172" fmla="*/ 53020 h 106500"/>
              <a:gd name="connsiteX173" fmla="*/ 1794145 w 2578723"/>
              <a:gd name="connsiteY173" fmla="*/ 27547 h 106500"/>
              <a:gd name="connsiteX174" fmla="*/ 1768788 w 2578723"/>
              <a:gd name="connsiteY174" fmla="*/ 54518 h 106500"/>
              <a:gd name="connsiteX175" fmla="*/ 1796335 w 2578723"/>
              <a:gd name="connsiteY175" fmla="*/ 80452 h 106500"/>
              <a:gd name="connsiteX176" fmla="*/ 1754956 w 2578723"/>
              <a:gd name="connsiteY176" fmla="*/ 79530 h 106500"/>
              <a:gd name="connsiteX177" fmla="*/ 1765330 w 2578723"/>
              <a:gd name="connsiteY177" fmla="*/ 79530 h 106500"/>
              <a:gd name="connsiteX178" fmla="*/ 1742739 w 2578723"/>
              <a:gd name="connsiteY178" fmla="*/ 48525 h 106500"/>
              <a:gd name="connsiteX179" fmla="*/ 1762448 w 2578723"/>
              <a:gd name="connsiteY179" fmla="*/ 28354 h 106500"/>
              <a:gd name="connsiteX180" fmla="*/ 1752421 w 2578723"/>
              <a:gd name="connsiteY180" fmla="*/ 28354 h 106500"/>
              <a:gd name="connsiteX181" fmla="*/ 1729023 w 2578723"/>
              <a:gd name="connsiteY181" fmla="*/ 52213 h 106500"/>
              <a:gd name="connsiteX182" fmla="*/ 1729023 w 2578723"/>
              <a:gd name="connsiteY182" fmla="*/ 1729 h 106500"/>
              <a:gd name="connsiteX183" fmla="*/ 1720609 w 2578723"/>
              <a:gd name="connsiteY183" fmla="*/ 1729 h 106500"/>
              <a:gd name="connsiteX184" fmla="*/ 1720609 w 2578723"/>
              <a:gd name="connsiteY184" fmla="*/ 79530 h 106500"/>
              <a:gd name="connsiteX185" fmla="*/ 1729023 w 2578723"/>
              <a:gd name="connsiteY185" fmla="*/ 79530 h 106500"/>
              <a:gd name="connsiteX186" fmla="*/ 1729023 w 2578723"/>
              <a:gd name="connsiteY186" fmla="*/ 62932 h 106500"/>
              <a:gd name="connsiteX187" fmla="*/ 1736976 w 2578723"/>
              <a:gd name="connsiteY187" fmla="*/ 54749 h 106500"/>
              <a:gd name="connsiteX188" fmla="*/ 1755072 w 2578723"/>
              <a:gd name="connsiteY188" fmla="*/ 79530 h 106500"/>
              <a:gd name="connsiteX189" fmla="*/ 1694906 w 2578723"/>
              <a:gd name="connsiteY189" fmla="*/ 79530 h 106500"/>
              <a:gd name="connsiteX190" fmla="*/ 1703435 w 2578723"/>
              <a:gd name="connsiteY190" fmla="*/ 79530 h 106500"/>
              <a:gd name="connsiteX191" fmla="*/ 1703435 w 2578723"/>
              <a:gd name="connsiteY191" fmla="*/ 28354 h 106500"/>
              <a:gd name="connsiteX192" fmla="*/ 1694906 w 2578723"/>
              <a:gd name="connsiteY192" fmla="*/ 28354 h 106500"/>
              <a:gd name="connsiteX193" fmla="*/ 1694906 w 2578723"/>
              <a:gd name="connsiteY193" fmla="*/ 79530 h 106500"/>
              <a:gd name="connsiteX194" fmla="*/ 1698479 w 2578723"/>
              <a:gd name="connsiteY194" fmla="*/ 18672 h 106500"/>
              <a:gd name="connsiteX195" fmla="*/ 1702167 w 2578723"/>
              <a:gd name="connsiteY195" fmla="*/ 17404 h 106500"/>
              <a:gd name="connsiteX196" fmla="*/ 1708276 w 2578723"/>
              <a:gd name="connsiteY196" fmla="*/ 13140 h 106500"/>
              <a:gd name="connsiteX197" fmla="*/ 1702167 w 2578723"/>
              <a:gd name="connsiteY197" fmla="*/ 8760 h 106500"/>
              <a:gd name="connsiteX198" fmla="*/ 1698479 w 2578723"/>
              <a:gd name="connsiteY198" fmla="*/ 7607 h 106500"/>
              <a:gd name="connsiteX199" fmla="*/ 1693061 w 2578723"/>
              <a:gd name="connsiteY199" fmla="*/ 13255 h 106500"/>
              <a:gd name="connsiteX200" fmla="*/ 1698479 w 2578723"/>
              <a:gd name="connsiteY200" fmla="*/ 18672 h 106500"/>
              <a:gd name="connsiteX201" fmla="*/ 1669318 w 2578723"/>
              <a:gd name="connsiteY201" fmla="*/ 79530 h 106500"/>
              <a:gd name="connsiteX202" fmla="*/ 1677732 w 2578723"/>
              <a:gd name="connsiteY202" fmla="*/ 79530 h 106500"/>
              <a:gd name="connsiteX203" fmla="*/ 1677732 w 2578723"/>
              <a:gd name="connsiteY203" fmla="*/ 1729 h 106500"/>
              <a:gd name="connsiteX204" fmla="*/ 1669318 w 2578723"/>
              <a:gd name="connsiteY204" fmla="*/ 1729 h 106500"/>
              <a:gd name="connsiteX205" fmla="*/ 1669318 w 2578723"/>
              <a:gd name="connsiteY205" fmla="*/ 79530 h 106500"/>
              <a:gd name="connsiteX206" fmla="*/ 1596358 w 2578723"/>
              <a:gd name="connsiteY206" fmla="*/ 66160 h 106500"/>
              <a:gd name="connsiteX207" fmla="*/ 1596358 w 2578723"/>
              <a:gd name="connsiteY207" fmla="*/ 75265 h 106500"/>
              <a:gd name="connsiteX208" fmla="*/ 1613647 w 2578723"/>
              <a:gd name="connsiteY208" fmla="*/ 80336 h 106500"/>
              <a:gd name="connsiteX209" fmla="*/ 1632665 w 2578723"/>
              <a:gd name="connsiteY209" fmla="*/ 64661 h 106500"/>
              <a:gd name="connsiteX210" fmla="*/ 1623099 w 2578723"/>
              <a:gd name="connsiteY210" fmla="*/ 52443 h 106500"/>
              <a:gd name="connsiteX211" fmla="*/ 1610996 w 2578723"/>
              <a:gd name="connsiteY211" fmla="*/ 47603 h 106500"/>
              <a:gd name="connsiteX212" fmla="*/ 1605463 w 2578723"/>
              <a:gd name="connsiteY212" fmla="*/ 41148 h 106500"/>
              <a:gd name="connsiteX213" fmla="*/ 1614800 w 2578723"/>
              <a:gd name="connsiteY213" fmla="*/ 34348 h 106500"/>
              <a:gd name="connsiteX214" fmla="*/ 1630129 w 2578723"/>
              <a:gd name="connsiteY214" fmla="*/ 40802 h 106500"/>
              <a:gd name="connsiteX215" fmla="*/ 1630129 w 2578723"/>
              <a:gd name="connsiteY215" fmla="*/ 32042 h 106500"/>
              <a:gd name="connsiteX216" fmla="*/ 1614684 w 2578723"/>
              <a:gd name="connsiteY216" fmla="*/ 27432 h 106500"/>
              <a:gd name="connsiteX217" fmla="*/ 1597050 w 2578723"/>
              <a:gd name="connsiteY217" fmla="*/ 41955 h 106500"/>
              <a:gd name="connsiteX218" fmla="*/ 1606847 w 2578723"/>
              <a:gd name="connsiteY218" fmla="*/ 54864 h 106500"/>
              <a:gd name="connsiteX219" fmla="*/ 1618834 w 2578723"/>
              <a:gd name="connsiteY219" fmla="*/ 59705 h 106500"/>
              <a:gd name="connsiteX220" fmla="*/ 1624136 w 2578723"/>
              <a:gd name="connsiteY220" fmla="*/ 66275 h 106500"/>
              <a:gd name="connsiteX221" fmla="*/ 1613878 w 2578723"/>
              <a:gd name="connsiteY221" fmla="*/ 73536 h 106500"/>
              <a:gd name="connsiteX222" fmla="*/ 1596358 w 2578723"/>
              <a:gd name="connsiteY222" fmla="*/ 66160 h 106500"/>
              <a:gd name="connsiteX223" fmla="*/ 1582411 w 2578723"/>
              <a:gd name="connsiteY223" fmla="*/ 25818 h 106500"/>
              <a:gd name="connsiteX224" fmla="*/ 1589327 w 2578723"/>
              <a:gd name="connsiteY224" fmla="*/ 13024 h 106500"/>
              <a:gd name="connsiteX225" fmla="*/ 1591287 w 2578723"/>
              <a:gd name="connsiteY225" fmla="*/ 7031 h 106500"/>
              <a:gd name="connsiteX226" fmla="*/ 1585178 w 2578723"/>
              <a:gd name="connsiteY226" fmla="*/ 922 h 106500"/>
              <a:gd name="connsiteX227" fmla="*/ 1578954 w 2578723"/>
              <a:gd name="connsiteY227" fmla="*/ 6570 h 106500"/>
              <a:gd name="connsiteX228" fmla="*/ 1583449 w 2578723"/>
              <a:gd name="connsiteY228" fmla="*/ 12218 h 106500"/>
              <a:gd name="connsiteX229" fmla="*/ 1576533 w 2578723"/>
              <a:gd name="connsiteY229" fmla="*/ 25703 h 106500"/>
              <a:gd name="connsiteX230" fmla="*/ 1582411 w 2578723"/>
              <a:gd name="connsiteY230" fmla="*/ 25703 h 106500"/>
              <a:gd name="connsiteX231" fmla="*/ 1571692 w 2578723"/>
              <a:gd name="connsiteY231" fmla="*/ 76879 h 106500"/>
              <a:gd name="connsiteX232" fmla="*/ 1571692 w 2578723"/>
              <a:gd name="connsiteY232" fmla="*/ 68695 h 106500"/>
              <a:gd name="connsiteX233" fmla="*/ 1559705 w 2578723"/>
              <a:gd name="connsiteY233" fmla="*/ 72384 h 106500"/>
              <a:gd name="connsiteX234" fmla="*/ 1549793 w 2578723"/>
              <a:gd name="connsiteY234" fmla="*/ 62471 h 106500"/>
              <a:gd name="connsiteX235" fmla="*/ 1549793 w 2578723"/>
              <a:gd name="connsiteY235" fmla="*/ 36192 h 106500"/>
              <a:gd name="connsiteX236" fmla="*/ 1571001 w 2578723"/>
              <a:gd name="connsiteY236" fmla="*/ 36192 h 106500"/>
              <a:gd name="connsiteX237" fmla="*/ 1571001 w 2578723"/>
              <a:gd name="connsiteY237" fmla="*/ 28469 h 106500"/>
              <a:gd name="connsiteX238" fmla="*/ 1549793 w 2578723"/>
              <a:gd name="connsiteY238" fmla="*/ 28469 h 106500"/>
              <a:gd name="connsiteX239" fmla="*/ 1549793 w 2578723"/>
              <a:gd name="connsiteY239" fmla="*/ 12218 h 106500"/>
              <a:gd name="connsiteX240" fmla="*/ 1541379 w 2578723"/>
              <a:gd name="connsiteY240" fmla="*/ 12218 h 106500"/>
              <a:gd name="connsiteX241" fmla="*/ 1541379 w 2578723"/>
              <a:gd name="connsiteY241" fmla="*/ 61895 h 106500"/>
              <a:gd name="connsiteX242" fmla="*/ 1558898 w 2578723"/>
              <a:gd name="connsiteY242" fmla="*/ 80452 h 106500"/>
              <a:gd name="connsiteX243" fmla="*/ 1571692 w 2578723"/>
              <a:gd name="connsiteY243" fmla="*/ 76879 h 106500"/>
              <a:gd name="connsiteX244" fmla="*/ 1516713 w 2578723"/>
              <a:gd name="connsiteY244" fmla="*/ 79530 h 106500"/>
              <a:gd name="connsiteX245" fmla="*/ 1525242 w 2578723"/>
              <a:gd name="connsiteY245" fmla="*/ 79530 h 106500"/>
              <a:gd name="connsiteX246" fmla="*/ 1525242 w 2578723"/>
              <a:gd name="connsiteY246" fmla="*/ 28354 h 106500"/>
              <a:gd name="connsiteX247" fmla="*/ 1516713 w 2578723"/>
              <a:gd name="connsiteY247" fmla="*/ 28354 h 106500"/>
              <a:gd name="connsiteX248" fmla="*/ 1516713 w 2578723"/>
              <a:gd name="connsiteY248" fmla="*/ 79530 h 106500"/>
              <a:gd name="connsiteX249" fmla="*/ 1520286 w 2578723"/>
              <a:gd name="connsiteY249" fmla="*/ 18672 h 106500"/>
              <a:gd name="connsiteX250" fmla="*/ 1523974 w 2578723"/>
              <a:gd name="connsiteY250" fmla="*/ 17404 h 106500"/>
              <a:gd name="connsiteX251" fmla="*/ 1530083 w 2578723"/>
              <a:gd name="connsiteY251" fmla="*/ 13140 h 106500"/>
              <a:gd name="connsiteX252" fmla="*/ 1523974 w 2578723"/>
              <a:gd name="connsiteY252" fmla="*/ 8760 h 106500"/>
              <a:gd name="connsiteX253" fmla="*/ 1520286 w 2578723"/>
              <a:gd name="connsiteY253" fmla="*/ 7607 h 106500"/>
              <a:gd name="connsiteX254" fmla="*/ 1514869 w 2578723"/>
              <a:gd name="connsiteY254" fmla="*/ 13255 h 106500"/>
              <a:gd name="connsiteX255" fmla="*/ 1520286 w 2578723"/>
              <a:gd name="connsiteY255" fmla="*/ 18672 h 106500"/>
              <a:gd name="connsiteX256" fmla="*/ 1469226 w 2578723"/>
              <a:gd name="connsiteY256" fmla="*/ 95090 h 106500"/>
              <a:gd name="connsiteX257" fmla="*/ 1476948 w 2578723"/>
              <a:gd name="connsiteY257" fmla="*/ 81028 h 106500"/>
              <a:gd name="connsiteX258" fmla="*/ 1479023 w 2578723"/>
              <a:gd name="connsiteY258" fmla="*/ 74689 h 106500"/>
              <a:gd name="connsiteX259" fmla="*/ 1472568 w 2578723"/>
              <a:gd name="connsiteY259" fmla="*/ 68234 h 106500"/>
              <a:gd name="connsiteX260" fmla="*/ 1466113 w 2578723"/>
              <a:gd name="connsiteY260" fmla="*/ 74343 h 106500"/>
              <a:gd name="connsiteX261" fmla="*/ 1470609 w 2578723"/>
              <a:gd name="connsiteY261" fmla="*/ 80221 h 106500"/>
              <a:gd name="connsiteX262" fmla="*/ 1462886 w 2578723"/>
              <a:gd name="connsiteY262" fmla="*/ 94975 h 106500"/>
              <a:gd name="connsiteX263" fmla="*/ 1469110 w 2578723"/>
              <a:gd name="connsiteY263" fmla="*/ 94975 h 106500"/>
              <a:gd name="connsiteX264" fmla="*/ 1383702 w 2578723"/>
              <a:gd name="connsiteY264" fmla="*/ 53942 h 106500"/>
              <a:gd name="connsiteX265" fmla="*/ 1397994 w 2578723"/>
              <a:gd name="connsiteY265" fmla="*/ 35731 h 106500"/>
              <a:gd name="connsiteX266" fmla="*/ 1410097 w 2578723"/>
              <a:gd name="connsiteY266" fmla="*/ 50945 h 106500"/>
              <a:gd name="connsiteX267" fmla="*/ 1410097 w 2578723"/>
              <a:gd name="connsiteY267" fmla="*/ 79530 h 106500"/>
              <a:gd name="connsiteX268" fmla="*/ 1418511 w 2578723"/>
              <a:gd name="connsiteY268" fmla="*/ 79530 h 106500"/>
              <a:gd name="connsiteX269" fmla="*/ 1418511 w 2578723"/>
              <a:gd name="connsiteY269" fmla="*/ 53135 h 106500"/>
              <a:gd name="connsiteX270" fmla="*/ 1432803 w 2578723"/>
              <a:gd name="connsiteY270" fmla="*/ 35615 h 106500"/>
              <a:gd name="connsiteX271" fmla="*/ 1444906 w 2578723"/>
              <a:gd name="connsiteY271" fmla="*/ 50830 h 106500"/>
              <a:gd name="connsiteX272" fmla="*/ 1444906 w 2578723"/>
              <a:gd name="connsiteY272" fmla="*/ 79414 h 106500"/>
              <a:gd name="connsiteX273" fmla="*/ 1453320 w 2578723"/>
              <a:gd name="connsiteY273" fmla="*/ 79414 h 106500"/>
              <a:gd name="connsiteX274" fmla="*/ 1453320 w 2578723"/>
              <a:gd name="connsiteY274" fmla="*/ 49331 h 106500"/>
              <a:gd name="connsiteX275" fmla="*/ 1434417 w 2578723"/>
              <a:gd name="connsiteY275" fmla="*/ 27317 h 106500"/>
              <a:gd name="connsiteX276" fmla="*/ 1416321 w 2578723"/>
              <a:gd name="connsiteY276" fmla="*/ 38497 h 106500"/>
              <a:gd name="connsiteX277" fmla="*/ 1400415 w 2578723"/>
              <a:gd name="connsiteY277" fmla="*/ 27317 h 106500"/>
              <a:gd name="connsiteX278" fmla="*/ 1383587 w 2578723"/>
              <a:gd name="connsiteY278" fmla="*/ 37460 h 106500"/>
              <a:gd name="connsiteX279" fmla="*/ 1383587 w 2578723"/>
              <a:gd name="connsiteY279" fmla="*/ 28239 h 106500"/>
              <a:gd name="connsiteX280" fmla="*/ 1375173 w 2578723"/>
              <a:gd name="connsiteY280" fmla="*/ 28239 h 106500"/>
              <a:gd name="connsiteX281" fmla="*/ 1375173 w 2578723"/>
              <a:gd name="connsiteY281" fmla="*/ 79414 h 106500"/>
              <a:gd name="connsiteX282" fmla="*/ 1383587 w 2578723"/>
              <a:gd name="connsiteY282" fmla="*/ 79414 h 106500"/>
              <a:gd name="connsiteX283" fmla="*/ 1383587 w 2578723"/>
              <a:gd name="connsiteY283" fmla="*/ 53827 h 106500"/>
              <a:gd name="connsiteX284" fmla="*/ 1353158 w 2578723"/>
              <a:gd name="connsiteY284" fmla="*/ 53942 h 106500"/>
              <a:gd name="connsiteX285" fmla="*/ 1335408 w 2578723"/>
              <a:gd name="connsiteY285" fmla="*/ 72499 h 106500"/>
              <a:gd name="connsiteX286" fmla="*/ 1317312 w 2578723"/>
              <a:gd name="connsiteY286" fmla="*/ 53942 h 106500"/>
              <a:gd name="connsiteX287" fmla="*/ 1335408 w 2578723"/>
              <a:gd name="connsiteY287" fmla="*/ 35500 h 106500"/>
              <a:gd name="connsiteX288" fmla="*/ 1353158 w 2578723"/>
              <a:gd name="connsiteY288" fmla="*/ 53942 h 106500"/>
              <a:gd name="connsiteX289" fmla="*/ 1335523 w 2578723"/>
              <a:gd name="connsiteY289" fmla="*/ 80452 h 106500"/>
              <a:gd name="connsiteX290" fmla="*/ 1361918 w 2578723"/>
              <a:gd name="connsiteY290" fmla="*/ 53942 h 106500"/>
              <a:gd name="connsiteX291" fmla="*/ 1335523 w 2578723"/>
              <a:gd name="connsiteY291" fmla="*/ 27547 h 106500"/>
              <a:gd name="connsiteX292" fmla="*/ 1308668 w 2578723"/>
              <a:gd name="connsiteY292" fmla="*/ 53942 h 106500"/>
              <a:gd name="connsiteX293" fmla="*/ 1335523 w 2578723"/>
              <a:gd name="connsiteY293" fmla="*/ 80452 h 106500"/>
              <a:gd name="connsiteX294" fmla="*/ 1285270 w 2578723"/>
              <a:gd name="connsiteY294" fmla="*/ 55095 h 106500"/>
              <a:gd name="connsiteX295" fmla="*/ 1303942 w 2578723"/>
              <a:gd name="connsiteY295" fmla="*/ 36999 h 106500"/>
              <a:gd name="connsiteX296" fmla="*/ 1303942 w 2578723"/>
              <a:gd name="connsiteY296" fmla="*/ 27432 h 106500"/>
              <a:gd name="connsiteX297" fmla="*/ 1285270 w 2578723"/>
              <a:gd name="connsiteY297" fmla="*/ 39765 h 106500"/>
              <a:gd name="connsiteX298" fmla="*/ 1285270 w 2578723"/>
              <a:gd name="connsiteY298" fmla="*/ 28354 h 106500"/>
              <a:gd name="connsiteX299" fmla="*/ 1276856 w 2578723"/>
              <a:gd name="connsiteY299" fmla="*/ 28354 h 106500"/>
              <a:gd name="connsiteX300" fmla="*/ 1276856 w 2578723"/>
              <a:gd name="connsiteY300" fmla="*/ 79530 h 106500"/>
              <a:gd name="connsiteX301" fmla="*/ 1285270 w 2578723"/>
              <a:gd name="connsiteY301" fmla="*/ 79530 h 106500"/>
              <a:gd name="connsiteX302" fmla="*/ 1285270 w 2578723"/>
              <a:gd name="connsiteY302" fmla="*/ 55095 h 106500"/>
              <a:gd name="connsiteX303" fmla="*/ 1268326 w 2578723"/>
              <a:gd name="connsiteY303" fmla="*/ 36192 h 106500"/>
              <a:gd name="connsiteX304" fmla="*/ 1268326 w 2578723"/>
              <a:gd name="connsiteY304" fmla="*/ 28469 h 106500"/>
              <a:gd name="connsiteX305" fmla="*/ 1247925 w 2578723"/>
              <a:gd name="connsiteY305" fmla="*/ 28469 h 106500"/>
              <a:gd name="connsiteX306" fmla="*/ 1247925 w 2578723"/>
              <a:gd name="connsiteY306" fmla="*/ 19018 h 106500"/>
              <a:gd name="connsiteX307" fmla="*/ 1257953 w 2578723"/>
              <a:gd name="connsiteY307" fmla="*/ 8990 h 106500"/>
              <a:gd name="connsiteX308" fmla="*/ 1269940 w 2578723"/>
              <a:gd name="connsiteY308" fmla="*/ 13024 h 106500"/>
              <a:gd name="connsiteX309" fmla="*/ 1269940 w 2578723"/>
              <a:gd name="connsiteY309" fmla="*/ 4610 h 106500"/>
              <a:gd name="connsiteX310" fmla="*/ 1257377 w 2578723"/>
              <a:gd name="connsiteY310" fmla="*/ 922 h 106500"/>
              <a:gd name="connsiteX311" fmla="*/ 1239511 w 2578723"/>
              <a:gd name="connsiteY311" fmla="*/ 19364 h 106500"/>
              <a:gd name="connsiteX312" fmla="*/ 1239511 w 2578723"/>
              <a:gd name="connsiteY312" fmla="*/ 79530 h 106500"/>
              <a:gd name="connsiteX313" fmla="*/ 1247925 w 2578723"/>
              <a:gd name="connsiteY313" fmla="*/ 79530 h 106500"/>
              <a:gd name="connsiteX314" fmla="*/ 1247925 w 2578723"/>
              <a:gd name="connsiteY314" fmla="*/ 36192 h 106500"/>
              <a:gd name="connsiteX315" fmla="*/ 1268326 w 2578723"/>
              <a:gd name="connsiteY315" fmla="*/ 36192 h 106500"/>
              <a:gd name="connsiteX316" fmla="*/ 1189949 w 2578723"/>
              <a:gd name="connsiteY316" fmla="*/ 54172 h 106500"/>
              <a:gd name="connsiteX317" fmla="*/ 1171969 w 2578723"/>
              <a:gd name="connsiteY317" fmla="*/ 72499 h 106500"/>
              <a:gd name="connsiteX318" fmla="*/ 1154219 w 2578723"/>
              <a:gd name="connsiteY318" fmla="*/ 54172 h 106500"/>
              <a:gd name="connsiteX319" fmla="*/ 1171969 w 2578723"/>
              <a:gd name="connsiteY319" fmla="*/ 35500 h 106500"/>
              <a:gd name="connsiteX320" fmla="*/ 1189949 w 2578723"/>
              <a:gd name="connsiteY320" fmla="*/ 54172 h 106500"/>
              <a:gd name="connsiteX321" fmla="*/ 1198364 w 2578723"/>
              <a:gd name="connsiteY321" fmla="*/ 79991 h 106500"/>
              <a:gd name="connsiteX322" fmla="*/ 1198364 w 2578723"/>
              <a:gd name="connsiteY322" fmla="*/ 28469 h 106500"/>
              <a:gd name="connsiteX323" fmla="*/ 1189834 w 2578723"/>
              <a:gd name="connsiteY323" fmla="*/ 28469 h 106500"/>
              <a:gd name="connsiteX324" fmla="*/ 1189834 w 2578723"/>
              <a:gd name="connsiteY324" fmla="*/ 38266 h 106500"/>
              <a:gd name="connsiteX325" fmla="*/ 1171162 w 2578723"/>
              <a:gd name="connsiteY325" fmla="*/ 27547 h 106500"/>
              <a:gd name="connsiteX326" fmla="*/ 1145459 w 2578723"/>
              <a:gd name="connsiteY326" fmla="*/ 54288 h 106500"/>
              <a:gd name="connsiteX327" fmla="*/ 1171162 w 2578723"/>
              <a:gd name="connsiteY327" fmla="*/ 80452 h 106500"/>
              <a:gd name="connsiteX328" fmla="*/ 1189834 w 2578723"/>
              <a:gd name="connsiteY328" fmla="*/ 70078 h 106500"/>
              <a:gd name="connsiteX329" fmla="*/ 1189834 w 2578723"/>
              <a:gd name="connsiteY329" fmla="*/ 80682 h 106500"/>
              <a:gd name="connsiteX330" fmla="*/ 1171393 w 2578723"/>
              <a:gd name="connsiteY330" fmla="*/ 98432 h 106500"/>
              <a:gd name="connsiteX331" fmla="*/ 1150876 w 2578723"/>
              <a:gd name="connsiteY331" fmla="*/ 90595 h 106500"/>
              <a:gd name="connsiteX332" fmla="*/ 1150876 w 2578723"/>
              <a:gd name="connsiteY332" fmla="*/ 99931 h 106500"/>
              <a:gd name="connsiteX333" fmla="*/ 1171393 w 2578723"/>
              <a:gd name="connsiteY333" fmla="*/ 106501 h 106500"/>
              <a:gd name="connsiteX334" fmla="*/ 1198364 w 2578723"/>
              <a:gd name="connsiteY334" fmla="*/ 80106 h 106500"/>
              <a:gd name="connsiteX335" fmla="*/ 1096243 w 2578723"/>
              <a:gd name="connsiteY335" fmla="*/ 53942 h 106500"/>
              <a:gd name="connsiteX336" fmla="*/ 1111918 w 2578723"/>
              <a:gd name="connsiteY336" fmla="*/ 35731 h 106500"/>
              <a:gd name="connsiteX337" fmla="*/ 1125173 w 2578723"/>
              <a:gd name="connsiteY337" fmla="*/ 50945 h 106500"/>
              <a:gd name="connsiteX338" fmla="*/ 1125173 w 2578723"/>
              <a:gd name="connsiteY338" fmla="*/ 79530 h 106500"/>
              <a:gd name="connsiteX339" fmla="*/ 1133702 w 2578723"/>
              <a:gd name="connsiteY339" fmla="*/ 79530 h 106500"/>
              <a:gd name="connsiteX340" fmla="*/ 1133702 w 2578723"/>
              <a:gd name="connsiteY340" fmla="*/ 49447 h 106500"/>
              <a:gd name="connsiteX341" fmla="*/ 1113993 w 2578723"/>
              <a:gd name="connsiteY341" fmla="*/ 27432 h 106500"/>
              <a:gd name="connsiteX342" fmla="*/ 1096243 w 2578723"/>
              <a:gd name="connsiteY342" fmla="*/ 37921 h 106500"/>
              <a:gd name="connsiteX343" fmla="*/ 1096243 w 2578723"/>
              <a:gd name="connsiteY343" fmla="*/ 28354 h 106500"/>
              <a:gd name="connsiteX344" fmla="*/ 1087829 w 2578723"/>
              <a:gd name="connsiteY344" fmla="*/ 28354 h 106500"/>
              <a:gd name="connsiteX345" fmla="*/ 1087829 w 2578723"/>
              <a:gd name="connsiteY345" fmla="*/ 79530 h 106500"/>
              <a:gd name="connsiteX346" fmla="*/ 1096243 w 2578723"/>
              <a:gd name="connsiteY346" fmla="*/ 79530 h 106500"/>
              <a:gd name="connsiteX347" fmla="*/ 1096243 w 2578723"/>
              <a:gd name="connsiteY347" fmla="*/ 53942 h 106500"/>
              <a:gd name="connsiteX348" fmla="*/ 1062241 w 2578723"/>
              <a:gd name="connsiteY348" fmla="*/ 79530 h 106500"/>
              <a:gd name="connsiteX349" fmla="*/ 1070770 w 2578723"/>
              <a:gd name="connsiteY349" fmla="*/ 79530 h 106500"/>
              <a:gd name="connsiteX350" fmla="*/ 1070770 w 2578723"/>
              <a:gd name="connsiteY350" fmla="*/ 28354 h 106500"/>
              <a:gd name="connsiteX351" fmla="*/ 1062241 w 2578723"/>
              <a:gd name="connsiteY351" fmla="*/ 28354 h 106500"/>
              <a:gd name="connsiteX352" fmla="*/ 1062241 w 2578723"/>
              <a:gd name="connsiteY352" fmla="*/ 79530 h 106500"/>
              <a:gd name="connsiteX353" fmla="*/ 1065814 w 2578723"/>
              <a:gd name="connsiteY353" fmla="*/ 18672 h 106500"/>
              <a:gd name="connsiteX354" fmla="*/ 1069502 w 2578723"/>
              <a:gd name="connsiteY354" fmla="*/ 17404 h 106500"/>
              <a:gd name="connsiteX355" fmla="*/ 1075611 w 2578723"/>
              <a:gd name="connsiteY355" fmla="*/ 13140 h 106500"/>
              <a:gd name="connsiteX356" fmla="*/ 1069502 w 2578723"/>
              <a:gd name="connsiteY356" fmla="*/ 8760 h 106500"/>
              <a:gd name="connsiteX357" fmla="*/ 1065814 w 2578723"/>
              <a:gd name="connsiteY357" fmla="*/ 7607 h 106500"/>
              <a:gd name="connsiteX358" fmla="*/ 1060397 w 2578723"/>
              <a:gd name="connsiteY358" fmla="*/ 13255 h 106500"/>
              <a:gd name="connsiteX359" fmla="*/ 1065814 w 2578723"/>
              <a:gd name="connsiteY359" fmla="*/ 18672 h 106500"/>
              <a:gd name="connsiteX360" fmla="*/ 1042762 w 2578723"/>
              <a:gd name="connsiteY360" fmla="*/ 79530 h 106500"/>
              <a:gd name="connsiteX361" fmla="*/ 1053135 w 2578723"/>
              <a:gd name="connsiteY361" fmla="*/ 79530 h 106500"/>
              <a:gd name="connsiteX362" fmla="*/ 1030544 w 2578723"/>
              <a:gd name="connsiteY362" fmla="*/ 48525 h 106500"/>
              <a:gd name="connsiteX363" fmla="*/ 1050254 w 2578723"/>
              <a:gd name="connsiteY363" fmla="*/ 28354 h 106500"/>
              <a:gd name="connsiteX364" fmla="*/ 1040226 w 2578723"/>
              <a:gd name="connsiteY364" fmla="*/ 28354 h 106500"/>
              <a:gd name="connsiteX365" fmla="*/ 1016828 w 2578723"/>
              <a:gd name="connsiteY365" fmla="*/ 52213 h 106500"/>
              <a:gd name="connsiteX366" fmla="*/ 1016828 w 2578723"/>
              <a:gd name="connsiteY366" fmla="*/ 1729 h 106500"/>
              <a:gd name="connsiteX367" fmla="*/ 1008414 w 2578723"/>
              <a:gd name="connsiteY367" fmla="*/ 1729 h 106500"/>
              <a:gd name="connsiteX368" fmla="*/ 1008414 w 2578723"/>
              <a:gd name="connsiteY368" fmla="*/ 79530 h 106500"/>
              <a:gd name="connsiteX369" fmla="*/ 1016828 w 2578723"/>
              <a:gd name="connsiteY369" fmla="*/ 79530 h 106500"/>
              <a:gd name="connsiteX370" fmla="*/ 1016828 w 2578723"/>
              <a:gd name="connsiteY370" fmla="*/ 62932 h 106500"/>
              <a:gd name="connsiteX371" fmla="*/ 1024781 w 2578723"/>
              <a:gd name="connsiteY371" fmla="*/ 54749 h 106500"/>
              <a:gd name="connsiteX372" fmla="*/ 1042877 w 2578723"/>
              <a:gd name="connsiteY372" fmla="*/ 79530 h 106500"/>
              <a:gd name="connsiteX373" fmla="*/ 980521 w 2578723"/>
              <a:gd name="connsiteY373" fmla="*/ 55095 h 106500"/>
              <a:gd name="connsiteX374" fmla="*/ 999193 w 2578723"/>
              <a:gd name="connsiteY374" fmla="*/ 36999 h 106500"/>
              <a:gd name="connsiteX375" fmla="*/ 999193 w 2578723"/>
              <a:gd name="connsiteY375" fmla="*/ 27432 h 106500"/>
              <a:gd name="connsiteX376" fmla="*/ 980521 w 2578723"/>
              <a:gd name="connsiteY376" fmla="*/ 39765 h 106500"/>
              <a:gd name="connsiteX377" fmla="*/ 980521 w 2578723"/>
              <a:gd name="connsiteY377" fmla="*/ 28354 h 106500"/>
              <a:gd name="connsiteX378" fmla="*/ 972107 w 2578723"/>
              <a:gd name="connsiteY378" fmla="*/ 28354 h 106500"/>
              <a:gd name="connsiteX379" fmla="*/ 972107 w 2578723"/>
              <a:gd name="connsiteY379" fmla="*/ 79530 h 106500"/>
              <a:gd name="connsiteX380" fmla="*/ 980521 w 2578723"/>
              <a:gd name="connsiteY380" fmla="*/ 79530 h 106500"/>
              <a:gd name="connsiteX381" fmla="*/ 980521 w 2578723"/>
              <a:gd name="connsiteY381" fmla="*/ 55095 h 106500"/>
              <a:gd name="connsiteX382" fmla="*/ 949977 w 2578723"/>
              <a:gd name="connsiteY382" fmla="*/ 53942 h 106500"/>
              <a:gd name="connsiteX383" fmla="*/ 932227 w 2578723"/>
              <a:gd name="connsiteY383" fmla="*/ 72499 h 106500"/>
              <a:gd name="connsiteX384" fmla="*/ 914131 w 2578723"/>
              <a:gd name="connsiteY384" fmla="*/ 53942 h 106500"/>
              <a:gd name="connsiteX385" fmla="*/ 932227 w 2578723"/>
              <a:gd name="connsiteY385" fmla="*/ 35500 h 106500"/>
              <a:gd name="connsiteX386" fmla="*/ 949977 w 2578723"/>
              <a:gd name="connsiteY386" fmla="*/ 53942 h 106500"/>
              <a:gd name="connsiteX387" fmla="*/ 932342 w 2578723"/>
              <a:gd name="connsiteY387" fmla="*/ 80452 h 106500"/>
              <a:gd name="connsiteX388" fmla="*/ 958737 w 2578723"/>
              <a:gd name="connsiteY388" fmla="*/ 53942 h 106500"/>
              <a:gd name="connsiteX389" fmla="*/ 932342 w 2578723"/>
              <a:gd name="connsiteY389" fmla="*/ 27547 h 106500"/>
              <a:gd name="connsiteX390" fmla="*/ 905487 w 2578723"/>
              <a:gd name="connsiteY390" fmla="*/ 53942 h 106500"/>
              <a:gd name="connsiteX391" fmla="*/ 932342 w 2578723"/>
              <a:gd name="connsiteY391" fmla="*/ 80452 h 106500"/>
              <a:gd name="connsiteX392" fmla="*/ 901683 w 2578723"/>
              <a:gd name="connsiteY392" fmla="*/ 28469 h 106500"/>
              <a:gd name="connsiteX393" fmla="*/ 892808 w 2578723"/>
              <a:gd name="connsiteY393" fmla="*/ 28469 h 106500"/>
              <a:gd name="connsiteX394" fmla="*/ 878516 w 2578723"/>
              <a:gd name="connsiteY394" fmla="*/ 62817 h 106500"/>
              <a:gd name="connsiteX395" fmla="*/ 861111 w 2578723"/>
              <a:gd name="connsiteY395" fmla="*/ 26740 h 106500"/>
              <a:gd name="connsiteX396" fmla="*/ 843592 w 2578723"/>
              <a:gd name="connsiteY396" fmla="*/ 62932 h 106500"/>
              <a:gd name="connsiteX397" fmla="*/ 829299 w 2578723"/>
              <a:gd name="connsiteY397" fmla="*/ 28469 h 106500"/>
              <a:gd name="connsiteX398" fmla="*/ 819617 w 2578723"/>
              <a:gd name="connsiteY398" fmla="*/ 28469 h 106500"/>
              <a:gd name="connsiteX399" fmla="*/ 842669 w 2578723"/>
              <a:gd name="connsiteY399" fmla="*/ 81374 h 106500"/>
              <a:gd name="connsiteX400" fmla="*/ 861227 w 2578723"/>
              <a:gd name="connsiteY400" fmla="*/ 43453 h 106500"/>
              <a:gd name="connsiteX401" fmla="*/ 879438 w 2578723"/>
              <a:gd name="connsiteY401" fmla="*/ 81374 h 106500"/>
              <a:gd name="connsiteX402" fmla="*/ 901798 w 2578723"/>
              <a:gd name="connsiteY402" fmla="*/ 28469 h 106500"/>
              <a:gd name="connsiteX403" fmla="*/ 749308 w 2578723"/>
              <a:gd name="connsiteY403" fmla="*/ 50369 h 106500"/>
              <a:gd name="connsiteX404" fmla="*/ 765445 w 2578723"/>
              <a:gd name="connsiteY404" fmla="*/ 35154 h 106500"/>
              <a:gd name="connsiteX405" fmla="*/ 780775 w 2578723"/>
              <a:gd name="connsiteY405" fmla="*/ 50369 h 106500"/>
              <a:gd name="connsiteX406" fmla="*/ 749193 w 2578723"/>
              <a:gd name="connsiteY406" fmla="*/ 50369 h 106500"/>
              <a:gd name="connsiteX407" fmla="*/ 767865 w 2578723"/>
              <a:gd name="connsiteY407" fmla="*/ 80452 h 106500"/>
              <a:gd name="connsiteX408" fmla="*/ 786076 w 2578723"/>
              <a:gd name="connsiteY408" fmla="*/ 75035 h 106500"/>
              <a:gd name="connsiteX409" fmla="*/ 786076 w 2578723"/>
              <a:gd name="connsiteY409" fmla="*/ 66966 h 106500"/>
              <a:gd name="connsiteX410" fmla="*/ 767865 w 2578723"/>
              <a:gd name="connsiteY410" fmla="*/ 72614 h 106500"/>
              <a:gd name="connsiteX411" fmla="*/ 749193 w 2578723"/>
              <a:gd name="connsiteY411" fmla="*/ 57284 h 106500"/>
              <a:gd name="connsiteX412" fmla="*/ 789650 w 2578723"/>
              <a:gd name="connsiteY412" fmla="*/ 57284 h 106500"/>
              <a:gd name="connsiteX413" fmla="*/ 789880 w 2578723"/>
              <a:gd name="connsiteY413" fmla="*/ 53020 h 106500"/>
              <a:gd name="connsiteX414" fmla="*/ 765560 w 2578723"/>
              <a:gd name="connsiteY414" fmla="*/ 27547 h 106500"/>
              <a:gd name="connsiteX415" fmla="*/ 740203 w 2578723"/>
              <a:gd name="connsiteY415" fmla="*/ 54518 h 106500"/>
              <a:gd name="connsiteX416" fmla="*/ 767750 w 2578723"/>
              <a:gd name="connsiteY416" fmla="*/ 80452 h 106500"/>
              <a:gd name="connsiteX417" fmla="*/ 716805 w 2578723"/>
              <a:gd name="connsiteY417" fmla="*/ 55095 h 106500"/>
              <a:gd name="connsiteX418" fmla="*/ 735477 w 2578723"/>
              <a:gd name="connsiteY418" fmla="*/ 36999 h 106500"/>
              <a:gd name="connsiteX419" fmla="*/ 735477 w 2578723"/>
              <a:gd name="connsiteY419" fmla="*/ 27432 h 106500"/>
              <a:gd name="connsiteX420" fmla="*/ 716805 w 2578723"/>
              <a:gd name="connsiteY420" fmla="*/ 39765 h 106500"/>
              <a:gd name="connsiteX421" fmla="*/ 716805 w 2578723"/>
              <a:gd name="connsiteY421" fmla="*/ 28354 h 106500"/>
              <a:gd name="connsiteX422" fmla="*/ 708391 w 2578723"/>
              <a:gd name="connsiteY422" fmla="*/ 28354 h 106500"/>
              <a:gd name="connsiteX423" fmla="*/ 708391 w 2578723"/>
              <a:gd name="connsiteY423" fmla="*/ 79530 h 106500"/>
              <a:gd name="connsiteX424" fmla="*/ 716805 w 2578723"/>
              <a:gd name="connsiteY424" fmla="*/ 79530 h 106500"/>
              <a:gd name="connsiteX425" fmla="*/ 716805 w 2578723"/>
              <a:gd name="connsiteY425" fmla="*/ 55095 h 106500"/>
              <a:gd name="connsiteX426" fmla="*/ 686953 w 2578723"/>
              <a:gd name="connsiteY426" fmla="*/ 25818 h 106500"/>
              <a:gd name="connsiteX427" fmla="*/ 693868 w 2578723"/>
              <a:gd name="connsiteY427" fmla="*/ 13024 h 106500"/>
              <a:gd name="connsiteX428" fmla="*/ 695828 w 2578723"/>
              <a:gd name="connsiteY428" fmla="*/ 7031 h 106500"/>
              <a:gd name="connsiteX429" fmla="*/ 689719 w 2578723"/>
              <a:gd name="connsiteY429" fmla="*/ 922 h 106500"/>
              <a:gd name="connsiteX430" fmla="*/ 683495 w 2578723"/>
              <a:gd name="connsiteY430" fmla="*/ 6570 h 106500"/>
              <a:gd name="connsiteX431" fmla="*/ 687990 w 2578723"/>
              <a:gd name="connsiteY431" fmla="*/ 12218 h 106500"/>
              <a:gd name="connsiteX432" fmla="*/ 681074 w 2578723"/>
              <a:gd name="connsiteY432" fmla="*/ 25703 h 106500"/>
              <a:gd name="connsiteX433" fmla="*/ 686953 w 2578723"/>
              <a:gd name="connsiteY433" fmla="*/ 25703 h 106500"/>
              <a:gd name="connsiteX434" fmla="*/ 662748 w 2578723"/>
              <a:gd name="connsiteY434" fmla="*/ 57861 h 106500"/>
              <a:gd name="connsiteX435" fmla="*/ 648686 w 2578723"/>
              <a:gd name="connsiteY435" fmla="*/ 72499 h 106500"/>
              <a:gd name="connsiteX436" fmla="*/ 634509 w 2578723"/>
              <a:gd name="connsiteY436" fmla="*/ 57861 h 106500"/>
              <a:gd name="connsiteX437" fmla="*/ 634509 w 2578723"/>
              <a:gd name="connsiteY437" fmla="*/ 28354 h 106500"/>
              <a:gd name="connsiteX438" fmla="*/ 626095 w 2578723"/>
              <a:gd name="connsiteY438" fmla="*/ 28354 h 106500"/>
              <a:gd name="connsiteX439" fmla="*/ 626095 w 2578723"/>
              <a:gd name="connsiteY439" fmla="*/ 56939 h 106500"/>
              <a:gd name="connsiteX440" fmla="*/ 648686 w 2578723"/>
              <a:gd name="connsiteY440" fmla="*/ 80221 h 106500"/>
              <a:gd name="connsiteX441" fmla="*/ 671162 w 2578723"/>
              <a:gd name="connsiteY441" fmla="*/ 56939 h 106500"/>
              <a:gd name="connsiteX442" fmla="*/ 671162 w 2578723"/>
              <a:gd name="connsiteY442" fmla="*/ 28354 h 106500"/>
              <a:gd name="connsiteX443" fmla="*/ 662748 w 2578723"/>
              <a:gd name="connsiteY443" fmla="*/ 28354 h 106500"/>
              <a:gd name="connsiteX444" fmla="*/ 662748 w 2578723"/>
              <a:gd name="connsiteY444" fmla="*/ 57861 h 106500"/>
              <a:gd name="connsiteX445" fmla="*/ 605925 w 2578723"/>
              <a:gd name="connsiteY445" fmla="*/ 53942 h 106500"/>
              <a:gd name="connsiteX446" fmla="*/ 588174 w 2578723"/>
              <a:gd name="connsiteY446" fmla="*/ 72499 h 106500"/>
              <a:gd name="connsiteX447" fmla="*/ 570078 w 2578723"/>
              <a:gd name="connsiteY447" fmla="*/ 53942 h 106500"/>
              <a:gd name="connsiteX448" fmla="*/ 588174 w 2578723"/>
              <a:gd name="connsiteY448" fmla="*/ 35500 h 106500"/>
              <a:gd name="connsiteX449" fmla="*/ 605925 w 2578723"/>
              <a:gd name="connsiteY449" fmla="*/ 53942 h 106500"/>
              <a:gd name="connsiteX450" fmla="*/ 588289 w 2578723"/>
              <a:gd name="connsiteY450" fmla="*/ 80452 h 106500"/>
              <a:gd name="connsiteX451" fmla="*/ 614684 w 2578723"/>
              <a:gd name="connsiteY451" fmla="*/ 53942 h 106500"/>
              <a:gd name="connsiteX452" fmla="*/ 588289 w 2578723"/>
              <a:gd name="connsiteY452" fmla="*/ 27547 h 106500"/>
              <a:gd name="connsiteX453" fmla="*/ 561434 w 2578723"/>
              <a:gd name="connsiteY453" fmla="*/ 53942 h 106500"/>
              <a:gd name="connsiteX454" fmla="*/ 588289 w 2578723"/>
              <a:gd name="connsiteY454" fmla="*/ 80452 h 106500"/>
              <a:gd name="connsiteX455" fmla="*/ 557745 w 2578723"/>
              <a:gd name="connsiteY455" fmla="*/ 28469 h 106500"/>
              <a:gd name="connsiteX456" fmla="*/ 548870 w 2578723"/>
              <a:gd name="connsiteY456" fmla="*/ 28469 h 106500"/>
              <a:gd name="connsiteX457" fmla="*/ 532734 w 2578723"/>
              <a:gd name="connsiteY457" fmla="*/ 61895 h 106500"/>
              <a:gd name="connsiteX458" fmla="*/ 516021 w 2578723"/>
              <a:gd name="connsiteY458" fmla="*/ 28469 h 106500"/>
              <a:gd name="connsiteX459" fmla="*/ 506109 w 2578723"/>
              <a:gd name="connsiteY459" fmla="*/ 28469 h 106500"/>
              <a:gd name="connsiteX460" fmla="*/ 528239 w 2578723"/>
              <a:gd name="connsiteY460" fmla="*/ 71461 h 106500"/>
              <a:gd name="connsiteX461" fmla="*/ 511872 w 2578723"/>
              <a:gd name="connsiteY461" fmla="*/ 105579 h 106500"/>
              <a:gd name="connsiteX462" fmla="*/ 520747 w 2578723"/>
              <a:gd name="connsiteY462" fmla="*/ 105579 h 106500"/>
              <a:gd name="connsiteX463" fmla="*/ 557861 w 2578723"/>
              <a:gd name="connsiteY463" fmla="*/ 28469 h 106500"/>
              <a:gd name="connsiteX464" fmla="*/ 462195 w 2578723"/>
              <a:gd name="connsiteY464" fmla="*/ 55095 h 106500"/>
              <a:gd name="connsiteX465" fmla="*/ 480867 w 2578723"/>
              <a:gd name="connsiteY465" fmla="*/ 36999 h 106500"/>
              <a:gd name="connsiteX466" fmla="*/ 480867 w 2578723"/>
              <a:gd name="connsiteY466" fmla="*/ 27432 h 106500"/>
              <a:gd name="connsiteX467" fmla="*/ 462195 w 2578723"/>
              <a:gd name="connsiteY467" fmla="*/ 39765 h 106500"/>
              <a:gd name="connsiteX468" fmla="*/ 462195 w 2578723"/>
              <a:gd name="connsiteY468" fmla="*/ 28354 h 106500"/>
              <a:gd name="connsiteX469" fmla="*/ 453781 w 2578723"/>
              <a:gd name="connsiteY469" fmla="*/ 28354 h 106500"/>
              <a:gd name="connsiteX470" fmla="*/ 453781 w 2578723"/>
              <a:gd name="connsiteY470" fmla="*/ 79530 h 106500"/>
              <a:gd name="connsiteX471" fmla="*/ 462195 w 2578723"/>
              <a:gd name="connsiteY471" fmla="*/ 79530 h 106500"/>
              <a:gd name="connsiteX472" fmla="*/ 462195 w 2578723"/>
              <a:gd name="connsiteY472" fmla="*/ 55095 h 106500"/>
              <a:gd name="connsiteX473" fmla="*/ 399839 w 2578723"/>
              <a:gd name="connsiteY473" fmla="*/ 50369 h 106500"/>
              <a:gd name="connsiteX474" fmla="*/ 415975 w 2578723"/>
              <a:gd name="connsiteY474" fmla="*/ 35154 h 106500"/>
              <a:gd name="connsiteX475" fmla="*/ 431305 w 2578723"/>
              <a:gd name="connsiteY475" fmla="*/ 50369 h 106500"/>
              <a:gd name="connsiteX476" fmla="*/ 399723 w 2578723"/>
              <a:gd name="connsiteY476" fmla="*/ 50369 h 106500"/>
              <a:gd name="connsiteX477" fmla="*/ 418396 w 2578723"/>
              <a:gd name="connsiteY477" fmla="*/ 80452 h 106500"/>
              <a:gd name="connsiteX478" fmla="*/ 436607 w 2578723"/>
              <a:gd name="connsiteY478" fmla="*/ 75035 h 106500"/>
              <a:gd name="connsiteX479" fmla="*/ 436607 w 2578723"/>
              <a:gd name="connsiteY479" fmla="*/ 66966 h 106500"/>
              <a:gd name="connsiteX480" fmla="*/ 418396 w 2578723"/>
              <a:gd name="connsiteY480" fmla="*/ 72614 h 106500"/>
              <a:gd name="connsiteX481" fmla="*/ 399723 w 2578723"/>
              <a:gd name="connsiteY481" fmla="*/ 57284 h 106500"/>
              <a:gd name="connsiteX482" fmla="*/ 440180 w 2578723"/>
              <a:gd name="connsiteY482" fmla="*/ 57284 h 106500"/>
              <a:gd name="connsiteX483" fmla="*/ 440410 w 2578723"/>
              <a:gd name="connsiteY483" fmla="*/ 53020 h 106500"/>
              <a:gd name="connsiteX484" fmla="*/ 416091 w 2578723"/>
              <a:gd name="connsiteY484" fmla="*/ 27547 h 106500"/>
              <a:gd name="connsiteX485" fmla="*/ 390733 w 2578723"/>
              <a:gd name="connsiteY485" fmla="*/ 54518 h 106500"/>
              <a:gd name="connsiteX486" fmla="*/ 418280 w 2578723"/>
              <a:gd name="connsiteY486" fmla="*/ 80452 h 106500"/>
              <a:gd name="connsiteX487" fmla="*/ 385316 w 2578723"/>
              <a:gd name="connsiteY487" fmla="*/ 28469 h 106500"/>
              <a:gd name="connsiteX488" fmla="*/ 376325 w 2578723"/>
              <a:gd name="connsiteY488" fmla="*/ 28469 h 106500"/>
              <a:gd name="connsiteX489" fmla="*/ 359843 w 2578723"/>
              <a:gd name="connsiteY489" fmla="*/ 63624 h 106500"/>
              <a:gd name="connsiteX490" fmla="*/ 343130 w 2578723"/>
              <a:gd name="connsiteY490" fmla="*/ 28469 h 106500"/>
              <a:gd name="connsiteX491" fmla="*/ 333218 w 2578723"/>
              <a:gd name="connsiteY491" fmla="*/ 28469 h 106500"/>
              <a:gd name="connsiteX492" fmla="*/ 359382 w 2578723"/>
              <a:gd name="connsiteY492" fmla="*/ 81374 h 106500"/>
              <a:gd name="connsiteX493" fmla="*/ 385316 w 2578723"/>
              <a:gd name="connsiteY493" fmla="*/ 28469 h 106500"/>
              <a:gd name="connsiteX494" fmla="*/ 287229 w 2578723"/>
              <a:gd name="connsiteY494" fmla="*/ 50369 h 106500"/>
              <a:gd name="connsiteX495" fmla="*/ 303366 w 2578723"/>
              <a:gd name="connsiteY495" fmla="*/ 35154 h 106500"/>
              <a:gd name="connsiteX496" fmla="*/ 318695 w 2578723"/>
              <a:gd name="connsiteY496" fmla="*/ 50369 h 106500"/>
              <a:gd name="connsiteX497" fmla="*/ 287114 w 2578723"/>
              <a:gd name="connsiteY497" fmla="*/ 50369 h 106500"/>
              <a:gd name="connsiteX498" fmla="*/ 305671 w 2578723"/>
              <a:gd name="connsiteY498" fmla="*/ 80452 h 106500"/>
              <a:gd name="connsiteX499" fmla="*/ 323882 w 2578723"/>
              <a:gd name="connsiteY499" fmla="*/ 75035 h 106500"/>
              <a:gd name="connsiteX500" fmla="*/ 323882 w 2578723"/>
              <a:gd name="connsiteY500" fmla="*/ 66966 h 106500"/>
              <a:gd name="connsiteX501" fmla="*/ 305671 w 2578723"/>
              <a:gd name="connsiteY501" fmla="*/ 72614 h 106500"/>
              <a:gd name="connsiteX502" fmla="*/ 286999 w 2578723"/>
              <a:gd name="connsiteY502" fmla="*/ 57284 h 106500"/>
              <a:gd name="connsiteX503" fmla="*/ 327455 w 2578723"/>
              <a:gd name="connsiteY503" fmla="*/ 57284 h 106500"/>
              <a:gd name="connsiteX504" fmla="*/ 327686 w 2578723"/>
              <a:gd name="connsiteY504" fmla="*/ 53020 h 106500"/>
              <a:gd name="connsiteX505" fmla="*/ 303366 w 2578723"/>
              <a:gd name="connsiteY505" fmla="*/ 27547 h 106500"/>
              <a:gd name="connsiteX506" fmla="*/ 278008 w 2578723"/>
              <a:gd name="connsiteY506" fmla="*/ 54518 h 106500"/>
              <a:gd name="connsiteX507" fmla="*/ 305555 w 2578723"/>
              <a:gd name="connsiteY507" fmla="*/ 80452 h 106500"/>
              <a:gd name="connsiteX508" fmla="*/ 254610 w 2578723"/>
              <a:gd name="connsiteY508" fmla="*/ 55095 h 106500"/>
              <a:gd name="connsiteX509" fmla="*/ 273283 w 2578723"/>
              <a:gd name="connsiteY509" fmla="*/ 36999 h 106500"/>
              <a:gd name="connsiteX510" fmla="*/ 273283 w 2578723"/>
              <a:gd name="connsiteY510" fmla="*/ 27432 h 106500"/>
              <a:gd name="connsiteX511" fmla="*/ 254610 w 2578723"/>
              <a:gd name="connsiteY511" fmla="*/ 39765 h 106500"/>
              <a:gd name="connsiteX512" fmla="*/ 254610 w 2578723"/>
              <a:gd name="connsiteY512" fmla="*/ 28354 h 106500"/>
              <a:gd name="connsiteX513" fmla="*/ 246196 w 2578723"/>
              <a:gd name="connsiteY513" fmla="*/ 28354 h 106500"/>
              <a:gd name="connsiteX514" fmla="*/ 246196 w 2578723"/>
              <a:gd name="connsiteY514" fmla="*/ 79530 h 106500"/>
              <a:gd name="connsiteX515" fmla="*/ 254610 w 2578723"/>
              <a:gd name="connsiteY515" fmla="*/ 79530 h 106500"/>
              <a:gd name="connsiteX516" fmla="*/ 254610 w 2578723"/>
              <a:gd name="connsiteY516" fmla="*/ 55095 h 106500"/>
              <a:gd name="connsiteX517" fmla="*/ 192254 w 2578723"/>
              <a:gd name="connsiteY517" fmla="*/ 50369 h 106500"/>
              <a:gd name="connsiteX518" fmla="*/ 208391 w 2578723"/>
              <a:gd name="connsiteY518" fmla="*/ 35154 h 106500"/>
              <a:gd name="connsiteX519" fmla="*/ 223721 w 2578723"/>
              <a:gd name="connsiteY519" fmla="*/ 50369 h 106500"/>
              <a:gd name="connsiteX520" fmla="*/ 192139 w 2578723"/>
              <a:gd name="connsiteY520" fmla="*/ 50369 h 106500"/>
              <a:gd name="connsiteX521" fmla="*/ 210811 w 2578723"/>
              <a:gd name="connsiteY521" fmla="*/ 80452 h 106500"/>
              <a:gd name="connsiteX522" fmla="*/ 229023 w 2578723"/>
              <a:gd name="connsiteY522" fmla="*/ 75035 h 106500"/>
              <a:gd name="connsiteX523" fmla="*/ 229023 w 2578723"/>
              <a:gd name="connsiteY523" fmla="*/ 66966 h 106500"/>
              <a:gd name="connsiteX524" fmla="*/ 210811 w 2578723"/>
              <a:gd name="connsiteY524" fmla="*/ 72614 h 106500"/>
              <a:gd name="connsiteX525" fmla="*/ 192139 w 2578723"/>
              <a:gd name="connsiteY525" fmla="*/ 57284 h 106500"/>
              <a:gd name="connsiteX526" fmla="*/ 232596 w 2578723"/>
              <a:gd name="connsiteY526" fmla="*/ 57284 h 106500"/>
              <a:gd name="connsiteX527" fmla="*/ 232826 w 2578723"/>
              <a:gd name="connsiteY527" fmla="*/ 53020 h 106500"/>
              <a:gd name="connsiteX528" fmla="*/ 208506 w 2578723"/>
              <a:gd name="connsiteY528" fmla="*/ 27547 h 106500"/>
              <a:gd name="connsiteX529" fmla="*/ 183149 w 2578723"/>
              <a:gd name="connsiteY529" fmla="*/ 54518 h 106500"/>
              <a:gd name="connsiteX530" fmla="*/ 210696 w 2578723"/>
              <a:gd name="connsiteY530" fmla="*/ 80452 h 106500"/>
              <a:gd name="connsiteX531" fmla="*/ 133933 w 2578723"/>
              <a:gd name="connsiteY531" fmla="*/ 53942 h 106500"/>
              <a:gd name="connsiteX532" fmla="*/ 149608 w 2578723"/>
              <a:gd name="connsiteY532" fmla="*/ 35731 h 106500"/>
              <a:gd name="connsiteX533" fmla="*/ 162863 w 2578723"/>
              <a:gd name="connsiteY533" fmla="*/ 50945 h 106500"/>
              <a:gd name="connsiteX534" fmla="*/ 162863 w 2578723"/>
              <a:gd name="connsiteY534" fmla="*/ 79530 h 106500"/>
              <a:gd name="connsiteX535" fmla="*/ 171392 w 2578723"/>
              <a:gd name="connsiteY535" fmla="*/ 79530 h 106500"/>
              <a:gd name="connsiteX536" fmla="*/ 171392 w 2578723"/>
              <a:gd name="connsiteY536" fmla="*/ 49447 h 106500"/>
              <a:gd name="connsiteX537" fmla="*/ 151683 w 2578723"/>
              <a:gd name="connsiteY537" fmla="*/ 27432 h 106500"/>
              <a:gd name="connsiteX538" fmla="*/ 133933 w 2578723"/>
              <a:gd name="connsiteY538" fmla="*/ 37921 h 106500"/>
              <a:gd name="connsiteX539" fmla="*/ 133933 w 2578723"/>
              <a:gd name="connsiteY539" fmla="*/ 1729 h 106500"/>
              <a:gd name="connsiteX540" fmla="*/ 125519 w 2578723"/>
              <a:gd name="connsiteY540" fmla="*/ 1729 h 106500"/>
              <a:gd name="connsiteX541" fmla="*/ 125519 w 2578723"/>
              <a:gd name="connsiteY541" fmla="*/ 79530 h 106500"/>
              <a:gd name="connsiteX542" fmla="*/ 133933 w 2578723"/>
              <a:gd name="connsiteY542" fmla="*/ 79530 h 106500"/>
              <a:gd name="connsiteX543" fmla="*/ 133933 w 2578723"/>
              <a:gd name="connsiteY543" fmla="*/ 53942 h 106500"/>
              <a:gd name="connsiteX544" fmla="*/ 115606 w 2578723"/>
              <a:gd name="connsiteY544" fmla="*/ 1729 h 106500"/>
              <a:gd name="connsiteX545" fmla="*/ 105809 w 2578723"/>
              <a:gd name="connsiteY545" fmla="*/ 1729 h 106500"/>
              <a:gd name="connsiteX546" fmla="*/ 82411 w 2578723"/>
              <a:gd name="connsiteY546" fmla="*/ 60051 h 106500"/>
              <a:gd name="connsiteX547" fmla="*/ 58091 w 2578723"/>
              <a:gd name="connsiteY547" fmla="*/ 0 h 106500"/>
              <a:gd name="connsiteX548" fmla="*/ 33541 w 2578723"/>
              <a:gd name="connsiteY548" fmla="*/ 60051 h 106500"/>
              <a:gd name="connsiteX549" fmla="*/ 10028 w 2578723"/>
              <a:gd name="connsiteY549" fmla="*/ 1729 h 106500"/>
              <a:gd name="connsiteX550" fmla="*/ 0 w 2578723"/>
              <a:gd name="connsiteY550" fmla="*/ 1729 h 106500"/>
              <a:gd name="connsiteX551" fmla="*/ 33541 w 2578723"/>
              <a:gd name="connsiteY551" fmla="*/ 81259 h 106500"/>
              <a:gd name="connsiteX552" fmla="*/ 57976 w 2578723"/>
              <a:gd name="connsiteY552" fmla="*/ 21323 h 106500"/>
              <a:gd name="connsiteX553" fmla="*/ 82065 w 2578723"/>
              <a:gd name="connsiteY553" fmla="*/ 81259 h 106500"/>
              <a:gd name="connsiteX554" fmla="*/ 115837 w 2578723"/>
              <a:gd name="connsiteY554" fmla="*/ 1729 h 1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</a:cxnLst>
            <a:rect l="l" t="t" r="r" b="b"/>
            <a:pathLst>
              <a:path w="2578723" h="106500">
                <a:moveTo>
                  <a:pt x="2552213" y="35500"/>
                </a:moveTo>
                <a:cubicBezTo>
                  <a:pt x="2562702" y="35500"/>
                  <a:pt x="2570194" y="43338"/>
                  <a:pt x="2570194" y="54172"/>
                </a:cubicBezTo>
                <a:cubicBezTo>
                  <a:pt x="2570194" y="65007"/>
                  <a:pt x="2562702" y="72499"/>
                  <a:pt x="2552213" y="72499"/>
                </a:cubicBezTo>
                <a:cubicBezTo>
                  <a:pt x="2541725" y="72499"/>
                  <a:pt x="2534464" y="64776"/>
                  <a:pt x="2534464" y="54172"/>
                </a:cubicBezTo>
                <a:cubicBezTo>
                  <a:pt x="2534464" y="43568"/>
                  <a:pt x="2541955" y="35500"/>
                  <a:pt x="2552213" y="35500"/>
                </a:cubicBezTo>
                <a:moveTo>
                  <a:pt x="2570194" y="79530"/>
                </a:moveTo>
                <a:lnTo>
                  <a:pt x="2578723" y="79530"/>
                </a:lnTo>
                <a:lnTo>
                  <a:pt x="2578723" y="28354"/>
                </a:lnTo>
                <a:lnTo>
                  <a:pt x="2570194" y="28354"/>
                </a:lnTo>
                <a:lnTo>
                  <a:pt x="2570194" y="38036"/>
                </a:lnTo>
                <a:cubicBezTo>
                  <a:pt x="2566390" y="31466"/>
                  <a:pt x="2559590" y="27432"/>
                  <a:pt x="2551522" y="27432"/>
                </a:cubicBezTo>
                <a:cubicBezTo>
                  <a:pt x="2536538" y="27432"/>
                  <a:pt x="2525819" y="38728"/>
                  <a:pt x="2525819" y="54172"/>
                </a:cubicBezTo>
                <a:cubicBezTo>
                  <a:pt x="2525819" y="69617"/>
                  <a:pt x="2536538" y="80336"/>
                  <a:pt x="2551522" y="80336"/>
                </a:cubicBezTo>
                <a:cubicBezTo>
                  <a:pt x="2559590" y="80336"/>
                  <a:pt x="2566390" y="76418"/>
                  <a:pt x="2570194" y="69963"/>
                </a:cubicBezTo>
                <a:lnTo>
                  <a:pt x="2570194" y="79530"/>
                </a:lnTo>
                <a:close/>
                <a:moveTo>
                  <a:pt x="2480176" y="54172"/>
                </a:moveTo>
                <a:cubicBezTo>
                  <a:pt x="2480176" y="64776"/>
                  <a:pt x="2472683" y="72499"/>
                  <a:pt x="2462195" y="72499"/>
                </a:cubicBezTo>
                <a:cubicBezTo>
                  <a:pt x="2451707" y="72499"/>
                  <a:pt x="2444445" y="64776"/>
                  <a:pt x="2444445" y="54172"/>
                </a:cubicBezTo>
                <a:cubicBezTo>
                  <a:pt x="2444445" y="43568"/>
                  <a:pt x="2451937" y="35500"/>
                  <a:pt x="2462195" y="35500"/>
                </a:cubicBezTo>
                <a:cubicBezTo>
                  <a:pt x="2472453" y="35500"/>
                  <a:pt x="2480176" y="43338"/>
                  <a:pt x="2480176" y="54172"/>
                </a:cubicBezTo>
                <a:moveTo>
                  <a:pt x="2488589" y="79991"/>
                </a:moveTo>
                <a:lnTo>
                  <a:pt x="2488589" y="28469"/>
                </a:lnTo>
                <a:lnTo>
                  <a:pt x="2480060" y="28469"/>
                </a:lnTo>
                <a:lnTo>
                  <a:pt x="2480060" y="38266"/>
                </a:lnTo>
                <a:cubicBezTo>
                  <a:pt x="2476256" y="31697"/>
                  <a:pt x="2469456" y="27547"/>
                  <a:pt x="2461388" y="27547"/>
                </a:cubicBezTo>
                <a:cubicBezTo>
                  <a:pt x="2446404" y="27547"/>
                  <a:pt x="2435685" y="38843"/>
                  <a:pt x="2435685" y="54288"/>
                </a:cubicBezTo>
                <a:cubicBezTo>
                  <a:pt x="2435685" y="69733"/>
                  <a:pt x="2446520" y="80452"/>
                  <a:pt x="2461388" y="80452"/>
                </a:cubicBezTo>
                <a:cubicBezTo>
                  <a:pt x="2469456" y="80452"/>
                  <a:pt x="2476256" y="76533"/>
                  <a:pt x="2480060" y="70078"/>
                </a:cubicBezTo>
                <a:lnTo>
                  <a:pt x="2480060" y="80682"/>
                </a:lnTo>
                <a:cubicBezTo>
                  <a:pt x="2480060" y="92208"/>
                  <a:pt x="2473606" y="98432"/>
                  <a:pt x="2461619" y="98432"/>
                </a:cubicBezTo>
                <a:cubicBezTo>
                  <a:pt x="2454818" y="98432"/>
                  <a:pt x="2446865" y="95897"/>
                  <a:pt x="2441102" y="90595"/>
                </a:cubicBezTo>
                <a:lnTo>
                  <a:pt x="2441102" y="99931"/>
                </a:lnTo>
                <a:cubicBezTo>
                  <a:pt x="2447096" y="104311"/>
                  <a:pt x="2454127" y="106501"/>
                  <a:pt x="2461619" y="106501"/>
                </a:cubicBezTo>
                <a:cubicBezTo>
                  <a:pt x="2478677" y="106501"/>
                  <a:pt x="2488589" y="97049"/>
                  <a:pt x="2488589" y="80106"/>
                </a:cubicBezTo>
                <a:moveTo>
                  <a:pt x="2386469" y="53942"/>
                </a:moveTo>
                <a:cubicBezTo>
                  <a:pt x="2386469" y="43799"/>
                  <a:pt x="2392693" y="35731"/>
                  <a:pt x="2402144" y="35731"/>
                </a:cubicBezTo>
                <a:cubicBezTo>
                  <a:pt x="2411019" y="35731"/>
                  <a:pt x="2415399" y="41033"/>
                  <a:pt x="2415399" y="50945"/>
                </a:cubicBezTo>
                <a:lnTo>
                  <a:pt x="2415399" y="79530"/>
                </a:lnTo>
                <a:lnTo>
                  <a:pt x="2423928" y="79530"/>
                </a:lnTo>
                <a:lnTo>
                  <a:pt x="2423928" y="49447"/>
                </a:lnTo>
                <a:cubicBezTo>
                  <a:pt x="2423928" y="36768"/>
                  <a:pt x="2417128" y="27432"/>
                  <a:pt x="2404219" y="27432"/>
                </a:cubicBezTo>
                <a:cubicBezTo>
                  <a:pt x="2396381" y="27432"/>
                  <a:pt x="2390157" y="31581"/>
                  <a:pt x="2386469" y="37921"/>
                </a:cubicBezTo>
                <a:lnTo>
                  <a:pt x="2386469" y="28354"/>
                </a:lnTo>
                <a:lnTo>
                  <a:pt x="2378055" y="28354"/>
                </a:lnTo>
                <a:lnTo>
                  <a:pt x="2378055" y="79530"/>
                </a:lnTo>
                <a:lnTo>
                  <a:pt x="2386469" y="79530"/>
                </a:lnTo>
                <a:lnTo>
                  <a:pt x="2386469" y="53942"/>
                </a:lnTo>
                <a:close/>
                <a:moveTo>
                  <a:pt x="2352467" y="79530"/>
                </a:moveTo>
                <a:lnTo>
                  <a:pt x="2360996" y="79530"/>
                </a:lnTo>
                <a:lnTo>
                  <a:pt x="2360996" y="28354"/>
                </a:lnTo>
                <a:lnTo>
                  <a:pt x="2352467" y="28354"/>
                </a:lnTo>
                <a:lnTo>
                  <a:pt x="2352467" y="79530"/>
                </a:lnTo>
                <a:close/>
                <a:moveTo>
                  <a:pt x="2356040" y="18672"/>
                </a:moveTo>
                <a:cubicBezTo>
                  <a:pt x="2357423" y="18672"/>
                  <a:pt x="2358576" y="18211"/>
                  <a:pt x="2359728" y="17404"/>
                </a:cubicBezTo>
                <a:lnTo>
                  <a:pt x="2365837" y="13140"/>
                </a:lnTo>
                <a:lnTo>
                  <a:pt x="2359728" y="8760"/>
                </a:lnTo>
                <a:cubicBezTo>
                  <a:pt x="2358576" y="7953"/>
                  <a:pt x="2357423" y="7607"/>
                  <a:pt x="2356040" y="7607"/>
                </a:cubicBezTo>
                <a:cubicBezTo>
                  <a:pt x="2353043" y="7607"/>
                  <a:pt x="2350623" y="10143"/>
                  <a:pt x="2350623" y="13255"/>
                </a:cubicBezTo>
                <a:cubicBezTo>
                  <a:pt x="2350623" y="16367"/>
                  <a:pt x="2353043" y="18672"/>
                  <a:pt x="2356040" y="18672"/>
                </a:cubicBezTo>
                <a:moveTo>
                  <a:pt x="2303366" y="66160"/>
                </a:moveTo>
                <a:lnTo>
                  <a:pt x="2303366" y="75265"/>
                </a:lnTo>
                <a:cubicBezTo>
                  <a:pt x="2307861" y="78608"/>
                  <a:pt x="2313970" y="80336"/>
                  <a:pt x="2320655" y="80336"/>
                </a:cubicBezTo>
                <a:cubicBezTo>
                  <a:pt x="2331835" y="80336"/>
                  <a:pt x="2339673" y="74343"/>
                  <a:pt x="2339673" y="64661"/>
                </a:cubicBezTo>
                <a:cubicBezTo>
                  <a:pt x="2339673" y="59129"/>
                  <a:pt x="2336676" y="55210"/>
                  <a:pt x="2330106" y="52443"/>
                </a:cubicBezTo>
                <a:lnTo>
                  <a:pt x="2318004" y="47603"/>
                </a:lnTo>
                <a:cubicBezTo>
                  <a:pt x="2313970" y="45989"/>
                  <a:pt x="2312472" y="44145"/>
                  <a:pt x="2312472" y="41148"/>
                </a:cubicBezTo>
                <a:cubicBezTo>
                  <a:pt x="2312472" y="36883"/>
                  <a:pt x="2316275" y="34348"/>
                  <a:pt x="2321808" y="34348"/>
                </a:cubicBezTo>
                <a:cubicBezTo>
                  <a:pt x="2326879" y="34348"/>
                  <a:pt x="2332527" y="36768"/>
                  <a:pt x="2337138" y="40802"/>
                </a:cubicBezTo>
                <a:lnTo>
                  <a:pt x="2337138" y="32042"/>
                </a:lnTo>
                <a:cubicBezTo>
                  <a:pt x="2333218" y="29046"/>
                  <a:pt x="2327571" y="27432"/>
                  <a:pt x="2321692" y="27432"/>
                </a:cubicBezTo>
                <a:cubicBezTo>
                  <a:pt x="2311204" y="27432"/>
                  <a:pt x="2304057" y="33080"/>
                  <a:pt x="2304057" y="41955"/>
                </a:cubicBezTo>
                <a:cubicBezTo>
                  <a:pt x="2304057" y="48525"/>
                  <a:pt x="2307516" y="52098"/>
                  <a:pt x="2313855" y="54864"/>
                </a:cubicBezTo>
                <a:lnTo>
                  <a:pt x="2325842" y="59705"/>
                </a:lnTo>
                <a:cubicBezTo>
                  <a:pt x="2329645" y="61319"/>
                  <a:pt x="2331144" y="63393"/>
                  <a:pt x="2331144" y="66275"/>
                </a:cubicBezTo>
                <a:cubicBezTo>
                  <a:pt x="2331144" y="71000"/>
                  <a:pt x="2326879" y="73536"/>
                  <a:pt x="2320885" y="73536"/>
                </a:cubicBezTo>
                <a:cubicBezTo>
                  <a:pt x="2314892" y="73536"/>
                  <a:pt x="2308899" y="71231"/>
                  <a:pt x="2303366" y="66160"/>
                </a:cubicBezTo>
                <a:moveTo>
                  <a:pt x="2283080" y="57861"/>
                </a:moveTo>
                <a:cubicBezTo>
                  <a:pt x="2283080" y="67658"/>
                  <a:pt x="2277432" y="72499"/>
                  <a:pt x="2269018" y="72499"/>
                </a:cubicBezTo>
                <a:cubicBezTo>
                  <a:pt x="2260604" y="72499"/>
                  <a:pt x="2254841" y="67658"/>
                  <a:pt x="2254841" y="57861"/>
                </a:cubicBezTo>
                <a:lnTo>
                  <a:pt x="2254841" y="28354"/>
                </a:lnTo>
                <a:lnTo>
                  <a:pt x="2246427" y="28354"/>
                </a:lnTo>
                <a:lnTo>
                  <a:pt x="2246427" y="56939"/>
                </a:lnTo>
                <a:cubicBezTo>
                  <a:pt x="2246427" y="71461"/>
                  <a:pt x="2255187" y="80221"/>
                  <a:pt x="2269018" y="80221"/>
                </a:cubicBezTo>
                <a:cubicBezTo>
                  <a:pt x="2282850" y="80221"/>
                  <a:pt x="2291494" y="71346"/>
                  <a:pt x="2291494" y="56939"/>
                </a:cubicBezTo>
                <a:lnTo>
                  <a:pt x="2291494" y="28354"/>
                </a:lnTo>
                <a:lnTo>
                  <a:pt x="2283080" y="28354"/>
                </a:lnTo>
                <a:lnTo>
                  <a:pt x="2283080" y="57861"/>
                </a:lnTo>
                <a:close/>
                <a:moveTo>
                  <a:pt x="2170125" y="50369"/>
                </a:moveTo>
                <a:cubicBezTo>
                  <a:pt x="2171393" y="41609"/>
                  <a:pt x="2176925" y="35154"/>
                  <a:pt x="2186261" y="35154"/>
                </a:cubicBezTo>
                <a:cubicBezTo>
                  <a:pt x="2195597" y="35154"/>
                  <a:pt x="2200900" y="41724"/>
                  <a:pt x="2201591" y="50369"/>
                </a:cubicBezTo>
                <a:lnTo>
                  <a:pt x="2170010" y="50369"/>
                </a:lnTo>
                <a:close/>
                <a:moveTo>
                  <a:pt x="2188567" y="80452"/>
                </a:moveTo>
                <a:cubicBezTo>
                  <a:pt x="2195137" y="80452"/>
                  <a:pt x="2201360" y="78838"/>
                  <a:pt x="2206778" y="75035"/>
                </a:cubicBezTo>
                <a:lnTo>
                  <a:pt x="2206778" y="66966"/>
                </a:lnTo>
                <a:cubicBezTo>
                  <a:pt x="2201360" y="70770"/>
                  <a:pt x="2195021" y="72614"/>
                  <a:pt x="2188567" y="72614"/>
                </a:cubicBezTo>
                <a:cubicBezTo>
                  <a:pt x="2178424" y="72614"/>
                  <a:pt x="2171278" y="66390"/>
                  <a:pt x="2169894" y="57284"/>
                </a:cubicBezTo>
                <a:lnTo>
                  <a:pt x="2210351" y="57284"/>
                </a:lnTo>
                <a:cubicBezTo>
                  <a:pt x="2210351" y="55786"/>
                  <a:pt x="2210581" y="54518"/>
                  <a:pt x="2210581" y="53020"/>
                </a:cubicBezTo>
                <a:cubicBezTo>
                  <a:pt x="2210581" y="38382"/>
                  <a:pt x="2201015" y="27547"/>
                  <a:pt x="2186261" y="27547"/>
                </a:cubicBezTo>
                <a:cubicBezTo>
                  <a:pt x="2170701" y="27547"/>
                  <a:pt x="2160904" y="39189"/>
                  <a:pt x="2160904" y="54518"/>
                </a:cubicBezTo>
                <a:cubicBezTo>
                  <a:pt x="2160904" y="69848"/>
                  <a:pt x="2172545" y="80452"/>
                  <a:pt x="2188451" y="80452"/>
                </a:cubicBezTo>
                <a:moveTo>
                  <a:pt x="2137506" y="55095"/>
                </a:moveTo>
                <a:cubicBezTo>
                  <a:pt x="2137506" y="42531"/>
                  <a:pt x="2146035" y="35731"/>
                  <a:pt x="2156178" y="36999"/>
                </a:cubicBezTo>
                <a:lnTo>
                  <a:pt x="2156178" y="27432"/>
                </a:lnTo>
                <a:cubicBezTo>
                  <a:pt x="2147995" y="27432"/>
                  <a:pt x="2141309" y="32042"/>
                  <a:pt x="2137506" y="39765"/>
                </a:cubicBezTo>
                <a:lnTo>
                  <a:pt x="2137506" y="28354"/>
                </a:lnTo>
                <a:lnTo>
                  <a:pt x="2129092" y="28354"/>
                </a:lnTo>
                <a:lnTo>
                  <a:pt x="2129092" y="79530"/>
                </a:lnTo>
                <a:lnTo>
                  <a:pt x="2137506" y="79530"/>
                </a:lnTo>
                <a:lnTo>
                  <a:pt x="2137506" y="55095"/>
                </a:lnTo>
                <a:close/>
                <a:moveTo>
                  <a:pt x="2107769" y="25818"/>
                </a:moveTo>
                <a:lnTo>
                  <a:pt x="2114684" y="13024"/>
                </a:lnTo>
                <a:cubicBezTo>
                  <a:pt x="2115837" y="11065"/>
                  <a:pt x="2116644" y="9106"/>
                  <a:pt x="2116644" y="7031"/>
                </a:cubicBezTo>
                <a:cubicBezTo>
                  <a:pt x="2116644" y="3343"/>
                  <a:pt x="2114108" y="922"/>
                  <a:pt x="2110535" y="922"/>
                </a:cubicBezTo>
                <a:cubicBezTo>
                  <a:pt x="2106962" y="922"/>
                  <a:pt x="2104311" y="3227"/>
                  <a:pt x="2104311" y="6570"/>
                </a:cubicBezTo>
                <a:cubicBezTo>
                  <a:pt x="2104311" y="9451"/>
                  <a:pt x="2106155" y="11295"/>
                  <a:pt x="2108806" y="12218"/>
                </a:cubicBezTo>
                <a:lnTo>
                  <a:pt x="2101891" y="25703"/>
                </a:lnTo>
                <a:lnTo>
                  <a:pt x="2107769" y="25703"/>
                </a:lnTo>
                <a:close/>
                <a:moveTo>
                  <a:pt x="2083449" y="57861"/>
                </a:moveTo>
                <a:cubicBezTo>
                  <a:pt x="2083449" y="67658"/>
                  <a:pt x="2077801" y="72499"/>
                  <a:pt x="2069387" y="72499"/>
                </a:cubicBezTo>
                <a:cubicBezTo>
                  <a:pt x="2060973" y="72499"/>
                  <a:pt x="2055210" y="67658"/>
                  <a:pt x="2055210" y="57861"/>
                </a:cubicBezTo>
                <a:lnTo>
                  <a:pt x="2055210" y="28354"/>
                </a:lnTo>
                <a:lnTo>
                  <a:pt x="2046796" y="28354"/>
                </a:lnTo>
                <a:lnTo>
                  <a:pt x="2046796" y="56939"/>
                </a:lnTo>
                <a:cubicBezTo>
                  <a:pt x="2046796" y="71461"/>
                  <a:pt x="2055556" y="80221"/>
                  <a:pt x="2069387" y="80221"/>
                </a:cubicBezTo>
                <a:cubicBezTo>
                  <a:pt x="2083218" y="80221"/>
                  <a:pt x="2091863" y="71346"/>
                  <a:pt x="2091863" y="56939"/>
                </a:cubicBezTo>
                <a:lnTo>
                  <a:pt x="2091863" y="28354"/>
                </a:lnTo>
                <a:lnTo>
                  <a:pt x="2083449" y="28354"/>
                </a:lnTo>
                <a:lnTo>
                  <a:pt x="2083449" y="57861"/>
                </a:lnTo>
                <a:close/>
                <a:moveTo>
                  <a:pt x="2026625" y="53942"/>
                </a:moveTo>
                <a:cubicBezTo>
                  <a:pt x="2026625" y="64776"/>
                  <a:pt x="2019249" y="72499"/>
                  <a:pt x="2008875" y="72499"/>
                </a:cubicBezTo>
                <a:cubicBezTo>
                  <a:pt x="1998502" y="72499"/>
                  <a:pt x="1990780" y="64776"/>
                  <a:pt x="1990780" y="53942"/>
                </a:cubicBezTo>
                <a:cubicBezTo>
                  <a:pt x="1990780" y="43107"/>
                  <a:pt x="1998271" y="35500"/>
                  <a:pt x="2008875" y="35500"/>
                </a:cubicBezTo>
                <a:cubicBezTo>
                  <a:pt x="2019479" y="35500"/>
                  <a:pt x="2026625" y="43223"/>
                  <a:pt x="2026625" y="53942"/>
                </a:cubicBezTo>
                <a:moveTo>
                  <a:pt x="2008991" y="80452"/>
                </a:moveTo>
                <a:cubicBezTo>
                  <a:pt x="2024320" y="80452"/>
                  <a:pt x="2035385" y="69387"/>
                  <a:pt x="2035385" y="53942"/>
                </a:cubicBezTo>
                <a:cubicBezTo>
                  <a:pt x="2035385" y="38497"/>
                  <a:pt x="2024435" y="27547"/>
                  <a:pt x="2008991" y="27547"/>
                </a:cubicBezTo>
                <a:cubicBezTo>
                  <a:pt x="1993546" y="27547"/>
                  <a:pt x="1982135" y="38612"/>
                  <a:pt x="1982135" y="53942"/>
                </a:cubicBezTo>
                <a:cubicBezTo>
                  <a:pt x="1982135" y="69272"/>
                  <a:pt x="1993430" y="80452"/>
                  <a:pt x="2008991" y="80452"/>
                </a:cubicBezTo>
                <a:moveTo>
                  <a:pt x="1978447" y="28469"/>
                </a:moveTo>
                <a:lnTo>
                  <a:pt x="1969572" y="28469"/>
                </a:lnTo>
                <a:lnTo>
                  <a:pt x="1953435" y="61895"/>
                </a:lnTo>
                <a:lnTo>
                  <a:pt x="1936722" y="28469"/>
                </a:lnTo>
                <a:lnTo>
                  <a:pt x="1926810" y="28469"/>
                </a:lnTo>
                <a:lnTo>
                  <a:pt x="1948940" y="71461"/>
                </a:lnTo>
                <a:lnTo>
                  <a:pt x="1932573" y="105579"/>
                </a:lnTo>
                <a:lnTo>
                  <a:pt x="1941448" y="105579"/>
                </a:lnTo>
                <a:lnTo>
                  <a:pt x="1978562" y="28469"/>
                </a:lnTo>
                <a:close/>
                <a:moveTo>
                  <a:pt x="1901453" y="28469"/>
                </a:moveTo>
                <a:lnTo>
                  <a:pt x="1892577" y="28469"/>
                </a:lnTo>
                <a:lnTo>
                  <a:pt x="1876441" y="61895"/>
                </a:lnTo>
                <a:lnTo>
                  <a:pt x="1859728" y="28469"/>
                </a:lnTo>
                <a:lnTo>
                  <a:pt x="1849816" y="28469"/>
                </a:lnTo>
                <a:lnTo>
                  <a:pt x="1871946" y="71461"/>
                </a:lnTo>
                <a:lnTo>
                  <a:pt x="1855579" y="105579"/>
                </a:lnTo>
                <a:lnTo>
                  <a:pt x="1864454" y="105579"/>
                </a:lnTo>
                <a:lnTo>
                  <a:pt x="1901568" y="28469"/>
                </a:lnTo>
                <a:close/>
                <a:moveTo>
                  <a:pt x="1831951" y="79530"/>
                </a:moveTo>
                <a:lnTo>
                  <a:pt x="1840364" y="79530"/>
                </a:lnTo>
                <a:lnTo>
                  <a:pt x="1840364" y="1729"/>
                </a:lnTo>
                <a:lnTo>
                  <a:pt x="1831951" y="1729"/>
                </a:lnTo>
                <a:lnTo>
                  <a:pt x="1831951" y="79530"/>
                </a:lnTo>
                <a:close/>
                <a:moveTo>
                  <a:pt x="1778008" y="50369"/>
                </a:moveTo>
                <a:cubicBezTo>
                  <a:pt x="1779276" y="41609"/>
                  <a:pt x="1784809" y="35154"/>
                  <a:pt x="1794145" y="35154"/>
                </a:cubicBezTo>
                <a:cubicBezTo>
                  <a:pt x="1803481" y="35154"/>
                  <a:pt x="1808783" y="41724"/>
                  <a:pt x="1809475" y="50369"/>
                </a:cubicBezTo>
                <a:lnTo>
                  <a:pt x="1777893" y="50369"/>
                </a:lnTo>
                <a:close/>
                <a:moveTo>
                  <a:pt x="1796450" y="80452"/>
                </a:moveTo>
                <a:cubicBezTo>
                  <a:pt x="1803020" y="80452"/>
                  <a:pt x="1809244" y="78838"/>
                  <a:pt x="1814661" y="75035"/>
                </a:cubicBezTo>
                <a:lnTo>
                  <a:pt x="1814661" y="66966"/>
                </a:lnTo>
                <a:cubicBezTo>
                  <a:pt x="1809244" y="70770"/>
                  <a:pt x="1802905" y="72614"/>
                  <a:pt x="1796450" y="72614"/>
                </a:cubicBezTo>
                <a:cubicBezTo>
                  <a:pt x="1786307" y="72614"/>
                  <a:pt x="1779161" y="66390"/>
                  <a:pt x="1777778" y="57284"/>
                </a:cubicBezTo>
                <a:lnTo>
                  <a:pt x="1818235" y="57284"/>
                </a:lnTo>
                <a:cubicBezTo>
                  <a:pt x="1818235" y="55786"/>
                  <a:pt x="1818465" y="54518"/>
                  <a:pt x="1818465" y="53020"/>
                </a:cubicBezTo>
                <a:cubicBezTo>
                  <a:pt x="1818465" y="38382"/>
                  <a:pt x="1808898" y="27547"/>
                  <a:pt x="1794145" y="27547"/>
                </a:cubicBezTo>
                <a:cubicBezTo>
                  <a:pt x="1778585" y="27547"/>
                  <a:pt x="1768788" y="39189"/>
                  <a:pt x="1768788" y="54518"/>
                </a:cubicBezTo>
                <a:cubicBezTo>
                  <a:pt x="1768788" y="69848"/>
                  <a:pt x="1780429" y="80452"/>
                  <a:pt x="1796335" y="80452"/>
                </a:cubicBezTo>
                <a:moveTo>
                  <a:pt x="1754956" y="79530"/>
                </a:moveTo>
                <a:lnTo>
                  <a:pt x="1765330" y="79530"/>
                </a:lnTo>
                <a:lnTo>
                  <a:pt x="1742739" y="48525"/>
                </a:lnTo>
                <a:lnTo>
                  <a:pt x="1762448" y="28354"/>
                </a:lnTo>
                <a:lnTo>
                  <a:pt x="1752421" y="28354"/>
                </a:lnTo>
                <a:lnTo>
                  <a:pt x="1729023" y="52213"/>
                </a:lnTo>
                <a:lnTo>
                  <a:pt x="1729023" y="1729"/>
                </a:lnTo>
                <a:lnTo>
                  <a:pt x="1720609" y="1729"/>
                </a:lnTo>
                <a:lnTo>
                  <a:pt x="1720609" y="79530"/>
                </a:lnTo>
                <a:lnTo>
                  <a:pt x="1729023" y="79530"/>
                </a:lnTo>
                <a:lnTo>
                  <a:pt x="1729023" y="62932"/>
                </a:lnTo>
                <a:lnTo>
                  <a:pt x="1736976" y="54749"/>
                </a:lnTo>
                <a:lnTo>
                  <a:pt x="1755072" y="79530"/>
                </a:lnTo>
                <a:close/>
                <a:moveTo>
                  <a:pt x="1694906" y="79530"/>
                </a:moveTo>
                <a:lnTo>
                  <a:pt x="1703435" y="79530"/>
                </a:lnTo>
                <a:lnTo>
                  <a:pt x="1703435" y="28354"/>
                </a:lnTo>
                <a:lnTo>
                  <a:pt x="1694906" y="28354"/>
                </a:lnTo>
                <a:lnTo>
                  <a:pt x="1694906" y="79530"/>
                </a:lnTo>
                <a:close/>
                <a:moveTo>
                  <a:pt x="1698479" y="18672"/>
                </a:moveTo>
                <a:cubicBezTo>
                  <a:pt x="1699862" y="18672"/>
                  <a:pt x="1701014" y="18211"/>
                  <a:pt x="1702167" y="17404"/>
                </a:cubicBezTo>
                <a:lnTo>
                  <a:pt x="1708276" y="13140"/>
                </a:lnTo>
                <a:lnTo>
                  <a:pt x="1702167" y="8760"/>
                </a:lnTo>
                <a:cubicBezTo>
                  <a:pt x="1701014" y="7953"/>
                  <a:pt x="1699862" y="7607"/>
                  <a:pt x="1698479" y="7607"/>
                </a:cubicBezTo>
                <a:cubicBezTo>
                  <a:pt x="1695482" y="7607"/>
                  <a:pt x="1693061" y="10143"/>
                  <a:pt x="1693061" y="13255"/>
                </a:cubicBezTo>
                <a:cubicBezTo>
                  <a:pt x="1693061" y="16367"/>
                  <a:pt x="1695482" y="18672"/>
                  <a:pt x="1698479" y="18672"/>
                </a:cubicBezTo>
                <a:moveTo>
                  <a:pt x="1669318" y="79530"/>
                </a:moveTo>
                <a:lnTo>
                  <a:pt x="1677732" y="79530"/>
                </a:lnTo>
                <a:lnTo>
                  <a:pt x="1677732" y="1729"/>
                </a:lnTo>
                <a:lnTo>
                  <a:pt x="1669318" y="1729"/>
                </a:lnTo>
                <a:lnTo>
                  <a:pt x="1669318" y="79530"/>
                </a:lnTo>
                <a:close/>
                <a:moveTo>
                  <a:pt x="1596358" y="66160"/>
                </a:moveTo>
                <a:lnTo>
                  <a:pt x="1596358" y="75265"/>
                </a:lnTo>
                <a:cubicBezTo>
                  <a:pt x="1600853" y="78608"/>
                  <a:pt x="1606962" y="80336"/>
                  <a:pt x="1613647" y="80336"/>
                </a:cubicBezTo>
                <a:cubicBezTo>
                  <a:pt x="1624827" y="80336"/>
                  <a:pt x="1632665" y="74343"/>
                  <a:pt x="1632665" y="64661"/>
                </a:cubicBezTo>
                <a:cubicBezTo>
                  <a:pt x="1632665" y="59129"/>
                  <a:pt x="1629668" y="55210"/>
                  <a:pt x="1623099" y="52443"/>
                </a:cubicBezTo>
                <a:lnTo>
                  <a:pt x="1610996" y="47603"/>
                </a:lnTo>
                <a:cubicBezTo>
                  <a:pt x="1606962" y="45989"/>
                  <a:pt x="1605463" y="44145"/>
                  <a:pt x="1605463" y="41148"/>
                </a:cubicBezTo>
                <a:cubicBezTo>
                  <a:pt x="1605463" y="36883"/>
                  <a:pt x="1609267" y="34348"/>
                  <a:pt x="1614800" y="34348"/>
                </a:cubicBezTo>
                <a:cubicBezTo>
                  <a:pt x="1619871" y="34348"/>
                  <a:pt x="1625519" y="36768"/>
                  <a:pt x="1630129" y="40802"/>
                </a:cubicBezTo>
                <a:lnTo>
                  <a:pt x="1630129" y="32042"/>
                </a:lnTo>
                <a:cubicBezTo>
                  <a:pt x="1626210" y="29046"/>
                  <a:pt x="1620563" y="27432"/>
                  <a:pt x="1614684" y="27432"/>
                </a:cubicBezTo>
                <a:cubicBezTo>
                  <a:pt x="1604196" y="27432"/>
                  <a:pt x="1597050" y="33080"/>
                  <a:pt x="1597050" y="41955"/>
                </a:cubicBezTo>
                <a:cubicBezTo>
                  <a:pt x="1597050" y="48525"/>
                  <a:pt x="1600507" y="52098"/>
                  <a:pt x="1606847" y="54864"/>
                </a:cubicBezTo>
                <a:lnTo>
                  <a:pt x="1618834" y="59705"/>
                </a:lnTo>
                <a:cubicBezTo>
                  <a:pt x="1622637" y="61319"/>
                  <a:pt x="1624136" y="63393"/>
                  <a:pt x="1624136" y="66275"/>
                </a:cubicBezTo>
                <a:cubicBezTo>
                  <a:pt x="1624136" y="71000"/>
                  <a:pt x="1619871" y="73536"/>
                  <a:pt x="1613878" y="73536"/>
                </a:cubicBezTo>
                <a:cubicBezTo>
                  <a:pt x="1607884" y="73536"/>
                  <a:pt x="1601890" y="71231"/>
                  <a:pt x="1596358" y="66160"/>
                </a:cubicBezTo>
                <a:moveTo>
                  <a:pt x="1582411" y="25818"/>
                </a:moveTo>
                <a:lnTo>
                  <a:pt x="1589327" y="13024"/>
                </a:lnTo>
                <a:cubicBezTo>
                  <a:pt x="1590480" y="11065"/>
                  <a:pt x="1591287" y="9106"/>
                  <a:pt x="1591287" y="7031"/>
                </a:cubicBezTo>
                <a:cubicBezTo>
                  <a:pt x="1591287" y="3343"/>
                  <a:pt x="1588751" y="922"/>
                  <a:pt x="1585178" y="922"/>
                </a:cubicBezTo>
                <a:cubicBezTo>
                  <a:pt x="1581605" y="922"/>
                  <a:pt x="1578954" y="3227"/>
                  <a:pt x="1578954" y="6570"/>
                </a:cubicBezTo>
                <a:cubicBezTo>
                  <a:pt x="1578954" y="9451"/>
                  <a:pt x="1580798" y="11295"/>
                  <a:pt x="1583449" y="12218"/>
                </a:cubicBezTo>
                <a:lnTo>
                  <a:pt x="1576533" y="25703"/>
                </a:lnTo>
                <a:lnTo>
                  <a:pt x="1582411" y="25703"/>
                </a:lnTo>
                <a:close/>
                <a:moveTo>
                  <a:pt x="1571692" y="76879"/>
                </a:moveTo>
                <a:lnTo>
                  <a:pt x="1571692" y="68695"/>
                </a:lnTo>
                <a:cubicBezTo>
                  <a:pt x="1568004" y="71231"/>
                  <a:pt x="1563854" y="72384"/>
                  <a:pt x="1559705" y="72384"/>
                </a:cubicBezTo>
                <a:cubicBezTo>
                  <a:pt x="1554057" y="72384"/>
                  <a:pt x="1549793" y="69617"/>
                  <a:pt x="1549793" y="62471"/>
                </a:cubicBezTo>
                <a:lnTo>
                  <a:pt x="1549793" y="36192"/>
                </a:lnTo>
                <a:lnTo>
                  <a:pt x="1571001" y="36192"/>
                </a:lnTo>
                <a:lnTo>
                  <a:pt x="1571001" y="28469"/>
                </a:lnTo>
                <a:lnTo>
                  <a:pt x="1549793" y="28469"/>
                </a:lnTo>
                <a:lnTo>
                  <a:pt x="1549793" y="12218"/>
                </a:lnTo>
                <a:lnTo>
                  <a:pt x="1541379" y="12218"/>
                </a:lnTo>
                <a:lnTo>
                  <a:pt x="1541379" y="61895"/>
                </a:lnTo>
                <a:cubicBezTo>
                  <a:pt x="1541379" y="75726"/>
                  <a:pt x="1548064" y="80452"/>
                  <a:pt x="1558898" y="80452"/>
                </a:cubicBezTo>
                <a:cubicBezTo>
                  <a:pt x="1563163" y="80452"/>
                  <a:pt x="1568004" y="79414"/>
                  <a:pt x="1571692" y="76879"/>
                </a:cubicBezTo>
                <a:moveTo>
                  <a:pt x="1516713" y="79530"/>
                </a:moveTo>
                <a:lnTo>
                  <a:pt x="1525242" y="79530"/>
                </a:lnTo>
                <a:lnTo>
                  <a:pt x="1525242" y="28354"/>
                </a:lnTo>
                <a:lnTo>
                  <a:pt x="1516713" y="28354"/>
                </a:lnTo>
                <a:lnTo>
                  <a:pt x="1516713" y="79530"/>
                </a:lnTo>
                <a:close/>
                <a:moveTo>
                  <a:pt x="1520286" y="18672"/>
                </a:moveTo>
                <a:cubicBezTo>
                  <a:pt x="1521669" y="18672"/>
                  <a:pt x="1522822" y="18211"/>
                  <a:pt x="1523974" y="17404"/>
                </a:cubicBezTo>
                <a:lnTo>
                  <a:pt x="1530083" y="13140"/>
                </a:lnTo>
                <a:lnTo>
                  <a:pt x="1523974" y="8760"/>
                </a:lnTo>
                <a:cubicBezTo>
                  <a:pt x="1522822" y="7953"/>
                  <a:pt x="1521669" y="7607"/>
                  <a:pt x="1520286" y="7607"/>
                </a:cubicBezTo>
                <a:cubicBezTo>
                  <a:pt x="1517289" y="7607"/>
                  <a:pt x="1514869" y="10143"/>
                  <a:pt x="1514869" y="13255"/>
                </a:cubicBezTo>
                <a:cubicBezTo>
                  <a:pt x="1514869" y="16367"/>
                  <a:pt x="1517289" y="18672"/>
                  <a:pt x="1520286" y="18672"/>
                </a:cubicBezTo>
                <a:moveTo>
                  <a:pt x="1469226" y="95090"/>
                </a:moveTo>
                <a:lnTo>
                  <a:pt x="1476948" y="81028"/>
                </a:lnTo>
                <a:cubicBezTo>
                  <a:pt x="1478101" y="79069"/>
                  <a:pt x="1479023" y="76994"/>
                  <a:pt x="1479023" y="74689"/>
                </a:cubicBezTo>
                <a:cubicBezTo>
                  <a:pt x="1479023" y="71000"/>
                  <a:pt x="1476487" y="68234"/>
                  <a:pt x="1472568" y="68234"/>
                </a:cubicBezTo>
                <a:cubicBezTo>
                  <a:pt x="1468995" y="68234"/>
                  <a:pt x="1466113" y="70539"/>
                  <a:pt x="1466113" y="74343"/>
                </a:cubicBezTo>
                <a:cubicBezTo>
                  <a:pt x="1466113" y="76994"/>
                  <a:pt x="1467382" y="79184"/>
                  <a:pt x="1470609" y="80221"/>
                </a:cubicBezTo>
                <a:lnTo>
                  <a:pt x="1462886" y="94975"/>
                </a:lnTo>
                <a:lnTo>
                  <a:pt x="1469110" y="94975"/>
                </a:lnTo>
                <a:close/>
                <a:moveTo>
                  <a:pt x="1383702" y="53942"/>
                </a:moveTo>
                <a:cubicBezTo>
                  <a:pt x="1383702" y="43799"/>
                  <a:pt x="1389465" y="35731"/>
                  <a:pt x="1397994" y="35731"/>
                </a:cubicBezTo>
                <a:cubicBezTo>
                  <a:pt x="1406524" y="35731"/>
                  <a:pt x="1410097" y="41033"/>
                  <a:pt x="1410097" y="50945"/>
                </a:cubicBezTo>
                <a:lnTo>
                  <a:pt x="1410097" y="79530"/>
                </a:lnTo>
                <a:lnTo>
                  <a:pt x="1418511" y="79530"/>
                </a:lnTo>
                <a:lnTo>
                  <a:pt x="1418511" y="53135"/>
                </a:lnTo>
                <a:cubicBezTo>
                  <a:pt x="1418511" y="43338"/>
                  <a:pt x="1424159" y="35615"/>
                  <a:pt x="1432803" y="35615"/>
                </a:cubicBezTo>
                <a:cubicBezTo>
                  <a:pt x="1441448" y="35615"/>
                  <a:pt x="1444906" y="40917"/>
                  <a:pt x="1444906" y="50830"/>
                </a:cubicBezTo>
                <a:lnTo>
                  <a:pt x="1444906" y="79414"/>
                </a:lnTo>
                <a:lnTo>
                  <a:pt x="1453320" y="79414"/>
                </a:lnTo>
                <a:lnTo>
                  <a:pt x="1453320" y="49331"/>
                </a:lnTo>
                <a:cubicBezTo>
                  <a:pt x="1453320" y="36653"/>
                  <a:pt x="1446750" y="27317"/>
                  <a:pt x="1434417" y="27317"/>
                </a:cubicBezTo>
                <a:cubicBezTo>
                  <a:pt x="1426233" y="27317"/>
                  <a:pt x="1419548" y="31812"/>
                  <a:pt x="1416321" y="38497"/>
                </a:cubicBezTo>
                <a:cubicBezTo>
                  <a:pt x="1413670" y="31697"/>
                  <a:pt x="1408483" y="27317"/>
                  <a:pt x="1400415" y="27317"/>
                </a:cubicBezTo>
                <a:cubicBezTo>
                  <a:pt x="1393038" y="27317"/>
                  <a:pt x="1387045" y="31236"/>
                  <a:pt x="1383587" y="37460"/>
                </a:cubicBezTo>
                <a:lnTo>
                  <a:pt x="1383587" y="28239"/>
                </a:lnTo>
                <a:lnTo>
                  <a:pt x="1375173" y="28239"/>
                </a:lnTo>
                <a:lnTo>
                  <a:pt x="1375173" y="79414"/>
                </a:lnTo>
                <a:lnTo>
                  <a:pt x="1383587" y="79414"/>
                </a:lnTo>
                <a:lnTo>
                  <a:pt x="1383587" y="53827"/>
                </a:lnTo>
                <a:close/>
                <a:moveTo>
                  <a:pt x="1353158" y="53942"/>
                </a:moveTo>
                <a:cubicBezTo>
                  <a:pt x="1353158" y="64776"/>
                  <a:pt x="1345781" y="72499"/>
                  <a:pt x="1335408" y="72499"/>
                </a:cubicBezTo>
                <a:cubicBezTo>
                  <a:pt x="1325035" y="72499"/>
                  <a:pt x="1317312" y="64776"/>
                  <a:pt x="1317312" y="53942"/>
                </a:cubicBezTo>
                <a:cubicBezTo>
                  <a:pt x="1317312" y="43107"/>
                  <a:pt x="1324804" y="35500"/>
                  <a:pt x="1335408" y="35500"/>
                </a:cubicBezTo>
                <a:cubicBezTo>
                  <a:pt x="1346012" y="35500"/>
                  <a:pt x="1353158" y="43223"/>
                  <a:pt x="1353158" y="53942"/>
                </a:cubicBezTo>
                <a:moveTo>
                  <a:pt x="1335523" y="80452"/>
                </a:moveTo>
                <a:cubicBezTo>
                  <a:pt x="1350853" y="80452"/>
                  <a:pt x="1361918" y="69387"/>
                  <a:pt x="1361918" y="53942"/>
                </a:cubicBezTo>
                <a:cubicBezTo>
                  <a:pt x="1361918" y="38497"/>
                  <a:pt x="1350968" y="27547"/>
                  <a:pt x="1335523" y="27547"/>
                </a:cubicBezTo>
                <a:cubicBezTo>
                  <a:pt x="1320079" y="27547"/>
                  <a:pt x="1308668" y="38612"/>
                  <a:pt x="1308668" y="53942"/>
                </a:cubicBezTo>
                <a:cubicBezTo>
                  <a:pt x="1308668" y="69272"/>
                  <a:pt x="1319963" y="80452"/>
                  <a:pt x="1335523" y="80452"/>
                </a:cubicBezTo>
                <a:moveTo>
                  <a:pt x="1285270" y="55095"/>
                </a:moveTo>
                <a:cubicBezTo>
                  <a:pt x="1285270" y="42531"/>
                  <a:pt x="1293799" y="35731"/>
                  <a:pt x="1303942" y="36999"/>
                </a:cubicBezTo>
                <a:lnTo>
                  <a:pt x="1303942" y="27432"/>
                </a:lnTo>
                <a:cubicBezTo>
                  <a:pt x="1295758" y="27432"/>
                  <a:pt x="1289073" y="32042"/>
                  <a:pt x="1285270" y="39765"/>
                </a:cubicBezTo>
                <a:lnTo>
                  <a:pt x="1285270" y="28354"/>
                </a:lnTo>
                <a:lnTo>
                  <a:pt x="1276856" y="28354"/>
                </a:lnTo>
                <a:lnTo>
                  <a:pt x="1276856" y="79530"/>
                </a:lnTo>
                <a:lnTo>
                  <a:pt x="1285270" y="79530"/>
                </a:lnTo>
                <a:lnTo>
                  <a:pt x="1285270" y="55095"/>
                </a:lnTo>
                <a:close/>
                <a:moveTo>
                  <a:pt x="1268326" y="36192"/>
                </a:moveTo>
                <a:lnTo>
                  <a:pt x="1268326" y="28469"/>
                </a:lnTo>
                <a:lnTo>
                  <a:pt x="1247925" y="28469"/>
                </a:lnTo>
                <a:lnTo>
                  <a:pt x="1247925" y="19018"/>
                </a:lnTo>
                <a:cubicBezTo>
                  <a:pt x="1247925" y="13024"/>
                  <a:pt x="1251844" y="8990"/>
                  <a:pt x="1257953" y="8990"/>
                </a:cubicBezTo>
                <a:cubicBezTo>
                  <a:pt x="1262218" y="8990"/>
                  <a:pt x="1266252" y="10143"/>
                  <a:pt x="1269940" y="13024"/>
                </a:cubicBezTo>
                <a:lnTo>
                  <a:pt x="1269940" y="4610"/>
                </a:lnTo>
                <a:cubicBezTo>
                  <a:pt x="1266021" y="1959"/>
                  <a:pt x="1261757" y="922"/>
                  <a:pt x="1257377" y="922"/>
                </a:cubicBezTo>
                <a:cubicBezTo>
                  <a:pt x="1246312" y="922"/>
                  <a:pt x="1239511" y="8645"/>
                  <a:pt x="1239511" y="19364"/>
                </a:cubicBezTo>
                <a:lnTo>
                  <a:pt x="1239511" y="79530"/>
                </a:lnTo>
                <a:lnTo>
                  <a:pt x="1247925" y="79530"/>
                </a:lnTo>
                <a:lnTo>
                  <a:pt x="1247925" y="36192"/>
                </a:lnTo>
                <a:lnTo>
                  <a:pt x="1268326" y="36192"/>
                </a:lnTo>
                <a:close/>
                <a:moveTo>
                  <a:pt x="1189949" y="54172"/>
                </a:moveTo>
                <a:cubicBezTo>
                  <a:pt x="1189949" y="64776"/>
                  <a:pt x="1182458" y="72499"/>
                  <a:pt x="1171969" y="72499"/>
                </a:cubicBezTo>
                <a:cubicBezTo>
                  <a:pt x="1161480" y="72499"/>
                  <a:pt x="1154219" y="64776"/>
                  <a:pt x="1154219" y="54172"/>
                </a:cubicBezTo>
                <a:cubicBezTo>
                  <a:pt x="1154219" y="43568"/>
                  <a:pt x="1161710" y="35500"/>
                  <a:pt x="1171969" y="35500"/>
                </a:cubicBezTo>
                <a:cubicBezTo>
                  <a:pt x="1182227" y="35500"/>
                  <a:pt x="1189949" y="43338"/>
                  <a:pt x="1189949" y="54172"/>
                </a:cubicBezTo>
                <a:moveTo>
                  <a:pt x="1198364" y="79991"/>
                </a:moveTo>
                <a:lnTo>
                  <a:pt x="1198364" y="28469"/>
                </a:lnTo>
                <a:lnTo>
                  <a:pt x="1189834" y="28469"/>
                </a:lnTo>
                <a:lnTo>
                  <a:pt x="1189834" y="38266"/>
                </a:lnTo>
                <a:cubicBezTo>
                  <a:pt x="1186031" y="31697"/>
                  <a:pt x="1179230" y="27547"/>
                  <a:pt x="1171162" y="27547"/>
                </a:cubicBezTo>
                <a:cubicBezTo>
                  <a:pt x="1156178" y="27547"/>
                  <a:pt x="1145459" y="38843"/>
                  <a:pt x="1145459" y="54288"/>
                </a:cubicBezTo>
                <a:cubicBezTo>
                  <a:pt x="1145459" y="69733"/>
                  <a:pt x="1156294" y="80452"/>
                  <a:pt x="1171162" y="80452"/>
                </a:cubicBezTo>
                <a:cubicBezTo>
                  <a:pt x="1179230" y="80452"/>
                  <a:pt x="1186031" y="76533"/>
                  <a:pt x="1189834" y="70078"/>
                </a:cubicBezTo>
                <a:lnTo>
                  <a:pt x="1189834" y="80682"/>
                </a:lnTo>
                <a:cubicBezTo>
                  <a:pt x="1189834" y="92208"/>
                  <a:pt x="1183379" y="98432"/>
                  <a:pt x="1171393" y="98432"/>
                </a:cubicBezTo>
                <a:cubicBezTo>
                  <a:pt x="1164592" y="98432"/>
                  <a:pt x="1156639" y="95897"/>
                  <a:pt x="1150876" y="90595"/>
                </a:cubicBezTo>
                <a:lnTo>
                  <a:pt x="1150876" y="99931"/>
                </a:lnTo>
                <a:cubicBezTo>
                  <a:pt x="1156870" y="104311"/>
                  <a:pt x="1163900" y="106501"/>
                  <a:pt x="1171393" y="106501"/>
                </a:cubicBezTo>
                <a:cubicBezTo>
                  <a:pt x="1188566" y="106501"/>
                  <a:pt x="1198364" y="97049"/>
                  <a:pt x="1198364" y="80106"/>
                </a:cubicBezTo>
                <a:moveTo>
                  <a:pt x="1096243" y="53942"/>
                </a:moveTo>
                <a:cubicBezTo>
                  <a:pt x="1096243" y="43799"/>
                  <a:pt x="1102467" y="35731"/>
                  <a:pt x="1111918" y="35731"/>
                </a:cubicBezTo>
                <a:cubicBezTo>
                  <a:pt x="1120793" y="35731"/>
                  <a:pt x="1125173" y="41033"/>
                  <a:pt x="1125173" y="50945"/>
                </a:cubicBezTo>
                <a:lnTo>
                  <a:pt x="1125173" y="79530"/>
                </a:lnTo>
                <a:lnTo>
                  <a:pt x="1133702" y="79530"/>
                </a:lnTo>
                <a:lnTo>
                  <a:pt x="1133702" y="49447"/>
                </a:lnTo>
                <a:cubicBezTo>
                  <a:pt x="1133702" y="36768"/>
                  <a:pt x="1127017" y="27432"/>
                  <a:pt x="1113993" y="27432"/>
                </a:cubicBezTo>
                <a:cubicBezTo>
                  <a:pt x="1106155" y="27432"/>
                  <a:pt x="1099931" y="31581"/>
                  <a:pt x="1096243" y="37921"/>
                </a:cubicBezTo>
                <a:lnTo>
                  <a:pt x="1096243" y="28354"/>
                </a:lnTo>
                <a:lnTo>
                  <a:pt x="1087829" y="28354"/>
                </a:lnTo>
                <a:lnTo>
                  <a:pt x="1087829" y="79530"/>
                </a:lnTo>
                <a:lnTo>
                  <a:pt x="1096243" y="79530"/>
                </a:lnTo>
                <a:lnTo>
                  <a:pt x="1096243" y="53942"/>
                </a:lnTo>
                <a:close/>
                <a:moveTo>
                  <a:pt x="1062241" y="79530"/>
                </a:moveTo>
                <a:lnTo>
                  <a:pt x="1070770" y="79530"/>
                </a:lnTo>
                <a:lnTo>
                  <a:pt x="1070770" y="28354"/>
                </a:lnTo>
                <a:lnTo>
                  <a:pt x="1062241" y="28354"/>
                </a:lnTo>
                <a:lnTo>
                  <a:pt x="1062241" y="79530"/>
                </a:lnTo>
                <a:close/>
                <a:moveTo>
                  <a:pt x="1065814" y="18672"/>
                </a:moveTo>
                <a:cubicBezTo>
                  <a:pt x="1067197" y="18672"/>
                  <a:pt x="1068350" y="18211"/>
                  <a:pt x="1069502" y="17404"/>
                </a:cubicBezTo>
                <a:lnTo>
                  <a:pt x="1075611" y="13140"/>
                </a:lnTo>
                <a:lnTo>
                  <a:pt x="1069502" y="8760"/>
                </a:lnTo>
                <a:cubicBezTo>
                  <a:pt x="1068350" y="7953"/>
                  <a:pt x="1067197" y="7607"/>
                  <a:pt x="1065814" y="7607"/>
                </a:cubicBezTo>
                <a:cubicBezTo>
                  <a:pt x="1062817" y="7607"/>
                  <a:pt x="1060397" y="10143"/>
                  <a:pt x="1060397" y="13255"/>
                </a:cubicBezTo>
                <a:cubicBezTo>
                  <a:pt x="1060397" y="16367"/>
                  <a:pt x="1062817" y="18672"/>
                  <a:pt x="1065814" y="18672"/>
                </a:cubicBezTo>
                <a:moveTo>
                  <a:pt x="1042762" y="79530"/>
                </a:moveTo>
                <a:lnTo>
                  <a:pt x="1053135" y="79530"/>
                </a:lnTo>
                <a:lnTo>
                  <a:pt x="1030544" y="48525"/>
                </a:lnTo>
                <a:lnTo>
                  <a:pt x="1050254" y="28354"/>
                </a:lnTo>
                <a:lnTo>
                  <a:pt x="1040226" y="28354"/>
                </a:lnTo>
                <a:lnTo>
                  <a:pt x="1016828" y="52213"/>
                </a:lnTo>
                <a:lnTo>
                  <a:pt x="1016828" y="1729"/>
                </a:lnTo>
                <a:lnTo>
                  <a:pt x="1008414" y="1729"/>
                </a:lnTo>
                <a:lnTo>
                  <a:pt x="1008414" y="79530"/>
                </a:lnTo>
                <a:lnTo>
                  <a:pt x="1016828" y="79530"/>
                </a:lnTo>
                <a:lnTo>
                  <a:pt x="1016828" y="62932"/>
                </a:lnTo>
                <a:lnTo>
                  <a:pt x="1024781" y="54749"/>
                </a:lnTo>
                <a:lnTo>
                  <a:pt x="1042877" y="79530"/>
                </a:lnTo>
                <a:close/>
                <a:moveTo>
                  <a:pt x="980521" y="55095"/>
                </a:moveTo>
                <a:cubicBezTo>
                  <a:pt x="980521" y="42531"/>
                  <a:pt x="989050" y="35731"/>
                  <a:pt x="999193" y="36999"/>
                </a:cubicBezTo>
                <a:lnTo>
                  <a:pt x="999193" y="27432"/>
                </a:lnTo>
                <a:cubicBezTo>
                  <a:pt x="991010" y="27432"/>
                  <a:pt x="984325" y="32042"/>
                  <a:pt x="980521" y="39765"/>
                </a:cubicBezTo>
                <a:lnTo>
                  <a:pt x="980521" y="28354"/>
                </a:lnTo>
                <a:lnTo>
                  <a:pt x="972107" y="28354"/>
                </a:lnTo>
                <a:lnTo>
                  <a:pt x="972107" y="79530"/>
                </a:lnTo>
                <a:lnTo>
                  <a:pt x="980521" y="79530"/>
                </a:lnTo>
                <a:lnTo>
                  <a:pt x="980521" y="55095"/>
                </a:lnTo>
                <a:close/>
                <a:moveTo>
                  <a:pt x="949977" y="53942"/>
                </a:moveTo>
                <a:cubicBezTo>
                  <a:pt x="949977" y="64776"/>
                  <a:pt x="942600" y="72499"/>
                  <a:pt x="932227" y="72499"/>
                </a:cubicBezTo>
                <a:cubicBezTo>
                  <a:pt x="921853" y="72499"/>
                  <a:pt x="914131" y="64776"/>
                  <a:pt x="914131" y="53942"/>
                </a:cubicBezTo>
                <a:cubicBezTo>
                  <a:pt x="914131" y="43107"/>
                  <a:pt x="921623" y="35500"/>
                  <a:pt x="932227" y="35500"/>
                </a:cubicBezTo>
                <a:cubicBezTo>
                  <a:pt x="942831" y="35500"/>
                  <a:pt x="949977" y="43223"/>
                  <a:pt x="949977" y="53942"/>
                </a:cubicBezTo>
                <a:moveTo>
                  <a:pt x="932342" y="80452"/>
                </a:moveTo>
                <a:cubicBezTo>
                  <a:pt x="947672" y="80452"/>
                  <a:pt x="958737" y="69387"/>
                  <a:pt x="958737" y="53942"/>
                </a:cubicBezTo>
                <a:cubicBezTo>
                  <a:pt x="958737" y="38497"/>
                  <a:pt x="947787" y="27547"/>
                  <a:pt x="932342" y="27547"/>
                </a:cubicBezTo>
                <a:cubicBezTo>
                  <a:pt x="916897" y="27547"/>
                  <a:pt x="905487" y="38612"/>
                  <a:pt x="905487" y="53942"/>
                </a:cubicBezTo>
                <a:cubicBezTo>
                  <a:pt x="905487" y="69272"/>
                  <a:pt x="916782" y="80452"/>
                  <a:pt x="932342" y="80452"/>
                </a:cubicBezTo>
                <a:moveTo>
                  <a:pt x="901683" y="28469"/>
                </a:moveTo>
                <a:lnTo>
                  <a:pt x="892808" y="28469"/>
                </a:lnTo>
                <a:lnTo>
                  <a:pt x="878516" y="62817"/>
                </a:lnTo>
                <a:lnTo>
                  <a:pt x="861111" y="26740"/>
                </a:lnTo>
                <a:lnTo>
                  <a:pt x="843592" y="62932"/>
                </a:lnTo>
                <a:lnTo>
                  <a:pt x="829299" y="28469"/>
                </a:lnTo>
                <a:lnTo>
                  <a:pt x="819617" y="28469"/>
                </a:lnTo>
                <a:lnTo>
                  <a:pt x="842669" y="81374"/>
                </a:lnTo>
                <a:lnTo>
                  <a:pt x="861227" y="43453"/>
                </a:lnTo>
                <a:lnTo>
                  <a:pt x="879438" y="81374"/>
                </a:lnTo>
                <a:lnTo>
                  <a:pt x="901798" y="28469"/>
                </a:lnTo>
                <a:close/>
                <a:moveTo>
                  <a:pt x="749308" y="50369"/>
                </a:moveTo>
                <a:cubicBezTo>
                  <a:pt x="750576" y="41609"/>
                  <a:pt x="756109" y="35154"/>
                  <a:pt x="765445" y="35154"/>
                </a:cubicBezTo>
                <a:cubicBezTo>
                  <a:pt x="774781" y="35154"/>
                  <a:pt x="780083" y="41724"/>
                  <a:pt x="780775" y="50369"/>
                </a:cubicBezTo>
                <a:lnTo>
                  <a:pt x="749193" y="50369"/>
                </a:lnTo>
                <a:close/>
                <a:moveTo>
                  <a:pt x="767865" y="80452"/>
                </a:moveTo>
                <a:cubicBezTo>
                  <a:pt x="774435" y="80452"/>
                  <a:pt x="780659" y="78838"/>
                  <a:pt x="786076" y="75035"/>
                </a:cubicBezTo>
                <a:lnTo>
                  <a:pt x="786076" y="66966"/>
                </a:lnTo>
                <a:cubicBezTo>
                  <a:pt x="780659" y="70770"/>
                  <a:pt x="774320" y="72614"/>
                  <a:pt x="767865" y="72614"/>
                </a:cubicBezTo>
                <a:cubicBezTo>
                  <a:pt x="757722" y="72614"/>
                  <a:pt x="750576" y="66390"/>
                  <a:pt x="749193" y="57284"/>
                </a:cubicBezTo>
                <a:lnTo>
                  <a:pt x="789650" y="57284"/>
                </a:lnTo>
                <a:cubicBezTo>
                  <a:pt x="789650" y="55786"/>
                  <a:pt x="789880" y="54518"/>
                  <a:pt x="789880" y="53020"/>
                </a:cubicBezTo>
                <a:cubicBezTo>
                  <a:pt x="789880" y="38382"/>
                  <a:pt x="780313" y="27547"/>
                  <a:pt x="765560" y="27547"/>
                </a:cubicBezTo>
                <a:cubicBezTo>
                  <a:pt x="750000" y="27547"/>
                  <a:pt x="740203" y="39189"/>
                  <a:pt x="740203" y="54518"/>
                </a:cubicBezTo>
                <a:cubicBezTo>
                  <a:pt x="740203" y="69848"/>
                  <a:pt x="751844" y="80452"/>
                  <a:pt x="767750" y="80452"/>
                </a:cubicBezTo>
                <a:moveTo>
                  <a:pt x="716805" y="55095"/>
                </a:moveTo>
                <a:cubicBezTo>
                  <a:pt x="716805" y="42531"/>
                  <a:pt x="725334" y="35731"/>
                  <a:pt x="735477" y="36999"/>
                </a:cubicBezTo>
                <a:lnTo>
                  <a:pt x="735477" y="27432"/>
                </a:lnTo>
                <a:cubicBezTo>
                  <a:pt x="727294" y="27432"/>
                  <a:pt x="720609" y="32042"/>
                  <a:pt x="716805" y="39765"/>
                </a:cubicBezTo>
                <a:lnTo>
                  <a:pt x="716805" y="28354"/>
                </a:lnTo>
                <a:lnTo>
                  <a:pt x="708391" y="28354"/>
                </a:lnTo>
                <a:lnTo>
                  <a:pt x="708391" y="79530"/>
                </a:lnTo>
                <a:lnTo>
                  <a:pt x="716805" y="79530"/>
                </a:lnTo>
                <a:lnTo>
                  <a:pt x="716805" y="55095"/>
                </a:lnTo>
                <a:close/>
                <a:moveTo>
                  <a:pt x="686953" y="25818"/>
                </a:moveTo>
                <a:lnTo>
                  <a:pt x="693868" y="13024"/>
                </a:lnTo>
                <a:cubicBezTo>
                  <a:pt x="695021" y="11065"/>
                  <a:pt x="695828" y="9106"/>
                  <a:pt x="695828" y="7031"/>
                </a:cubicBezTo>
                <a:cubicBezTo>
                  <a:pt x="695828" y="3343"/>
                  <a:pt x="693292" y="922"/>
                  <a:pt x="689719" y="922"/>
                </a:cubicBezTo>
                <a:cubicBezTo>
                  <a:pt x="686146" y="922"/>
                  <a:pt x="683495" y="3227"/>
                  <a:pt x="683495" y="6570"/>
                </a:cubicBezTo>
                <a:cubicBezTo>
                  <a:pt x="683495" y="9451"/>
                  <a:pt x="685339" y="11295"/>
                  <a:pt x="687990" y="12218"/>
                </a:cubicBezTo>
                <a:lnTo>
                  <a:pt x="681074" y="25703"/>
                </a:lnTo>
                <a:lnTo>
                  <a:pt x="686953" y="25703"/>
                </a:lnTo>
                <a:close/>
                <a:moveTo>
                  <a:pt x="662748" y="57861"/>
                </a:moveTo>
                <a:cubicBezTo>
                  <a:pt x="662748" y="67658"/>
                  <a:pt x="657100" y="72499"/>
                  <a:pt x="648686" y="72499"/>
                </a:cubicBezTo>
                <a:cubicBezTo>
                  <a:pt x="640272" y="72499"/>
                  <a:pt x="634509" y="67658"/>
                  <a:pt x="634509" y="57861"/>
                </a:cubicBezTo>
                <a:lnTo>
                  <a:pt x="634509" y="28354"/>
                </a:lnTo>
                <a:lnTo>
                  <a:pt x="626095" y="28354"/>
                </a:lnTo>
                <a:lnTo>
                  <a:pt x="626095" y="56939"/>
                </a:lnTo>
                <a:cubicBezTo>
                  <a:pt x="626095" y="71461"/>
                  <a:pt x="634855" y="80221"/>
                  <a:pt x="648686" y="80221"/>
                </a:cubicBezTo>
                <a:cubicBezTo>
                  <a:pt x="662517" y="80221"/>
                  <a:pt x="671162" y="71346"/>
                  <a:pt x="671162" y="56939"/>
                </a:cubicBezTo>
                <a:lnTo>
                  <a:pt x="671162" y="28354"/>
                </a:lnTo>
                <a:lnTo>
                  <a:pt x="662748" y="28354"/>
                </a:lnTo>
                <a:lnTo>
                  <a:pt x="662748" y="57861"/>
                </a:lnTo>
                <a:close/>
                <a:moveTo>
                  <a:pt x="605925" y="53942"/>
                </a:moveTo>
                <a:cubicBezTo>
                  <a:pt x="605925" y="64776"/>
                  <a:pt x="598548" y="72499"/>
                  <a:pt x="588174" y="72499"/>
                </a:cubicBezTo>
                <a:cubicBezTo>
                  <a:pt x="577801" y="72499"/>
                  <a:pt x="570078" y="64776"/>
                  <a:pt x="570078" y="53942"/>
                </a:cubicBezTo>
                <a:cubicBezTo>
                  <a:pt x="570078" y="43107"/>
                  <a:pt x="577570" y="35500"/>
                  <a:pt x="588174" y="35500"/>
                </a:cubicBezTo>
                <a:cubicBezTo>
                  <a:pt x="598778" y="35500"/>
                  <a:pt x="605925" y="43223"/>
                  <a:pt x="605925" y="53942"/>
                </a:cubicBezTo>
                <a:moveTo>
                  <a:pt x="588289" y="80452"/>
                </a:moveTo>
                <a:cubicBezTo>
                  <a:pt x="603619" y="80452"/>
                  <a:pt x="614684" y="69387"/>
                  <a:pt x="614684" y="53942"/>
                </a:cubicBezTo>
                <a:cubicBezTo>
                  <a:pt x="614684" y="38497"/>
                  <a:pt x="603735" y="27547"/>
                  <a:pt x="588289" y="27547"/>
                </a:cubicBezTo>
                <a:cubicBezTo>
                  <a:pt x="572845" y="27547"/>
                  <a:pt x="561434" y="38612"/>
                  <a:pt x="561434" y="53942"/>
                </a:cubicBezTo>
                <a:cubicBezTo>
                  <a:pt x="561434" y="69272"/>
                  <a:pt x="572730" y="80452"/>
                  <a:pt x="588289" y="80452"/>
                </a:cubicBezTo>
                <a:moveTo>
                  <a:pt x="557745" y="28469"/>
                </a:moveTo>
                <a:lnTo>
                  <a:pt x="548870" y="28469"/>
                </a:lnTo>
                <a:lnTo>
                  <a:pt x="532734" y="61895"/>
                </a:lnTo>
                <a:lnTo>
                  <a:pt x="516021" y="28469"/>
                </a:lnTo>
                <a:lnTo>
                  <a:pt x="506109" y="28469"/>
                </a:lnTo>
                <a:lnTo>
                  <a:pt x="528239" y="71461"/>
                </a:lnTo>
                <a:lnTo>
                  <a:pt x="511872" y="105579"/>
                </a:lnTo>
                <a:lnTo>
                  <a:pt x="520747" y="105579"/>
                </a:lnTo>
                <a:lnTo>
                  <a:pt x="557861" y="28469"/>
                </a:lnTo>
                <a:close/>
                <a:moveTo>
                  <a:pt x="462195" y="55095"/>
                </a:moveTo>
                <a:cubicBezTo>
                  <a:pt x="462195" y="42531"/>
                  <a:pt x="470724" y="35731"/>
                  <a:pt x="480867" y="36999"/>
                </a:cubicBezTo>
                <a:lnTo>
                  <a:pt x="480867" y="27432"/>
                </a:lnTo>
                <a:cubicBezTo>
                  <a:pt x="472683" y="27432"/>
                  <a:pt x="465998" y="32042"/>
                  <a:pt x="462195" y="39765"/>
                </a:cubicBezTo>
                <a:lnTo>
                  <a:pt x="462195" y="28354"/>
                </a:lnTo>
                <a:lnTo>
                  <a:pt x="453781" y="28354"/>
                </a:lnTo>
                <a:lnTo>
                  <a:pt x="453781" y="79530"/>
                </a:lnTo>
                <a:lnTo>
                  <a:pt x="462195" y="79530"/>
                </a:lnTo>
                <a:lnTo>
                  <a:pt x="462195" y="55095"/>
                </a:lnTo>
                <a:close/>
                <a:moveTo>
                  <a:pt x="399839" y="50369"/>
                </a:moveTo>
                <a:cubicBezTo>
                  <a:pt x="401106" y="41609"/>
                  <a:pt x="406639" y="35154"/>
                  <a:pt x="415975" y="35154"/>
                </a:cubicBezTo>
                <a:cubicBezTo>
                  <a:pt x="425311" y="35154"/>
                  <a:pt x="430613" y="41724"/>
                  <a:pt x="431305" y="50369"/>
                </a:cubicBezTo>
                <a:lnTo>
                  <a:pt x="399723" y="50369"/>
                </a:lnTo>
                <a:close/>
                <a:moveTo>
                  <a:pt x="418396" y="80452"/>
                </a:moveTo>
                <a:cubicBezTo>
                  <a:pt x="424965" y="80452"/>
                  <a:pt x="431190" y="78838"/>
                  <a:pt x="436607" y="75035"/>
                </a:cubicBezTo>
                <a:lnTo>
                  <a:pt x="436607" y="66966"/>
                </a:lnTo>
                <a:cubicBezTo>
                  <a:pt x="431190" y="70770"/>
                  <a:pt x="424850" y="72614"/>
                  <a:pt x="418396" y="72614"/>
                </a:cubicBezTo>
                <a:cubicBezTo>
                  <a:pt x="408253" y="72614"/>
                  <a:pt x="401106" y="66390"/>
                  <a:pt x="399723" y="57284"/>
                </a:cubicBezTo>
                <a:lnTo>
                  <a:pt x="440180" y="57284"/>
                </a:lnTo>
                <a:cubicBezTo>
                  <a:pt x="440180" y="55786"/>
                  <a:pt x="440410" y="54518"/>
                  <a:pt x="440410" y="53020"/>
                </a:cubicBezTo>
                <a:cubicBezTo>
                  <a:pt x="440410" y="38382"/>
                  <a:pt x="430844" y="27547"/>
                  <a:pt x="416091" y="27547"/>
                </a:cubicBezTo>
                <a:cubicBezTo>
                  <a:pt x="400530" y="27547"/>
                  <a:pt x="390733" y="39189"/>
                  <a:pt x="390733" y="54518"/>
                </a:cubicBezTo>
                <a:cubicBezTo>
                  <a:pt x="390733" y="69848"/>
                  <a:pt x="402374" y="80452"/>
                  <a:pt x="418280" y="80452"/>
                </a:cubicBezTo>
                <a:moveTo>
                  <a:pt x="385316" y="28469"/>
                </a:moveTo>
                <a:lnTo>
                  <a:pt x="376325" y="28469"/>
                </a:lnTo>
                <a:lnTo>
                  <a:pt x="359843" y="63624"/>
                </a:lnTo>
                <a:lnTo>
                  <a:pt x="343130" y="28469"/>
                </a:lnTo>
                <a:lnTo>
                  <a:pt x="333218" y="28469"/>
                </a:lnTo>
                <a:lnTo>
                  <a:pt x="359382" y="81374"/>
                </a:lnTo>
                <a:lnTo>
                  <a:pt x="385316" y="28469"/>
                </a:lnTo>
                <a:close/>
                <a:moveTo>
                  <a:pt x="287229" y="50369"/>
                </a:moveTo>
                <a:cubicBezTo>
                  <a:pt x="288497" y="41609"/>
                  <a:pt x="294029" y="35154"/>
                  <a:pt x="303366" y="35154"/>
                </a:cubicBezTo>
                <a:cubicBezTo>
                  <a:pt x="312702" y="35154"/>
                  <a:pt x="318004" y="41724"/>
                  <a:pt x="318695" y="50369"/>
                </a:cubicBezTo>
                <a:lnTo>
                  <a:pt x="287114" y="50369"/>
                </a:lnTo>
                <a:close/>
                <a:moveTo>
                  <a:pt x="305671" y="80452"/>
                </a:moveTo>
                <a:cubicBezTo>
                  <a:pt x="312241" y="80452"/>
                  <a:pt x="318465" y="78838"/>
                  <a:pt x="323882" y="75035"/>
                </a:cubicBezTo>
                <a:lnTo>
                  <a:pt x="323882" y="66966"/>
                </a:lnTo>
                <a:cubicBezTo>
                  <a:pt x="318465" y="70770"/>
                  <a:pt x="312125" y="72614"/>
                  <a:pt x="305671" y="72614"/>
                </a:cubicBezTo>
                <a:cubicBezTo>
                  <a:pt x="295528" y="72614"/>
                  <a:pt x="288382" y="66390"/>
                  <a:pt x="286999" y="57284"/>
                </a:cubicBezTo>
                <a:lnTo>
                  <a:pt x="327455" y="57284"/>
                </a:lnTo>
                <a:cubicBezTo>
                  <a:pt x="327455" y="55786"/>
                  <a:pt x="327686" y="54518"/>
                  <a:pt x="327686" y="53020"/>
                </a:cubicBezTo>
                <a:cubicBezTo>
                  <a:pt x="327686" y="38382"/>
                  <a:pt x="318119" y="27547"/>
                  <a:pt x="303366" y="27547"/>
                </a:cubicBezTo>
                <a:cubicBezTo>
                  <a:pt x="287806" y="27547"/>
                  <a:pt x="278008" y="39189"/>
                  <a:pt x="278008" y="54518"/>
                </a:cubicBezTo>
                <a:cubicBezTo>
                  <a:pt x="278008" y="69848"/>
                  <a:pt x="289650" y="80452"/>
                  <a:pt x="305555" y="80452"/>
                </a:cubicBezTo>
                <a:moveTo>
                  <a:pt x="254610" y="55095"/>
                </a:moveTo>
                <a:cubicBezTo>
                  <a:pt x="254610" y="42531"/>
                  <a:pt x="263140" y="35731"/>
                  <a:pt x="273283" y="36999"/>
                </a:cubicBezTo>
                <a:lnTo>
                  <a:pt x="273283" y="27432"/>
                </a:lnTo>
                <a:cubicBezTo>
                  <a:pt x="265099" y="27432"/>
                  <a:pt x="258414" y="32042"/>
                  <a:pt x="254610" y="39765"/>
                </a:cubicBezTo>
                <a:lnTo>
                  <a:pt x="254610" y="28354"/>
                </a:lnTo>
                <a:lnTo>
                  <a:pt x="246196" y="28354"/>
                </a:lnTo>
                <a:lnTo>
                  <a:pt x="246196" y="79530"/>
                </a:lnTo>
                <a:lnTo>
                  <a:pt x="254610" y="79530"/>
                </a:lnTo>
                <a:lnTo>
                  <a:pt x="254610" y="55095"/>
                </a:lnTo>
                <a:close/>
                <a:moveTo>
                  <a:pt x="192254" y="50369"/>
                </a:moveTo>
                <a:cubicBezTo>
                  <a:pt x="193522" y="41609"/>
                  <a:pt x="199055" y="35154"/>
                  <a:pt x="208391" y="35154"/>
                </a:cubicBezTo>
                <a:cubicBezTo>
                  <a:pt x="217727" y="35154"/>
                  <a:pt x="223029" y="41724"/>
                  <a:pt x="223721" y="50369"/>
                </a:cubicBezTo>
                <a:lnTo>
                  <a:pt x="192139" y="50369"/>
                </a:lnTo>
                <a:close/>
                <a:moveTo>
                  <a:pt x="210811" y="80452"/>
                </a:moveTo>
                <a:cubicBezTo>
                  <a:pt x="217381" y="80452"/>
                  <a:pt x="223605" y="78838"/>
                  <a:pt x="229023" y="75035"/>
                </a:cubicBezTo>
                <a:lnTo>
                  <a:pt x="229023" y="66966"/>
                </a:lnTo>
                <a:cubicBezTo>
                  <a:pt x="223605" y="70770"/>
                  <a:pt x="217266" y="72614"/>
                  <a:pt x="210811" y="72614"/>
                </a:cubicBezTo>
                <a:cubicBezTo>
                  <a:pt x="200669" y="72614"/>
                  <a:pt x="193522" y="66390"/>
                  <a:pt x="192139" y="57284"/>
                </a:cubicBezTo>
                <a:lnTo>
                  <a:pt x="232596" y="57284"/>
                </a:lnTo>
                <a:cubicBezTo>
                  <a:pt x="232596" y="55786"/>
                  <a:pt x="232826" y="54518"/>
                  <a:pt x="232826" y="53020"/>
                </a:cubicBezTo>
                <a:cubicBezTo>
                  <a:pt x="232826" y="38382"/>
                  <a:pt x="223260" y="27547"/>
                  <a:pt x="208506" y="27547"/>
                </a:cubicBezTo>
                <a:cubicBezTo>
                  <a:pt x="192946" y="27547"/>
                  <a:pt x="183149" y="39189"/>
                  <a:pt x="183149" y="54518"/>
                </a:cubicBezTo>
                <a:cubicBezTo>
                  <a:pt x="183149" y="69848"/>
                  <a:pt x="194790" y="80452"/>
                  <a:pt x="210696" y="80452"/>
                </a:cubicBezTo>
                <a:moveTo>
                  <a:pt x="133933" y="53942"/>
                </a:moveTo>
                <a:cubicBezTo>
                  <a:pt x="133933" y="43799"/>
                  <a:pt x="140157" y="35731"/>
                  <a:pt x="149608" y="35731"/>
                </a:cubicBezTo>
                <a:cubicBezTo>
                  <a:pt x="158483" y="35731"/>
                  <a:pt x="162863" y="41033"/>
                  <a:pt x="162863" y="50945"/>
                </a:cubicBezTo>
                <a:lnTo>
                  <a:pt x="162863" y="79530"/>
                </a:lnTo>
                <a:lnTo>
                  <a:pt x="171392" y="79530"/>
                </a:lnTo>
                <a:lnTo>
                  <a:pt x="171392" y="49447"/>
                </a:lnTo>
                <a:cubicBezTo>
                  <a:pt x="171392" y="36768"/>
                  <a:pt x="164707" y="27432"/>
                  <a:pt x="151683" y="27432"/>
                </a:cubicBezTo>
                <a:cubicBezTo>
                  <a:pt x="143845" y="27432"/>
                  <a:pt x="137621" y="31581"/>
                  <a:pt x="133933" y="37921"/>
                </a:cubicBezTo>
                <a:lnTo>
                  <a:pt x="133933" y="1729"/>
                </a:lnTo>
                <a:lnTo>
                  <a:pt x="125519" y="1729"/>
                </a:lnTo>
                <a:lnTo>
                  <a:pt x="125519" y="79530"/>
                </a:lnTo>
                <a:lnTo>
                  <a:pt x="133933" y="79530"/>
                </a:lnTo>
                <a:lnTo>
                  <a:pt x="133933" y="53942"/>
                </a:lnTo>
                <a:close/>
                <a:moveTo>
                  <a:pt x="115606" y="1729"/>
                </a:moveTo>
                <a:lnTo>
                  <a:pt x="105809" y="1729"/>
                </a:lnTo>
                <a:lnTo>
                  <a:pt x="82411" y="60051"/>
                </a:lnTo>
                <a:lnTo>
                  <a:pt x="58091" y="0"/>
                </a:lnTo>
                <a:lnTo>
                  <a:pt x="33541" y="60051"/>
                </a:lnTo>
                <a:lnTo>
                  <a:pt x="10028" y="1729"/>
                </a:lnTo>
                <a:lnTo>
                  <a:pt x="0" y="1729"/>
                </a:lnTo>
                <a:lnTo>
                  <a:pt x="33541" y="81259"/>
                </a:lnTo>
                <a:lnTo>
                  <a:pt x="57976" y="21323"/>
                </a:lnTo>
                <a:lnTo>
                  <a:pt x="82065" y="81259"/>
                </a:lnTo>
                <a:lnTo>
                  <a:pt x="115837" y="1729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3" name="Freeform: Shape 2002">
            <a:extLst>
              <a:ext uri="{FF2B5EF4-FFF2-40B4-BE49-F238E27FC236}">
                <a16:creationId xmlns:a16="http://schemas.microsoft.com/office/drawing/2014/main" id="{3D3EFDBB-C662-86DD-CBF1-07F4276CDFEB}"/>
              </a:ext>
            </a:extLst>
          </p:cNvPr>
          <p:cNvSpPr/>
          <p:nvPr/>
        </p:nvSpPr>
        <p:spPr>
          <a:xfrm>
            <a:off x="3789995" y="1913064"/>
            <a:ext cx="2600738" cy="103849"/>
          </a:xfrm>
          <a:custGeom>
            <a:avLst/>
            <a:gdLst>
              <a:gd name="connsiteX0" fmla="*/ 2574228 w 2600738"/>
              <a:gd name="connsiteY0" fmla="*/ 33771 h 103849"/>
              <a:gd name="connsiteX1" fmla="*/ 2592208 w 2600738"/>
              <a:gd name="connsiteY1" fmla="*/ 52444 h 103849"/>
              <a:gd name="connsiteX2" fmla="*/ 2574228 w 2600738"/>
              <a:gd name="connsiteY2" fmla="*/ 70770 h 103849"/>
              <a:gd name="connsiteX3" fmla="*/ 2556478 w 2600738"/>
              <a:gd name="connsiteY3" fmla="*/ 52444 h 103849"/>
              <a:gd name="connsiteX4" fmla="*/ 2574228 w 2600738"/>
              <a:gd name="connsiteY4" fmla="*/ 33771 h 103849"/>
              <a:gd name="connsiteX5" fmla="*/ 2592208 w 2600738"/>
              <a:gd name="connsiteY5" fmla="*/ 77801 h 103849"/>
              <a:gd name="connsiteX6" fmla="*/ 2600738 w 2600738"/>
              <a:gd name="connsiteY6" fmla="*/ 77801 h 103849"/>
              <a:gd name="connsiteX7" fmla="*/ 2600738 w 2600738"/>
              <a:gd name="connsiteY7" fmla="*/ 26625 h 103849"/>
              <a:gd name="connsiteX8" fmla="*/ 2592208 w 2600738"/>
              <a:gd name="connsiteY8" fmla="*/ 26625 h 103849"/>
              <a:gd name="connsiteX9" fmla="*/ 2592208 w 2600738"/>
              <a:gd name="connsiteY9" fmla="*/ 36307 h 103849"/>
              <a:gd name="connsiteX10" fmla="*/ 2573536 w 2600738"/>
              <a:gd name="connsiteY10" fmla="*/ 25703 h 103849"/>
              <a:gd name="connsiteX11" fmla="*/ 2547833 w 2600738"/>
              <a:gd name="connsiteY11" fmla="*/ 52444 h 103849"/>
              <a:gd name="connsiteX12" fmla="*/ 2573536 w 2600738"/>
              <a:gd name="connsiteY12" fmla="*/ 78608 h 103849"/>
              <a:gd name="connsiteX13" fmla="*/ 2592208 w 2600738"/>
              <a:gd name="connsiteY13" fmla="*/ 68234 h 103849"/>
              <a:gd name="connsiteX14" fmla="*/ 2592208 w 2600738"/>
              <a:gd name="connsiteY14" fmla="*/ 77801 h 103849"/>
              <a:gd name="connsiteX15" fmla="*/ 2504150 w 2600738"/>
              <a:gd name="connsiteY15" fmla="*/ 93361 h 103849"/>
              <a:gd name="connsiteX16" fmla="*/ 2511872 w 2600738"/>
              <a:gd name="connsiteY16" fmla="*/ 79299 h 103849"/>
              <a:gd name="connsiteX17" fmla="*/ 2513947 w 2600738"/>
              <a:gd name="connsiteY17" fmla="*/ 72960 h 103849"/>
              <a:gd name="connsiteX18" fmla="*/ 2507492 w 2600738"/>
              <a:gd name="connsiteY18" fmla="*/ 66505 h 103849"/>
              <a:gd name="connsiteX19" fmla="*/ 2501038 w 2600738"/>
              <a:gd name="connsiteY19" fmla="*/ 72614 h 103849"/>
              <a:gd name="connsiteX20" fmla="*/ 2505533 w 2600738"/>
              <a:gd name="connsiteY20" fmla="*/ 78492 h 103849"/>
              <a:gd name="connsiteX21" fmla="*/ 2497811 w 2600738"/>
              <a:gd name="connsiteY21" fmla="*/ 93246 h 103849"/>
              <a:gd name="connsiteX22" fmla="*/ 2504035 w 2600738"/>
              <a:gd name="connsiteY22" fmla="*/ 93246 h 103849"/>
              <a:gd name="connsiteX23" fmla="*/ 2484325 w 2600738"/>
              <a:gd name="connsiteY23" fmla="*/ 53366 h 103849"/>
              <a:gd name="connsiteX24" fmla="*/ 2502997 w 2600738"/>
              <a:gd name="connsiteY24" fmla="*/ 35270 h 103849"/>
              <a:gd name="connsiteX25" fmla="*/ 2502997 w 2600738"/>
              <a:gd name="connsiteY25" fmla="*/ 25703 h 103849"/>
              <a:gd name="connsiteX26" fmla="*/ 2484325 w 2600738"/>
              <a:gd name="connsiteY26" fmla="*/ 38036 h 103849"/>
              <a:gd name="connsiteX27" fmla="*/ 2484325 w 2600738"/>
              <a:gd name="connsiteY27" fmla="*/ 26625 h 103849"/>
              <a:gd name="connsiteX28" fmla="*/ 2475911 w 2600738"/>
              <a:gd name="connsiteY28" fmla="*/ 26625 h 103849"/>
              <a:gd name="connsiteX29" fmla="*/ 2475911 w 2600738"/>
              <a:gd name="connsiteY29" fmla="*/ 77801 h 103849"/>
              <a:gd name="connsiteX30" fmla="*/ 2484325 w 2600738"/>
              <a:gd name="connsiteY30" fmla="*/ 77801 h 103849"/>
              <a:gd name="connsiteX31" fmla="*/ 2484325 w 2600738"/>
              <a:gd name="connsiteY31" fmla="*/ 53366 h 103849"/>
              <a:gd name="connsiteX32" fmla="*/ 2421969 w 2600738"/>
              <a:gd name="connsiteY32" fmla="*/ 48640 h 103849"/>
              <a:gd name="connsiteX33" fmla="*/ 2438105 w 2600738"/>
              <a:gd name="connsiteY33" fmla="*/ 33426 h 103849"/>
              <a:gd name="connsiteX34" fmla="*/ 2453435 w 2600738"/>
              <a:gd name="connsiteY34" fmla="*/ 48640 h 103849"/>
              <a:gd name="connsiteX35" fmla="*/ 2421854 w 2600738"/>
              <a:gd name="connsiteY35" fmla="*/ 48640 h 103849"/>
              <a:gd name="connsiteX36" fmla="*/ 2440411 w 2600738"/>
              <a:gd name="connsiteY36" fmla="*/ 78723 h 103849"/>
              <a:gd name="connsiteX37" fmla="*/ 2458622 w 2600738"/>
              <a:gd name="connsiteY37" fmla="*/ 73306 h 103849"/>
              <a:gd name="connsiteX38" fmla="*/ 2458622 w 2600738"/>
              <a:gd name="connsiteY38" fmla="*/ 65237 h 103849"/>
              <a:gd name="connsiteX39" fmla="*/ 2440411 w 2600738"/>
              <a:gd name="connsiteY39" fmla="*/ 70885 h 103849"/>
              <a:gd name="connsiteX40" fmla="*/ 2421738 w 2600738"/>
              <a:gd name="connsiteY40" fmla="*/ 55556 h 103849"/>
              <a:gd name="connsiteX41" fmla="*/ 2462195 w 2600738"/>
              <a:gd name="connsiteY41" fmla="*/ 55556 h 103849"/>
              <a:gd name="connsiteX42" fmla="*/ 2462426 w 2600738"/>
              <a:gd name="connsiteY42" fmla="*/ 51291 h 103849"/>
              <a:gd name="connsiteX43" fmla="*/ 2438105 w 2600738"/>
              <a:gd name="connsiteY43" fmla="*/ 25818 h 103849"/>
              <a:gd name="connsiteX44" fmla="*/ 2412748 w 2600738"/>
              <a:gd name="connsiteY44" fmla="*/ 52789 h 103849"/>
              <a:gd name="connsiteX45" fmla="*/ 2440295 w 2600738"/>
              <a:gd name="connsiteY45" fmla="*/ 78723 h 103849"/>
              <a:gd name="connsiteX46" fmla="*/ 2406179 w 2600738"/>
              <a:gd name="connsiteY46" fmla="*/ 75150 h 103849"/>
              <a:gd name="connsiteX47" fmla="*/ 2406179 w 2600738"/>
              <a:gd name="connsiteY47" fmla="*/ 66966 h 103849"/>
              <a:gd name="connsiteX48" fmla="*/ 2394306 w 2600738"/>
              <a:gd name="connsiteY48" fmla="*/ 70655 h 103849"/>
              <a:gd name="connsiteX49" fmla="*/ 2384394 w 2600738"/>
              <a:gd name="connsiteY49" fmla="*/ 60742 h 103849"/>
              <a:gd name="connsiteX50" fmla="*/ 2384394 w 2600738"/>
              <a:gd name="connsiteY50" fmla="*/ 34463 h 103849"/>
              <a:gd name="connsiteX51" fmla="*/ 2405602 w 2600738"/>
              <a:gd name="connsiteY51" fmla="*/ 34463 h 103849"/>
              <a:gd name="connsiteX52" fmla="*/ 2405602 w 2600738"/>
              <a:gd name="connsiteY52" fmla="*/ 26740 h 103849"/>
              <a:gd name="connsiteX53" fmla="*/ 2384394 w 2600738"/>
              <a:gd name="connsiteY53" fmla="*/ 26740 h 103849"/>
              <a:gd name="connsiteX54" fmla="*/ 2384394 w 2600738"/>
              <a:gd name="connsiteY54" fmla="*/ 10489 h 103849"/>
              <a:gd name="connsiteX55" fmla="*/ 2375980 w 2600738"/>
              <a:gd name="connsiteY55" fmla="*/ 10489 h 103849"/>
              <a:gd name="connsiteX56" fmla="*/ 2375980 w 2600738"/>
              <a:gd name="connsiteY56" fmla="*/ 60166 h 103849"/>
              <a:gd name="connsiteX57" fmla="*/ 2393499 w 2600738"/>
              <a:gd name="connsiteY57" fmla="*/ 78723 h 103849"/>
              <a:gd name="connsiteX58" fmla="*/ 2406294 w 2600738"/>
              <a:gd name="connsiteY58" fmla="*/ 75150 h 103849"/>
              <a:gd name="connsiteX59" fmla="*/ 2352582 w 2600738"/>
              <a:gd name="connsiteY59" fmla="*/ 56132 h 103849"/>
              <a:gd name="connsiteX60" fmla="*/ 2338521 w 2600738"/>
              <a:gd name="connsiteY60" fmla="*/ 70770 h 103849"/>
              <a:gd name="connsiteX61" fmla="*/ 2324343 w 2600738"/>
              <a:gd name="connsiteY61" fmla="*/ 56132 h 103849"/>
              <a:gd name="connsiteX62" fmla="*/ 2324343 w 2600738"/>
              <a:gd name="connsiteY62" fmla="*/ 26625 h 103849"/>
              <a:gd name="connsiteX63" fmla="*/ 2315929 w 2600738"/>
              <a:gd name="connsiteY63" fmla="*/ 26625 h 103849"/>
              <a:gd name="connsiteX64" fmla="*/ 2315929 w 2600738"/>
              <a:gd name="connsiteY64" fmla="*/ 55210 h 103849"/>
              <a:gd name="connsiteX65" fmla="*/ 2338521 w 2600738"/>
              <a:gd name="connsiteY65" fmla="*/ 78492 h 103849"/>
              <a:gd name="connsiteX66" fmla="*/ 2360996 w 2600738"/>
              <a:gd name="connsiteY66" fmla="*/ 55210 h 103849"/>
              <a:gd name="connsiteX67" fmla="*/ 2360996 w 2600738"/>
              <a:gd name="connsiteY67" fmla="*/ 26625 h 103849"/>
              <a:gd name="connsiteX68" fmla="*/ 2352582 w 2600738"/>
              <a:gd name="connsiteY68" fmla="*/ 26625 h 103849"/>
              <a:gd name="connsiteX69" fmla="*/ 2352582 w 2600738"/>
              <a:gd name="connsiteY69" fmla="*/ 56132 h 103849"/>
              <a:gd name="connsiteX70" fmla="*/ 2295759 w 2600738"/>
              <a:gd name="connsiteY70" fmla="*/ 52213 h 103849"/>
              <a:gd name="connsiteX71" fmla="*/ 2278009 w 2600738"/>
              <a:gd name="connsiteY71" fmla="*/ 70770 h 103849"/>
              <a:gd name="connsiteX72" fmla="*/ 2259913 w 2600738"/>
              <a:gd name="connsiteY72" fmla="*/ 52213 h 103849"/>
              <a:gd name="connsiteX73" fmla="*/ 2278009 w 2600738"/>
              <a:gd name="connsiteY73" fmla="*/ 33771 h 103849"/>
              <a:gd name="connsiteX74" fmla="*/ 2295759 w 2600738"/>
              <a:gd name="connsiteY74" fmla="*/ 52213 h 103849"/>
              <a:gd name="connsiteX75" fmla="*/ 2278816 w 2600738"/>
              <a:gd name="connsiteY75" fmla="*/ 78723 h 103849"/>
              <a:gd name="connsiteX76" fmla="*/ 2304519 w 2600738"/>
              <a:gd name="connsiteY76" fmla="*/ 52213 h 103849"/>
              <a:gd name="connsiteX77" fmla="*/ 2278816 w 2600738"/>
              <a:gd name="connsiteY77" fmla="*/ 25818 h 103849"/>
              <a:gd name="connsiteX78" fmla="*/ 2260028 w 2600738"/>
              <a:gd name="connsiteY78" fmla="*/ 36538 h 103849"/>
              <a:gd name="connsiteX79" fmla="*/ 2260028 w 2600738"/>
              <a:gd name="connsiteY79" fmla="*/ 26740 h 103849"/>
              <a:gd name="connsiteX80" fmla="*/ 2251614 w 2600738"/>
              <a:gd name="connsiteY80" fmla="*/ 26740 h 103849"/>
              <a:gd name="connsiteX81" fmla="*/ 2251614 w 2600738"/>
              <a:gd name="connsiteY81" fmla="*/ 103850 h 103849"/>
              <a:gd name="connsiteX82" fmla="*/ 2260028 w 2600738"/>
              <a:gd name="connsiteY82" fmla="*/ 103850 h 103849"/>
              <a:gd name="connsiteX83" fmla="*/ 2260028 w 2600738"/>
              <a:gd name="connsiteY83" fmla="*/ 68119 h 103849"/>
              <a:gd name="connsiteX84" fmla="*/ 2278816 w 2600738"/>
              <a:gd name="connsiteY84" fmla="*/ 78723 h 103849"/>
              <a:gd name="connsiteX85" fmla="*/ 2165745 w 2600738"/>
              <a:gd name="connsiteY85" fmla="*/ 52213 h 103849"/>
              <a:gd name="connsiteX86" fmla="*/ 2180037 w 2600738"/>
              <a:gd name="connsiteY86" fmla="*/ 34002 h 103849"/>
              <a:gd name="connsiteX87" fmla="*/ 2192140 w 2600738"/>
              <a:gd name="connsiteY87" fmla="*/ 49216 h 103849"/>
              <a:gd name="connsiteX88" fmla="*/ 2192140 w 2600738"/>
              <a:gd name="connsiteY88" fmla="*/ 77801 h 103849"/>
              <a:gd name="connsiteX89" fmla="*/ 2200553 w 2600738"/>
              <a:gd name="connsiteY89" fmla="*/ 77801 h 103849"/>
              <a:gd name="connsiteX90" fmla="*/ 2200553 w 2600738"/>
              <a:gd name="connsiteY90" fmla="*/ 51406 h 103849"/>
              <a:gd name="connsiteX91" fmla="*/ 2214846 w 2600738"/>
              <a:gd name="connsiteY91" fmla="*/ 33887 h 103849"/>
              <a:gd name="connsiteX92" fmla="*/ 2226949 w 2600738"/>
              <a:gd name="connsiteY92" fmla="*/ 49101 h 103849"/>
              <a:gd name="connsiteX93" fmla="*/ 2226949 w 2600738"/>
              <a:gd name="connsiteY93" fmla="*/ 77686 h 103849"/>
              <a:gd name="connsiteX94" fmla="*/ 2235362 w 2600738"/>
              <a:gd name="connsiteY94" fmla="*/ 77686 h 103849"/>
              <a:gd name="connsiteX95" fmla="*/ 2235362 w 2600738"/>
              <a:gd name="connsiteY95" fmla="*/ 47603 h 103849"/>
              <a:gd name="connsiteX96" fmla="*/ 2216459 w 2600738"/>
              <a:gd name="connsiteY96" fmla="*/ 25588 h 103849"/>
              <a:gd name="connsiteX97" fmla="*/ 2198248 w 2600738"/>
              <a:gd name="connsiteY97" fmla="*/ 36768 h 103849"/>
              <a:gd name="connsiteX98" fmla="*/ 2182342 w 2600738"/>
              <a:gd name="connsiteY98" fmla="*/ 25588 h 103849"/>
              <a:gd name="connsiteX99" fmla="*/ 2165515 w 2600738"/>
              <a:gd name="connsiteY99" fmla="*/ 35731 h 103849"/>
              <a:gd name="connsiteX100" fmla="*/ 2165515 w 2600738"/>
              <a:gd name="connsiteY100" fmla="*/ 26510 h 103849"/>
              <a:gd name="connsiteX101" fmla="*/ 2157100 w 2600738"/>
              <a:gd name="connsiteY101" fmla="*/ 26510 h 103849"/>
              <a:gd name="connsiteX102" fmla="*/ 2157100 w 2600738"/>
              <a:gd name="connsiteY102" fmla="*/ 77686 h 103849"/>
              <a:gd name="connsiteX103" fmla="*/ 2165515 w 2600738"/>
              <a:gd name="connsiteY103" fmla="*/ 77686 h 103849"/>
              <a:gd name="connsiteX104" fmla="*/ 2165515 w 2600738"/>
              <a:gd name="connsiteY104" fmla="*/ 52098 h 103849"/>
              <a:gd name="connsiteX105" fmla="*/ 2135201 w 2600738"/>
              <a:gd name="connsiteY105" fmla="*/ 52213 h 103849"/>
              <a:gd name="connsiteX106" fmla="*/ 2117451 w 2600738"/>
              <a:gd name="connsiteY106" fmla="*/ 70770 h 103849"/>
              <a:gd name="connsiteX107" fmla="*/ 2099355 w 2600738"/>
              <a:gd name="connsiteY107" fmla="*/ 52213 h 103849"/>
              <a:gd name="connsiteX108" fmla="*/ 2117451 w 2600738"/>
              <a:gd name="connsiteY108" fmla="*/ 33771 h 103849"/>
              <a:gd name="connsiteX109" fmla="*/ 2135201 w 2600738"/>
              <a:gd name="connsiteY109" fmla="*/ 52213 h 103849"/>
              <a:gd name="connsiteX110" fmla="*/ 2117566 w 2600738"/>
              <a:gd name="connsiteY110" fmla="*/ 78723 h 103849"/>
              <a:gd name="connsiteX111" fmla="*/ 2143961 w 2600738"/>
              <a:gd name="connsiteY111" fmla="*/ 52213 h 103849"/>
              <a:gd name="connsiteX112" fmla="*/ 2117566 w 2600738"/>
              <a:gd name="connsiteY112" fmla="*/ 25818 h 103849"/>
              <a:gd name="connsiteX113" fmla="*/ 2090710 w 2600738"/>
              <a:gd name="connsiteY113" fmla="*/ 52213 h 103849"/>
              <a:gd name="connsiteX114" fmla="*/ 2117566 w 2600738"/>
              <a:gd name="connsiteY114" fmla="*/ 78723 h 103849"/>
              <a:gd name="connsiteX115" fmla="*/ 2046220 w 2600738"/>
              <a:gd name="connsiteY115" fmla="*/ 52213 h 103849"/>
              <a:gd name="connsiteX116" fmla="*/ 2064777 w 2600738"/>
              <a:gd name="connsiteY116" fmla="*/ 33771 h 103849"/>
              <a:gd name="connsiteX117" fmla="*/ 2080683 w 2600738"/>
              <a:gd name="connsiteY117" fmla="*/ 40341 h 103849"/>
              <a:gd name="connsiteX118" fmla="*/ 2080683 w 2600738"/>
              <a:gd name="connsiteY118" fmla="*/ 31005 h 103849"/>
              <a:gd name="connsiteX119" fmla="*/ 2064316 w 2600738"/>
              <a:gd name="connsiteY119" fmla="*/ 25818 h 103849"/>
              <a:gd name="connsiteX120" fmla="*/ 2037575 w 2600738"/>
              <a:gd name="connsiteY120" fmla="*/ 52213 h 103849"/>
              <a:gd name="connsiteX121" fmla="*/ 2064200 w 2600738"/>
              <a:gd name="connsiteY121" fmla="*/ 78608 h 103849"/>
              <a:gd name="connsiteX122" fmla="*/ 2081259 w 2600738"/>
              <a:gd name="connsiteY122" fmla="*/ 73882 h 103849"/>
              <a:gd name="connsiteX123" fmla="*/ 2081259 w 2600738"/>
              <a:gd name="connsiteY123" fmla="*/ 65237 h 103849"/>
              <a:gd name="connsiteX124" fmla="*/ 2065007 w 2600738"/>
              <a:gd name="connsiteY124" fmla="*/ 70770 h 103849"/>
              <a:gd name="connsiteX125" fmla="*/ 2046335 w 2600738"/>
              <a:gd name="connsiteY125" fmla="*/ 52213 h 103849"/>
              <a:gd name="connsiteX126" fmla="*/ 1995620 w 2600738"/>
              <a:gd name="connsiteY126" fmla="*/ 52213 h 103849"/>
              <a:gd name="connsiteX127" fmla="*/ 1977870 w 2600738"/>
              <a:gd name="connsiteY127" fmla="*/ 70770 h 103849"/>
              <a:gd name="connsiteX128" fmla="*/ 1959774 w 2600738"/>
              <a:gd name="connsiteY128" fmla="*/ 52213 h 103849"/>
              <a:gd name="connsiteX129" fmla="*/ 1977870 w 2600738"/>
              <a:gd name="connsiteY129" fmla="*/ 33771 h 103849"/>
              <a:gd name="connsiteX130" fmla="*/ 1995620 w 2600738"/>
              <a:gd name="connsiteY130" fmla="*/ 52213 h 103849"/>
              <a:gd name="connsiteX131" fmla="*/ 1978562 w 2600738"/>
              <a:gd name="connsiteY131" fmla="*/ 78723 h 103849"/>
              <a:gd name="connsiteX132" fmla="*/ 2004265 w 2600738"/>
              <a:gd name="connsiteY132" fmla="*/ 52213 h 103849"/>
              <a:gd name="connsiteX133" fmla="*/ 1978562 w 2600738"/>
              <a:gd name="connsiteY133" fmla="*/ 25818 h 103849"/>
              <a:gd name="connsiteX134" fmla="*/ 1959774 w 2600738"/>
              <a:gd name="connsiteY134" fmla="*/ 36538 h 103849"/>
              <a:gd name="connsiteX135" fmla="*/ 1959774 w 2600738"/>
              <a:gd name="connsiteY135" fmla="*/ 26740 h 103849"/>
              <a:gd name="connsiteX136" fmla="*/ 1951360 w 2600738"/>
              <a:gd name="connsiteY136" fmla="*/ 26740 h 103849"/>
              <a:gd name="connsiteX137" fmla="*/ 1951360 w 2600738"/>
              <a:gd name="connsiteY137" fmla="*/ 103850 h 103849"/>
              <a:gd name="connsiteX138" fmla="*/ 1959774 w 2600738"/>
              <a:gd name="connsiteY138" fmla="*/ 103850 h 103849"/>
              <a:gd name="connsiteX139" fmla="*/ 1959774 w 2600738"/>
              <a:gd name="connsiteY139" fmla="*/ 68119 h 103849"/>
              <a:gd name="connsiteX140" fmla="*/ 1978562 w 2600738"/>
              <a:gd name="connsiteY140" fmla="*/ 78723 h 103849"/>
              <a:gd name="connsiteX141" fmla="*/ 1929345 w 2600738"/>
              <a:gd name="connsiteY141" fmla="*/ 52213 h 103849"/>
              <a:gd name="connsiteX142" fmla="*/ 1911596 w 2600738"/>
              <a:gd name="connsiteY142" fmla="*/ 70770 h 103849"/>
              <a:gd name="connsiteX143" fmla="*/ 1893500 w 2600738"/>
              <a:gd name="connsiteY143" fmla="*/ 52213 h 103849"/>
              <a:gd name="connsiteX144" fmla="*/ 1911596 w 2600738"/>
              <a:gd name="connsiteY144" fmla="*/ 33771 h 103849"/>
              <a:gd name="connsiteX145" fmla="*/ 1929345 w 2600738"/>
              <a:gd name="connsiteY145" fmla="*/ 52213 h 103849"/>
              <a:gd name="connsiteX146" fmla="*/ 1911711 w 2600738"/>
              <a:gd name="connsiteY146" fmla="*/ 78723 h 103849"/>
              <a:gd name="connsiteX147" fmla="*/ 1938105 w 2600738"/>
              <a:gd name="connsiteY147" fmla="*/ 52213 h 103849"/>
              <a:gd name="connsiteX148" fmla="*/ 1911711 w 2600738"/>
              <a:gd name="connsiteY148" fmla="*/ 25818 h 103849"/>
              <a:gd name="connsiteX149" fmla="*/ 1884855 w 2600738"/>
              <a:gd name="connsiteY149" fmla="*/ 52213 h 103849"/>
              <a:gd name="connsiteX150" fmla="*/ 1911711 w 2600738"/>
              <a:gd name="connsiteY150" fmla="*/ 78723 h 103849"/>
              <a:gd name="connsiteX151" fmla="*/ 1878170 w 2600738"/>
              <a:gd name="connsiteY151" fmla="*/ 75150 h 103849"/>
              <a:gd name="connsiteX152" fmla="*/ 1878170 w 2600738"/>
              <a:gd name="connsiteY152" fmla="*/ 66966 h 103849"/>
              <a:gd name="connsiteX153" fmla="*/ 1866183 w 2600738"/>
              <a:gd name="connsiteY153" fmla="*/ 70655 h 103849"/>
              <a:gd name="connsiteX154" fmla="*/ 1856270 w 2600738"/>
              <a:gd name="connsiteY154" fmla="*/ 60742 h 103849"/>
              <a:gd name="connsiteX155" fmla="*/ 1856270 w 2600738"/>
              <a:gd name="connsiteY155" fmla="*/ 34463 h 103849"/>
              <a:gd name="connsiteX156" fmla="*/ 1877478 w 2600738"/>
              <a:gd name="connsiteY156" fmla="*/ 34463 h 103849"/>
              <a:gd name="connsiteX157" fmla="*/ 1877478 w 2600738"/>
              <a:gd name="connsiteY157" fmla="*/ 26740 h 103849"/>
              <a:gd name="connsiteX158" fmla="*/ 1856270 w 2600738"/>
              <a:gd name="connsiteY158" fmla="*/ 26740 h 103849"/>
              <a:gd name="connsiteX159" fmla="*/ 1856270 w 2600738"/>
              <a:gd name="connsiteY159" fmla="*/ 10489 h 103849"/>
              <a:gd name="connsiteX160" fmla="*/ 1847857 w 2600738"/>
              <a:gd name="connsiteY160" fmla="*/ 10489 h 103849"/>
              <a:gd name="connsiteX161" fmla="*/ 1847857 w 2600738"/>
              <a:gd name="connsiteY161" fmla="*/ 60166 h 103849"/>
              <a:gd name="connsiteX162" fmla="*/ 1865376 w 2600738"/>
              <a:gd name="connsiteY162" fmla="*/ 78723 h 103849"/>
              <a:gd name="connsiteX163" fmla="*/ 1878170 w 2600738"/>
              <a:gd name="connsiteY163" fmla="*/ 75150 h 103849"/>
              <a:gd name="connsiteX164" fmla="*/ 1828147 w 2600738"/>
              <a:gd name="connsiteY164" fmla="*/ 52213 h 103849"/>
              <a:gd name="connsiteX165" fmla="*/ 1810397 w 2600738"/>
              <a:gd name="connsiteY165" fmla="*/ 70770 h 103849"/>
              <a:gd name="connsiteX166" fmla="*/ 1792301 w 2600738"/>
              <a:gd name="connsiteY166" fmla="*/ 52213 h 103849"/>
              <a:gd name="connsiteX167" fmla="*/ 1810397 w 2600738"/>
              <a:gd name="connsiteY167" fmla="*/ 33771 h 103849"/>
              <a:gd name="connsiteX168" fmla="*/ 1828147 w 2600738"/>
              <a:gd name="connsiteY168" fmla="*/ 52213 h 103849"/>
              <a:gd name="connsiteX169" fmla="*/ 1811203 w 2600738"/>
              <a:gd name="connsiteY169" fmla="*/ 78723 h 103849"/>
              <a:gd name="connsiteX170" fmla="*/ 1836907 w 2600738"/>
              <a:gd name="connsiteY170" fmla="*/ 52213 h 103849"/>
              <a:gd name="connsiteX171" fmla="*/ 1811203 w 2600738"/>
              <a:gd name="connsiteY171" fmla="*/ 25818 h 103849"/>
              <a:gd name="connsiteX172" fmla="*/ 1792416 w 2600738"/>
              <a:gd name="connsiteY172" fmla="*/ 36538 h 103849"/>
              <a:gd name="connsiteX173" fmla="*/ 1792416 w 2600738"/>
              <a:gd name="connsiteY173" fmla="*/ 26740 h 103849"/>
              <a:gd name="connsiteX174" fmla="*/ 1784002 w 2600738"/>
              <a:gd name="connsiteY174" fmla="*/ 26740 h 103849"/>
              <a:gd name="connsiteX175" fmla="*/ 1784002 w 2600738"/>
              <a:gd name="connsiteY175" fmla="*/ 103850 h 103849"/>
              <a:gd name="connsiteX176" fmla="*/ 1792416 w 2600738"/>
              <a:gd name="connsiteY176" fmla="*/ 103850 h 103849"/>
              <a:gd name="connsiteX177" fmla="*/ 1792416 w 2600738"/>
              <a:gd name="connsiteY177" fmla="*/ 68119 h 103849"/>
              <a:gd name="connsiteX178" fmla="*/ 1811203 w 2600738"/>
              <a:gd name="connsiteY178" fmla="*/ 78723 h 103849"/>
              <a:gd name="connsiteX179" fmla="*/ 1740318 w 2600738"/>
              <a:gd name="connsiteY179" fmla="*/ 33771 h 103849"/>
              <a:gd name="connsiteX180" fmla="*/ 1758299 w 2600738"/>
              <a:gd name="connsiteY180" fmla="*/ 52444 h 103849"/>
              <a:gd name="connsiteX181" fmla="*/ 1740318 w 2600738"/>
              <a:gd name="connsiteY181" fmla="*/ 70770 h 103849"/>
              <a:gd name="connsiteX182" fmla="*/ 1722568 w 2600738"/>
              <a:gd name="connsiteY182" fmla="*/ 52444 h 103849"/>
              <a:gd name="connsiteX183" fmla="*/ 1740318 w 2600738"/>
              <a:gd name="connsiteY183" fmla="*/ 33771 h 103849"/>
              <a:gd name="connsiteX184" fmla="*/ 1758299 w 2600738"/>
              <a:gd name="connsiteY184" fmla="*/ 77801 h 103849"/>
              <a:gd name="connsiteX185" fmla="*/ 1766828 w 2600738"/>
              <a:gd name="connsiteY185" fmla="*/ 77801 h 103849"/>
              <a:gd name="connsiteX186" fmla="*/ 1766828 w 2600738"/>
              <a:gd name="connsiteY186" fmla="*/ 26625 h 103849"/>
              <a:gd name="connsiteX187" fmla="*/ 1758299 w 2600738"/>
              <a:gd name="connsiteY187" fmla="*/ 26625 h 103849"/>
              <a:gd name="connsiteX188" fmla="*/ 1758299 w 2600738"/>
              <a:gd name="connsiteY188" fmla="*/ 36307 h 103849"/>
              <a:gd name="connsiteX189" fmla="*/ 1739627 w 2600738"/>
              <a:gd name="connsiteY189" fmla="*/ 25703 h 103849"/>
              <a:gd name="connsiteX190" fmla="*/ 1713924 w 2600738"/>
              <a:gd name="connsiteY190" fmla="*/ 52444 h 103849"/>
              <a:gd name="connsiteX191" fmla="*/ 1739627 w 2600738"/>
              <a:gd name="connsiteY191" fmla="*/ 78608 h 103849"/>
              <a:gd name="connsiteX192" fmla="*/ 1758299 w 2600738"/>
              <a:gd name="connsiteY192" fmla="*/ 68234 h 103849"/>
              <a:gd name="connsiteX193" fmla="*/ 1758299 w 2600738"/>
              <a:gd name="connsiteY193" fmla="*/ 77801 h 103849"/>
              <a:gd name="connsiteX194" fmla="*/ 1692139 w 2600738"/>
              <a:gd name="connsiteY194" fmla="*/ 77801 h 103849"/>
              <a:gd name="connsiteX195" fmla="*/ 1700553 w 2600738"/>
              <a:gd name="connsiteY195" fmla="*/ 77801 h 103849"/>
              <a:gd name="connsiteX196" fmla="*/ 1700553 w 2600738"/>
              <a:gd name="connsiteY196" fmla="*/ 0 h 103849"/>
              <a:gd name="connsiteX197" fmla="*/ 1692139 w 2600738"/>
              <a:gd name="connsiteY197" fmla="*/ 0 h 103849"/>
              <a:gd name="connsiteX198" fmla="*/ 1692139 w 2600738"/>
              <a:gd name="connsiteY198" fmla="*/ 77801 h 103849"/>
              <a:gd name="connsiteX199" fmla="*/ 1640503 w 2600738"/>
              <a:gd name="connsiteY199" fmla="*/ 53366 h 103849"/>
              <a:gd name="connsiteX200" fmla="*/ 1659175 w 2600738"/>
              <a:gd name="connsiteY200" fmla="*/ 35270 h 103849"/>
              <a:gd name="connsiteX201" fmla="*/ 1659175 w 2600738"/>
              <a:gd name="connsiteY201" fmla="*/ 25703 h 103849"/>
              <a:gd name="connsiteX202" fmla="*/ 1640503 w 2600738"/>
              <a:gd name="connsiteY202" fmla="*/ 38036 h 103849"/>
              <a:gd name="connsiteX203" fmla="*/ 1640503 w 2600738"/>
              <a:gd name="connsiteY203" fmla="*/ 26625 h 103849"/>
              <a:gd name="connsiteX204" fmla="*/ 1632089 w 2600738"/>
              <a:gd name="connsiteY204" fmla="*/ 26625 h 103849"/>
              <a:gd name="connsiteX205" fmla="*/ 1632089 w 2600738"/>
              <a:gd name="connsiteY205" fmla="*/ 77801 h 103849"/>
              <a:gd name="connsiteX206" fmla="*/ 1640503 w 2600738"/>
              <a:gd name="connsiteY206" fmla="*/ 77801 h 103849"/>
              <a:gd name="connsiteX207" fmla="*/ 1640503 w 2600738"/>
              <a:gd name="connsiteY207" fmla="*/ 53366 h 103849"/>
              <a:gd name="connsiteX208" fmla="*/ 1609959 w 2600738"/>
              <a:gd name="connsiteY208" fmla="*/ 52213 h 103849"/>
              <a:gd name="connsiteX209" fmla="*/ 1592208 w 2600738"/>
              <a:gd name="connsiteY209" fmla="*/ 70770 h 103849"/>
              <a:gd name="connsiteX210" fmla="*/ 1574113 w 2600738"/>
              <a:gd name="connsiteY210" fmla="*/ 52213 h 103849"/>
              <a:gd name="connsiteX211" fmla="*/ 1592208 w 2600738"/>
              <a:gd name="connsiteY211" fmla="*/ 33771 h 103849"/>
              <a:gd name="connsiteX212" fmla="*/ 1609959 w 2600738"/>
              <a:gd name="connsiteY212" fmla="*/ 52213 h 103849"/>
              <a:gd name="connsiteX213" fmla="*/ 1592324 w 2600738"/>
              <a:gd name="connsiteY213" fmla="*/ 78723 h 103849"/>
              <a:gd name="connsiteX214" fmla="*/ 1618719 w 2600738"/>
              <a:gd name="connsiteY214" fmla="*/ 52213 h 103849"/>
              <a:gd name="connsiteX215" fmla="*/ 1592324 w 2600738"/>
              <a:gd name="connsiteY215" fmla="*/ 25818 h 103849"/>
              <a:gd name="connsiteX216" fmla="*/ 1565468 w 2600738"/>
              <a:gd name="connsiteY216" fmla="*/ 52213 h 103849"/>
              <a:gd name="connsiteX217" fmla="*/ 1592324 w 2600738"/>
              <a:gd name="connsiteY217" fmla="*/ 78723 h 103849"/>
              <a:gd name="connsiteX218" fmla="*/ 1523629 w 2600738"/>
              <a:gd name="connsiteY218" fmla="*/ 52213 h 103849"/>
              <a:gd name="connsiteX219" fmla="*/ 1505878 w 2600738"/>
              <a:gd name="connsiteY219" fmla="*/ 70770 h 103849"/>
              <a:gd name="connsiteX220" fmla="*/ 1487782 w 2600738"/>
              <a:gd name="connsiteY220" fmla="*/ 52213 h 103849"/>
              <a:gd name="connsiteX221" fmla="*/ 1505878 w 2600738"/>
              <a:gd name="connsiteY221" fmla="*/ 33771 h 103849"/>
              <a:gd name="connsiteX222" fmla="*/ 1523629 w 2600738"/>
              <a:gd name="connsiteY222" fmla="*/ 52213 h 103849"/>
              <a:gd name="connsiteX223" fmla="*/ 1506570 w 2600738"/>
              <a:gd name="connsiteY223" fmla="*/ 78723 h 103849"/>
              <a:gd name="connsiteX224" fmla="*/ 1532273 w 2600738"/>
              <a:gd name="connsiteY224" fmla="*/ 52213 h 103849"/>
              <a:gd name="connsiteX225" fmla="*/ 1506570 w 2600738"/>
              <a:gd name="connsiteY225" fmla="*/ 25818 h 103849"/>
              <a:gd name="connsiteX226" fmla="*/ 1487782 w 2600738"/>
              <a:gd name="connsiteY226" fmla="*/ 36538 h 103849"/>
              <a:gd name="connsiteX227" fmla="*/ 1487782 w 2600738"/>
              <a:gd name="connsiteY227" fmla="*/ 26740 h 103849"/>
              <a:gd name="connsiteX228" fmla="*/ 1479369 w 2600738"/>
              <a:gd name="connsiteY228" fmla="*/ 26740 h 103849"/>
              <a:gd name="connsiteX229" fmla="*/ 1479369 w 2600738"/>
              <a:gd name="connsiteY229" fmla="*/ 103850 h 103849"/>
              <a:gd name="connsiteX230" fmla="*/ 1487782 w 2600738"/>
              <a:gd name="connsiteY230" fmla="*/ 103850 h 103849"/>
              <a:gd name="connsiteX231" fmla="*/ 1487782 w 2600738"/>
              <a:gd name="connsiteY231" fmla="*/ 68119 h 103849"/>
              <a:gd name="connsiteX232" fmla="*/ 1506570 w 2600738"/>
              <a:gd name="connsiteY232" fmla="*/ 78723 h 103849"/>
              <a:gd name="connsiteX233" fmla="*/ 1457354 w 2600738"/>
              <a:gd name="connsiteY233" fmla="*/ 52213 h 103849"/>
              <a:gd name="connsiteX234" fmla="*/ 1439604 w 2600738"/>
              <a:gd name="connsiteY234" fmla="*/ 70770 h 103849"/>
              <a:gd name="connsiteX235" fmla="*/ 1421508 w 2600738"/>
              <a:gd name="connsiteY235" fmla="*/ 52213 h 103849"/>
              <a:gd name="connsiteX236" fmla="*/ 1439604 w 2600738"/>
              <a:gd name="connsiteY236" fmla="*/ 33771 h 103849"/>
              <a:gd name="connsiteX237" fmla="*/ 1457354 w 2600738"/>
              <a:gd name="connsiteY237" fmla="*/ 52213 h 103849"/>
              <a:gd name="connsiteX238" fmla="*/ 1439719 w 2600738"/>
              <a:gd name="connsiteY238" fmla="*/ 78723 h 103849"/>
              <a:gd name="connsiteX239" fmla="*/ 1466113 w 2600738"/>
              <a:gd name="connsiteY239" fmla="*/ 52213 h 103849"/>
              <a:gd name="connsiteX240" fmla="*/ 1439719 w 2600738"/>
              <a:gd name="connsiteY240" fmla="*/ 25818 h 103849"/>
              <a:gd name="connsiteX241" fmla="*/ 1412863 w 2600738"/>
              <a:gd name="connsiteY241" fmla="*/ 52213 h 103849"/>
              <a:gd name="connsiteX242" fmla="*/ 1439719 w 2600738"/>
              <a:gd name="connsiteY242" fmla="*/ 78723 h 103849"/>
              <a:gd name="connsiteX243" fmla="*/ 1406178 w 2600738"/>
              <a:gd name="connsiteY243" fmla="*/ 75150 h 103849"/>
              <a:gd name="connsiteX244" fmla="*/ 1406178 w 2600738"/>
              <a:gd name="connsiteY244" fmla="*/ 66966 h 103849"/>
              <a:gd name="connsiteX245" fmla="*/ 1394191 w 2600738"/>
              <a:gd name="connsiteY245" fmla="*/ 70655 h 103849"/>
              <a:gd name="connsiteX246" fmla="*/ 1384279 w 2600738"/>
              <a:gd name="connsiteY246" fmla="*/ 60742 h 103849"/>
              <a:gd name="connsiteX247" fmla="*/ 1384279 w 2600738"/>
              <a:gd name="connsiteY247" fmla="*/ 34463 h 103849"/>
              <a:gd name="connsiteX248" fmla="*/ 1405487 w 2600738"/>
              <a:gd name="connsiteY248" fmla="*/ 34463 h 103849"/>
              <a:gd name="connsiteX249" fmla="*/ 1405487 w 2600738"/>
              <a:gd name="connsiteY249" fmla="*/ 26740 h 103849"/>
              <a:gd name="connsiteX250" fmla="*/ 1384279 w 2600738"/>
              <a:gd name="connsiteY250" fmla="*/ 26740 h 103849"/>
              <a:gd name="connsiteX251" fmla="*/ 1384279 w 2600738"/>
              <a:gd name="connsiteY251" fmla="*/ 10489 h 103849"/>
              <a:gd name="connsiteX252" fmla="*/ 1375865 w 2600738"/>
              <a:gd name="connsiteY252" fmla="*/ 10489 h 103849"/>
              <a:gd name="connsiteX253" fmla="*/ 1375865 w 2600738"/>
              <a:gd name="connsiteY253" fmla="*/ 60166 h 103849"/>
              <a:gd name="connsiteX254" fmla="*/ 1393384 w 2600738"/>
              <a:gd name="connsiteY254" fmla="*/ 78723 h 103849"/>
              <a:gd name="connsiteX255" fmla="*/ 1406178 w 2600738"/>
              <a:gd name="connsiteY255" fmla="*/ 75150 h 103849"/>
              <a:gd name="connsiteX256" fmla="*/ 1357077 w 2600738"/>
              <a:gd name="connsiteY256" fmla="*/ 77801 h 103849"/>
              <a:gd name="connsiteX257" fmla="*/ 1367451 w 2600738"/>
              <a:gd name="connsiteY257" fmla="*/ 77801 h 103849"/>
              <a:gd name="connsiteX258" fmla="*/ 1344860 w 2600738"/>
              <a:gd name="connsiteY258" fmla="*/ 46796 h 103849"/>
              <a:gd name="connsiteX259" fmla="*/ 1364569 w 2600738"/>
              <a:gd name="connsiteY259" fmla="*/ 26625 h 103849"/>
              <a:gd name="connsiteX260" fmla="*/ 1354541 w 2600738"/>
              <a:gd name="connsiteY260" fmla="*/ 26625 h 103849"/>
              <a:gd name="connsiteX261" fmla="*/ 1331144 w 2600738"/>
              <a:gd name="connsiteY261" fmla="*/ 50484 h 103849"/>
              <a:gd name="connsiteX262" fmla="*/ 1331144 w 2600738"/>
              <a:gd name="connsiteY262" fmla="*/ 0 h 103849"/>
              <a:gd name="connsiteX263" fmla="*/ 1322729 w 2600738"/>
              <a:gd name="connsiteY263" fmla="*/ 0 h 103849"/>
              <a:gd name="connsiteX264" fmla="*/ 1322729 w 2600738"/>
              <a:gd name="connsiteY264" fmla="*/ 77801 h 103849"/>
              <a:gd name="connsiteX265" fmla="*/ 1331144 w 2600738"/>
              <a:gd name="connsiteY265" fmla="*/ 77801 h 103849"/>
              <a:gd name="connsiteX266" fmla="*/ 1331144 w 2600738"/>
              <a:gd name="connsiteY266" fmla="*/ 61203 h 103849"/>
              <a:gd name="connsiteX267" fmla="*/ 1339097 w 2600738"/>
              <a:gd name="connsiteY267" fmla="*/ 53020 h 103849"/>
              <a:gd name="connsiteX268" fmla="*/ 1357192 w 2600738"/>
              <a:gd name="connsiteY268" fmla="*/ 77801 h 103849"/>
              <a:gd name="connsiteX269" fmla="*/ 1273513 w 2600738"/>
              <a:gd name="connsiteY269" fmla="*/ 64431 h 103849"/>
              <a:gd name="connsiteX270" fmla="*/ 1273513 w 2600738"/>
              <a:gd name="connsiteY270" fmla="*/ 73536 h 103849"/>
              <a:gd name="connsiteX271" fmla="*/ 1290802 w 2600738"/>
              <a:gd name="connsiteY271" fmla="*/ 78608 h 103849"/>
              <a:gd name="connsiteX272" fmla="*/ 1309820 w 2600738"/>
              <a:gd name="connsiteY272" fmla="*/ 62932 h 103849"/>
              <a:gd name="connsiteX273" fmla="*/ 1300254 w 2600738"/>
              <a:gd name="connsiteY273" fmla="*/ 50715 h 103849"/>
              <a:gd name="connsiteX274" fmla="*/ 1288151 w 2600738"/>
              <a:gd name="connsiteY274" fmla="*/ 45874 h 103849"/>
              <a:gd name="connsiteX275" fmla="*/ 1282619 w 2600738"/>
              <a:gd name="connsiteY275" fmla="*/ 39419 h 103849"/>
              <a:gd name="connsiteX276" fmla="*/ 1291955 w 2600738"/>
              <a:gd name="connsiteY276" fmla="*/ 32619 h 103849"/>
              <a:gd name="connsiteX277" fmla="*/ 1307285 w 2600738"/>
              <a:gd name="connsiteY277" fmla="*/ 39073 h 103849"/>
              <a:gd name="connsiteX278" fmla="*/ 1307285 w 2600738"/>
              <a:gd name="connsiteY278" fmla="*/ 30313 h 103849"/>
              <a:gd name="connsiteX279" fmla="*/ 1291840 w 2600738"/>
              <a:gd name="connsiteY279" fmla="*/ 25703 h 103849"/>
              <a:gd name="connsiteX280" fmla="*/ 1274205 w 2600738"/>
              <a:gd name="connsiteY280" fmla="*/ 40226 h 103849"/>
              <a:gd name="connsiteX281" fmla="*/ 1284002 w 2600738"/>
              <a:gd name="connsiteY281" fmla="*/ 53135 h 103849"/>
              <a:gd name="connsiteX282" fmla="*/ 1295989 w 2600738"/>
              <a:gd name="connsiteY282" fmla="*/ 57976 h 103849"/>
              <a:gd name="connsiteX283" fmla="*/ 1301291 w 2600738"/>
              <a:gd name="connsiteY283" fmla="*/ 64546 h 103849"/>
              <a:gd name="connsiteX284" fmla="*/ 1291033 w 2600738"/>
              <a:gd name="connsiteY284" fmla="*/ 71807 h 103849"/>
              <a:gd name="connsiteX285" fmla="*/ 1273513 w 2600738"/>
              <a:gd name="connsiteY285" fmla="*/ 64431 h 103849"/>
              <a:gd name="connsiteX286" fmla="*/ 1223375 w 2600738"/>
              <a:gd name="connsiteY286" fmla="*/ 48640 h 103849"/>
              <a:gd name="connsiteX287" fmla="*/ 1239511 w 2600738"/>
              <a:gd name="connsiteY287" fmla="*/ 33426 h 103849"/>
              <a:gd name="connsiteX288" fmla="*/ 1254841 w 2600738"/>
              <a:gd name="connsiteY288" fmla="*/ 48640 h 103849"/>
              <a:gd name="connsiteX289" fmla="*/ 1223260 w 2600738"/>
              <a:gd name="connsiteY289" fmla="*/ 48640 h 103849"/>
              <a:gd name="connsiteX290" fmla="*/ 1241817 w 2600738"/>
              <a:gd name="connsiteY290" fmla="*/ 78723 h 103849"/>
              <a:gd name="connsiteX291" fmla="*/ 1260028 w 2600738"/>
              <a:gd name="connsiteY291" fmla="*/ 73306 h 103849"/>
              <a:gd name="connsiteX292" fmla="*/ 1260028 w 2600738"/>
              <a:gd name="connsiteY292" fmla="*/ 65237 h 103849"/>
              <a:gd name="connsiteX293" fmla="*/ 1241817 w 2600738"/>
              <a:gd name="connsiteY293" fmla="*/ 70885 h 103849"/>
              <a:gd name="connsiteX294" fmla="*/ 1223144 w 2600738"/>
              <a:gd name="connsiteY294" fmla="*/ 55556 h 103849"/>
              <a:gd name="connsiteX295" fmla="*/ 1263601 w 2600738"/>
              <a:gd name="connsiteY295" fmla="*/ 55556 h 103849"/>
              <a:gd name="connsiteX296" fmla="*/ 1263831 w 2600738"/>
              <a:gd name="connsiteY296" fmla="*/ 51291 h 103849"/>
              <a:gd name="connsiteX297" fmla="*/ 1239511 w 2600738"/>
              <a:gd name="connsiteY297" fmla="*/ 25818 h 103849"/>
              <a:gd name="connsiteX298" fmla="*/ 1214154 w 2600738"/>
              <a:gd name="connsiteY298" fmla="*/ 52789 h 103849"/>
              <a:gd name="connsiteX299" fmla="*/ 1241701 w 2600738"/>
              <a:gd name="connsiteY299" fmla="*/ 78723 h 103849"/>
              <a:gd name="connsiteX300" fmla="*/ 1174505 w 2600738"/>
              <a:gd name="connsiteY300" fmla="*/ 33771 h 103849"/>
              <a:gd name="connsiteX301" fmla="*/ 1192485 w 2600738"/>
              <a:gd name="connsiteY301" fmla="*/ 52444 h 103849"/>
              <a:gd name="connsiteX302" fmla="*/ 1174505 w 2600738"/>
              <a:gd name="connsiteY302" fmla="*/ 70770 h 103849"/>
              <a:gd name="connsiteX303" fmla="*/ 1156754 w 2600738"/>
              <a:gd name="connsiteY303" fmla="*/ 52444 h 103849"/>
              <a:gd name="connsiteX304" fmla="*/ 1174505 w 2600738"/>
              <a:gd name="connsiteY304" fmla="*/ 33771 h 103849"/>
              <a:gd name="connsiteX305" fmla="*/ 1192485 w 2600738"/>
              <a:gd name="connsiteY305" fmla="*/ 77801 h 103849"/>
              <a:gd name="connsiteX306" fmla="*/ 1201014 w 2600738"/>
              <a:gd name="connsiteY306" fmla="*/ 77801 h 103849"/>
              <a:gd name="connsiteX307" fmla="*/ 1201014 w 2600738"/>
              <a:gd name="connsiteY307" fmla="*/ 0 h 103849"/>
              <a:gd name="connsiteX308" fmla="*/ 1192485 w 2600738"/>
              <a:gd name="connsiteY308" fmla="*/ 0 h 103849"/>
              <a:gd name="connsiteX309" fmla="*/ 1192485 w 2600738"/>
              <a:gd name="connsiteY309" fmla="*/ 36422 h 103849"/>
              <a:gd name="connsiteX310" fmla="*/ 1173813 w 2600738"/>
              <a:gd name="connsiteY310" fmla="*/ 25703 h 103849"/>
              <a:gd name="connsiteX311" fmla="*/ 1148110 w 2600738"/>
              <a:gd name="connsiteY311" fmla="*/ 52444 h 103849"/>
              <a:gd name="connsiteX312" fmla="*/ 1173813 w 2600738"/>
              <a:gd name="connsiteY312" fmla="*/ 78608 h 103849"/>
              <a:gd name="connsiteX313" fmla="*/ 1192485 w 2600738"/>
              <a:gd name="connsiteY313" fmla="*/ 68119 h 103849"/>
              <a:gd name="connsiteX314" fmla="*/ 1192485 w 2600738"/>
              <a:gd name="connsiteY314" fmla="*/ 77801 h 103849"/>
              <a:gd name="connsiteX315" fmla="*/ 1084486 w 2600738"/>
              <a:gd name="connsiteY315" fmla="*/ 33771 h 103849"/>
              <a:gd name="connsiteX316" fmla="*/ 1102467 w 2600738"/>
              <a:gd name="connsiteY316" fmla="*/ 52444 h 103849"/>
              <a:gd name="connsiteX317" fmla="*/ 1084486 w 2600738"/>
              <a:gd name="connsiteY317" fmla="*/ 70770 h 103849"/>
              <a:gd name="connsiteX318" fmla="*/ 1066736 w 2600738"/>
              <a:gd name="connsiteY318" fmla="*/ 52444 h 103849"/>
              <a:gd name="connsiteX319" fmla="*/ 1084486 w 2600738"/>
              <a:gd name="connsiteY319" fmla="*/ 33771 h 103849"/>
              <a:gd name="connsiteX320" fmla="*/ 1102467 w 2600738"/>
              <a:gd name="connsiteY320" fmla="*/ 77801 h 103849"/>
              <a:gd name="connsiteX321" fmla="*/ 1110996 w 2600738"/>
              <a:gd name="connsiteY321" fmla="*/ 77801 h 103849"/>
              <a:gd name="connsiteX322" fmla="*/ 1110996 w 2600738"/>
              <a:gd name="connsiteY322" fmla="*/ 26625 h 103849"/>
              <a:gd name="connsiteX323" fmla="*/ 1102467 w 2600738"/>
              <a:gd name="connsiteY323" fmla="*/ 26625 h 103849"/>
              <a:gd name="connsiteX324" fmla="*/ 1102467 w 2600738"/>
              <a:gd name="connsiteY324" fmla="*/ 36307 h 103849"/>
              <a:gd name="connsiteX325" fmla="*/ 1083795 w 2600738"/>
              <a:gd name="connsiteY325" fmla="*/ 25703 h 103849"/>
              <a:gd name="connsiteX326" fmla="*/ 1058091 w 2600738"/>
              <a:gd name="connsiteY326" fmla="*/ 52444 h 103849"/>
              <a:gd name="connsiteX327" fmla="*/ 1083795 w 2600738"/>
              <a:gd name="connsiteY327" fmla="*/ 78608 h 103849"/>
              <a:gd name="connsiteX328" fmla="*/ 1102467 w 2600738"/>
              <a:gd name="connsiteY328" fmla="*/ 68234 h 103849"/>
              <a:gd name="connsiteX329" fmla="*/ 1102467 w 2600738"/>
              <a:gd name="connsiteY329" fmla="*/ 77801 h 103849"/>
              <a:gd name="connsiteX330" fmla="*/ 984209 w 2600738"/>
              <a:gd name="connsiteY330" fmla="*/ 48640 h 103849"/>
              <a:gd name="connsiteX331" fmla="*/ 1000346 w 2600738"/>
              <a:gd name="connsiteY331" fmla="*/ 33426 h 103849"/>
              <a:gd name="connsiteX332" fmla="*/ 1015676 w 2600738"/>
              <a:gd name="connsiteY332" fmla="*/ 48640 h 103849"/>
              <a:gd name="connsiteX333" fmla="*/ 984094 w 2600738"/>
              <a:gd name="connsiteY333" fmla="*/ 48640 h 103849"/>
              <a:gd name="connsiteX334" fmla="*/ 1002651 w 2600738"/>
              <a:gd name="connsiteY334" fmla="*/ 78723 h 103849"/>
              <a:gd name="connsiteX335" fmla="*/ 1020862 w 2600738"/>
              <a:gd name="connsiteY335" fmla="*/ 73306 h 103849"/>
              <a:gd name="connsiteX336" fmla="*/ 1020862 w 2600738"/>
              <a:gd name="connsiteY336" fmla="*/ 65237 h 103849"/>
              <a:gd name="connsiteX337" fmla="*/ 1002651 w 2600738"/>
              <a:gd name="connsiteY337" fmla="*/ 70885 h 103849"/>
              <a:gd name="connsiteX338" fmla="*/ 983979 w 2600738"/>
              <a:gd name="connsiteY338" fmla="*/ 55556 h 103849"/>
              <a:gd name="connsiteX339" fmla="*/ 1024435 w 2600738"/>
              <a:gd name="connsiteY339" fmla="*/ 55556 h 103849"/>
              <a:gd name="connsiteX340" fmla="*/ 1024666 w 2600738"/>
              <a:gd name="connsiteY340" fmla="*/ 51291 h 103849"/>
              <a:gd name="connsiteX341" fmla="*/ 1000346 w 2600738"/>
              <a:gd name="connsiteY341" fmla="*/ 25818 h 103849"/>
              <a:gd name="connsiteX342" fmla="*/ 974989 w 2600738"/>
              <a:gd name="connsiteY342" fmla="*/ 52789 h 103849"/>
              <a:gd name="connsiteX343" fmla="*/ 1002536 w 2600738"/>
              <a:gd name="connsiteY343" fmla="*/ 78723 h 103849"/>
              <a:gd name="connsiteX344" fmla="*/ 939258 w 2600738"/>
              <a:gd name="connsiteY344" fmla="*/ 70770 h 103849"/>
              <a:gd name="connsiteX345" fmla="*/ 921162 w 2600738"/>
              <a:gd name="connsiteY345" fmla="*/ 52213 h 103849"/>
              <a:gd name="connsiteX346" fmla="*/ 939258 w 2600738"/>
              <a:gd name="connsiteY346" fmla="*/ 33771 h 103849"/>
              <a:gd name="connsiteX347" fmla="*/ 957008 w 2600738"/>
              <a:gd name="connsiteY347" fmla="*/ 52213 h 103849"/>
              <a:gd name="connsiteX348" fmla="*/ 939258 w 2600738"/>
              <a:gd name="connsiteY348" fmla="*/ 70770 h 103849"/>
              <a:gd name="connsiteX349" fmla="*/ 965768 w 2600738"/>
              <a:gd name="connsiteY349" fmla="*/ 52098 h 103849"/>
              <a:gd name="connsiteX350" fmla="*/ 940065 w 2600738"/>
              <a:gd name="connsiteY350" fmla="*/ 25703 h 103849"/>
              <a:gd name="connsiteX351" fmla="*/ 921277 w 2600738"/>
              <a:gd name="connsiteY351" fmla="*/ 36307 h 103849"/>
              <a:gd name="connsiteX352" fmla="*/ 921277 w 2600738"/>
              <a:gd name="connsiteY352" fmla="*/ 0 h 103849"/>
              <a:gd name="connsiteX353" fmla="*/ 912863 w 2600738"/>
              <a:gd name="connsiteY353" fmla="*/ 0 h 103849"/>
              <a:gd name="connsiteX354" fmla="*/ 912863 w 2600738"/>
              <a:gd name="connsiteY354" fmla="*/ 77801 h 103849"/>
              <a:gd name="connsiteX355" fmla="*/ 921277 w 2600738"/>
              <a:gd name="connsiteY355" fmla="*/ 77801 h 103849"/>
              <a:gd name="connsiteX356" fmla="*/ 921277 w 2600738"/>
              <a:gd name="connsiteY356" fmla="*/ 68004 h 103849"/>
              <a:gd name="connsiteX357" fmla="*/ 940065 w 2600738"/>
              <a:gd name="connsiteY357" fmla="*/ 78608 h 103849"/>
              <a:gd name="connsiteX358" fmla="*/ 965768 w 2600738"/>
              <a:gd name="connsiteY358" fmla="*/ 52098 h 103849"/>
              <a:gd name="connsiteX359" fmla="*/ 845321 w 2600738"/>
              <a:gd name="connsiteY359" fmla="*/ 33771 h 103849"/>
              <a:gd name="connsiteX360" fmla="*/ 863301 w 2600738"/>
              <a:gd name="connsiteY360" fmla="*/ 52444 h 103849"/>
              <a:gd name="connsiteX361" fmla="*/ 845321 w 2600738"/>
              <a:gd name="connsiteY361" fmla="*/ 70770 h 103849"/>
              <a:gd name="connsiteX362" fmla="*/ 827570 w 2600738"/>
              <a:gd name="connsiteY362" fmla="*/ 52444 h 103849"/>
              <a:gd name="connsiteX363" fmla="*/ 845321 w 2600738"/>
              <a:gd name="connsiteY363" fmla="*/ 33771 h 103849"/>
              <a:gd name="connsiteX364" fmla="*/ 863301 w 2600738"/>
              <a:gd name="connsiteY364" fmla="*/ 77801 h 103849"/>
              <a:gd name="connsiteX365" fmla="*/ 871830 w 2600738"/>
              <a:gd name="connsiteY365" fmla="*/ 77801 h 103849"/>
              <a:gd name="connsiteX366" fmla="*/ 871830 w 2600738"/>
              <a:gd name="connsiteY366" fmla="*/ 0 h 103849"/>
              <a:gd name="connsiteX367" fmla="*/ 863301 w 2600738"/>
              <a:gd name="connsiteY367" fmla="*/ 0 h 103849"/>
              <a:gd name="connsiteX368" fmla="*/ 863301 w 2600738"/>
              <a:gd name="connsiteY368" fmla="*/ 36422 h 103849"/>
              <a:gd name="connsiteX369" fmla="*/ 844629 w 2600738"/>
              <a:gd name="connsiteY369" fmla="*/ 25703 h 103849"/>
              <a:gd name="connsiteX370" fmla="*/ 818926 w 2600738"/>
              <a:gd name="connsiteY370" fmla="*/ 52444 h 103849"/>
              <a:gd name="connsiteX371" fmla="*/ 844629 w 2600738"/>
              <a:gd name="connsiteY371" fmla="*/ 78608 h 103849"/>
              <a:gd name="connsiteX372" fmla="*/ 863301 w 2600738"/>
              <a:gd name="connsiteY372" fmla="*/ 68119 h 103849"/>
              <a:gd name="connsiteX373" fmla="*/ 863301 w 2600738"/>
              <a:gd name="connsiteY373" fmla="*/ 77801 h 103849"/>
              <a:gd name="connsiteX374" fmla="*/ 797142 w 2600738"/>
              <a:gd name="connsiteY374" fmla="*/ 77801 h 103849"/>
              <a:gd name="connsiteX375" fmla="*/ 805556 w 2600738"/>
              <a:gd name="connsiteY375" fmla="*/ 77801 h 103849"/>
              <a:gd name="connsiteX376" fmla="*/ 805556 w 2600738"/>
              <a:gd name="connsiteY376" fmla="*/ 0 h 103849"/>
              <a:gd name="connsiteX377" fmla="*/ 797142 w 2600738"/>
              <a:gd name="connsiteY377" fmla="*/ 0 h 103849"/>
              <a:gd name="connsiteX378" fmla="*/ 797142 w 2600738"/>
              <a:gd name="connsiteY378" fmla="*/ 77801 h 103849"/>
              <a:gd name="connsiteX379" fmla="*/ 773052 w 2600738"/>
              <a:gd name="connsiteY379" fmla="*/ 56132 h 103849"/>
              <a:gd name="connsiteX380" fmla="*/ 758991 w 2600738"/>
              <a:gd name="connsiteY380" fmla="*/ 70770 h 103849"/>
              <a:gd name="connsiteX381" fmla="*/ 744813 w 2600738"/>
              <a:gd name="connsiteY381" fmla="*/ 56132 h 103849"/>
              <a:gd name="connsiteX382" fmla="*/ 744813 w 2600738"/>
              <a:gd name="connsiteY382" fmla="*/ 26625 h 103849"/>
              <a:gd name="connsiteX383" fmla="*/ 736399 w 2600738"/>
              <a:gd name="connsiteY383" fmla="*/ 26625 h 103849"/>
              <a:gd name="connsiteX384" fmla="*/ 736399 w 2600738"/>
              <a:gd name="connsiteY384" fmla="*/ 55210 h 103849"/>
              <a:gd name="connsiteX385" fmla="*/ 758991 w 2600738"/>
              <a:gd name="connsiteY385" fmla="*/ 78492 h 103849"/>
              <a:gd name="connsiteX386" fmla="*/ 781466 w 2600738"/>
              <a:gd name="connsiteY386" fmla="*/ 55210 h 103849"/>
              <a:gd name="connsiteX387" fmla="*/ 781466 w 2600738"/>
              <a:gd name="connsiteY387" fmla="*/ 26625 h 103849"/>
              <a:gd name="connsiteX388" fmla="*/ 773052 w 2600738"/>
              <a:gd name="connsiteY388" fmla="*/ 26625 h 103849"/>
              <a:gd name="connsiteX389" fmla="*/ 773052 w 2600738"/>
              <a:gd name="connsiteY389" fmla="*/ 56132 h 103849"/>
              <a:gd name="connsiteX390" fmla="*/ 716114 w 2600738"/>
              <a:gd name="connsiteY390" fmla="*/ 52213 h 103849"/>
              <a:gd name="connsiteX391" fmla="*/ 698363 w 2600738"/>
              <a:gd name="connsiteY391" fmla="*/ 70770 h 103849"/>
              <a:gd name="connsiteX392" fmla="*/ 680267 w 2600738"/>
              <a:gd name="connsiteY392" fmla="*/ 52213 h 103849"/>
              <a:gd name="connsiteX393" fmla="*/ 698363 w 2600738"/>
              <a:gd name="connsiteY393" fmla="*/ 33771 h 103849"/>
              <a:gd name="connsiteX394" fmla="*/ 716114 w 2600738"/>
              <a:gd name="connsiteY394" fmla="*/ 52213 h 103849"/>
              <a:gd name="connsiteX395" fmla="*/ 698479 w 2600738"/>
              <a:gd name="connsiteY395" fmla="*/ 78723 h 103849"/>
              <a:gd name="connsiteX396" fmla="*/ 724873 w 2600738"/>
              <a:gd name="connsiteY396" fmla="*/ 52213 h 103849"/>
              <a:gd name="connsiteX397" fmla="*/ 698479 w 2600738"/>
              <a:gd name="connsiteY397" fmla="*/ 25818 h 103849"/>
              <a:gd name="connsiteX398" fmla="*/ 671623 w 2600738"/>
              <a:gd name="connsiteY398" fmla="*/ 52213 h 103849"/>
              <a:gd name="connsiteX399" fmla="*/ 698479 w 2600738"/>
              <a:gd name="connsiteY399" fmla="*/ 78723 h 103849"/>
              <a:gd name="connsiteX400" fmla="*/ 627132 w 2600738"/>
              <a:gd name="connsiteY400" fmla="*/ 52213 h 103849"/>
              <a:gd name="connsiteX401" fmla="*/ 645689 w 2600738"/>
              <a:gd name="connsiteY401" fmla="*/ 33771 h 103849"/>
              <a:gd name="connsiteX402" fmla="*/ 661595 w 2600738"/>
              <a:gd name="connsiteY402" fmla="*/ 40341 h 103849"/>
              <a:gd name="connsiteX403" fmla="*/ 661595 w 2600738"/>
              <a:gd name="connsiteY403" fmla="*/ 31005 h 103849"/>
              <a:gd name="connsiteX404" fmla="*/ 645228 w 2600738"/>
              <a:gd name="connsiteY404" fmla="*/ 25818 h 103849"/>
              <a:gd name="connsiteX405" fmla="*/ 618488 w 2600738"/>
              <a:gd name="connsiteY405" fmla="*/ 52213 h 103849"/>
              <a:gd name="connsiteX406" fmla="*/ 645113 w 2600738"/>
              <a:gd name="connsiteY406" fmla="*/ 78608 h 103849"/>
              <a:gd name="connsiteX407" fmla="*/ 662171 w 2600738"/>
              <a:gd name="connsiteY407" fmla="*/ 73882 h 103849"/>
              <a:gd name="connsiteX408" fmla="*/ 662171 w 2600738"/>
              <a:gd name="connsiteY408" fmla="*/ 65237 h 103849"/>
              <a:gd name="connsiteX409" fmla="*/ 645920 w 2600738"/>
              <a:gd name="connsiteY409" fmla="*/ 70770 h 103849"/>
              <a:gd name="connsiteX410" fmla="*/ 627247 w 2600738"/>
              <a:gd name="connsiteY410" fmla="*/ 52213 h 103849"/>
              <a:gd name="connsiteX411" fmla="*/ 587944 w 2600738"/>
              <a:gd name="connsiteY411" fmla="*/ 75150 h 103849"/>
              <a:gd name="connsiteX412" fmla="*/ 587944 w 2600738"/>
              <a:gd name="connsiteY412" fmla="*/ 66966 h 103849"/>
              <a:gd name="connsiteX413" fmla="*/ 575957 w 2600738"/>
              <a:gd name="connsiteY413" fmla="*/ 70655 h 103849"/>
              <a:gd name="connsiteX414" fmla="*/ 566044 w 2600738"/>
              <a:gd name="connsiteY414" fmla="*/ 60742 h 103849"/>
              <a:gd name="connsiteX415" fmla="*/ 566044 w 2600738"/>
              <a:gd name="connsiteY415" fmla="*/ 34463 h 103849"/>
              <a:gd name="connsiteX416" fmla="*/ 587252 w 2600738"/>
              <a:gd name="connsiteY416" fmla="*/ 34463 h 103849"/>
              <a:gd name="connsiteX417" fmla="*/ 587252 w 2600738"/>
              <a:gd name="connsiteY417" fmla="*/ 26740 h 103849"/>
              <a:gd name="connsiteX418" fmla="*/ 566044 w 2600738"/>
              <a:gd name="connsiteY418" fmla="*/ 26740 h 103849"/>
              <a:gd name="connsiteX419" fmla="*/ 566044 w 2600738"/>
              <a:gd name="connsiteY419" fmla="*/ 10489 h 103849"/>
              <a:gd name="connsiteX420" fmla="*/ 557630 w 2600738"/>
              <a:gd name="connsiteY420" fmla="*/ 10489 h 103849"/>
              <a:gd name="connsiteX421" fmla="*/ 557630 w 2600738"/>
              <a:gd name="connsiteY421" fmla="*/ 60166 h 103849"/>
              <a:gd name="connsiteX422" fmla="*/ 575150 w 2600738"/>
              <a:gd name="connsiteY422" fmla="*/ 78723 h 103849"/>
              <a:gd name="connsiteX423" fmla="*/ 587944 w 2600738"/>
              <a:gd name="connsiteY423" fmla="*/ 75150 h 103849"/>
              <a:gd name="connsiteX424" fmla="*/ 514753 w 2600738"/>
              <a:gd name="connsiteY424" fmla="*/ 33771 h 103849"/>
              <a:gd name="connsiteX425" fmla="*/ 532734 w 2600738"/>
              <a:gd name="connsiteY425" fmla="*/ 52444 h 103849"/>
              <a:gd name="connsiteX426" fmla="*/ 514753 w 2600738"/>
              <a:gd name="connsiteY426" fmla="*/ 70770 h 103849"/>
              <a:gd name="connsiteX427" fmla="*/ 497003 w 2600738"/>
              <a:gd name="connsiteY427" fmla="*/ 52444 h 103849"/>
              <a:gd name="connsiteX428" fmla="*/ 514753 w 2600738"/>
              <a:gd name="connsiteY428" fmla="*/ 33771 h 103849"/>
              <a:gd name="connsiteX429" fmla="*/ 532734 w 2600738"/>
              <a:gd name="connsiteY429" fmla="*/ 77801 h 103849"/>
              <a:gd name="connsiteX430" fmla="*/ 541263 w 2600738"/>
              <a:gd name="connsiteY430" fmla="*/ 77801 h 103849"/>
              <a:gd name="connsiteX431" fmla="*/ 541263 w 2600738"/>
              <a:gd name="connsiteY431" fmla="*/ 26625 h 103849"/>
              <a:gd name="connsiteX432" fmla="*/ 532734 w 2600738"/>
              <a:gd name="connsiteY432" fmla="*/ 26625 h 103849"/>
              <a:gd name="connsiteX433" fmla="*/ 532734 w 2600738"/>
              <a:gd name="connsiteY433" fmla="*/ 36307 h 103849"/>
              <a:gd name="connsiteX434" fmla="*/ 514062 w 2600738"/>
              <a:gd name="connsiteY434" fmla="*/ 25703 h 103849"/>
              <a:gd name="connsiteX435" fmla="*/ 488359 w 2600738"/>
              <a:gd name="connsiteY435" fmla="*/ 52444 h 103849"/>
              <a:gd name="connsiteX436" fmla="*/ 514062 w 2600738"/>
              <a:gd name="connsiteY436" fmla="*/ 78608 h 103849"/>
              <a:gd name="connsiteX437" fmla="*/ 532734 w 2600738"/>
              <a:gd name="connsiteY437" fmla="*/ 68234 h 103849"/>
              <a:gd name="connsiteX438" fmla="*/ 532734 w 2600738"/>
              <a:gd name="connsiteY438" fmla="*/ 77801 h 103849"/>
              <a:gd name="connsiteX439" fmla="*/ 439027 w 2600738"/>
              <a:gd name="connsiteY439" fmla="*/ 52213 h 103849"/>
              <a:gd name="connsiteX440" fmla="*/ 454702 w 2600738"/>
              <a:gd name="connsiteY440" fmla="*/ 34002 h 103849"/>
              <a:gd name="connsiteX441" fmla="*/ 467958 w 2600738"/>
              <a:gd name="connsiteY441" fmla="*/ 49216 h 103849"/>
              <a:gd name="connsiteX442" fmla="*/ 467958 w 2600738"/>
              <a:gd name="connsiteY442" fmla="*/ 77801 h 103849"/>
              <a:gd name="connsiteX443" fmla="*/ 476487 w 2600738"/>
              <a:gd name="connsiteY443" fmla="*/ 77801 h 103849"/>
              <a:gd name="connsiteX444" fmla="*/ 476487 w 2600738"/>
              <a:gd name="connsiteY444" fmla="*/ 47718 h 103849"/>
              <a:gd name="connsiteX445" fmla="*/ 456777 w 2600738"/>
              <a:gd name="connsiteY445" fmla="*/ 25703 h 103849"/>
              <a:gd name="connsiteX446" fmla="*/ 439027 w 2600738"/>
              <a:gd name="connsiteY446" fmla="*/ 36192 h 103849"/>
              <a:gd name="connsiteX447" fmla="*/ 439027 w 2600738"/>
              <a:gd name="connsiteY447" fmla="*/ 0 h 103849"/>
              <a:gd name="connsiteX448" fmla="*/ 430613 w 2600738"/>
              <a:gd name="connsiteY448" fmla="*/ 0 h 103849"/>
              <a:gd name="connsiteX449" fmla="*/ 430613 w 2600738"/>
              <a:gd name="connsiteY449" fmla="*/ 77801 h 103849"/>
              <a:gd name="connsiteX450" fmla="*/ 439027 w 2600738"/>
              <a:gd name="connsiteY450" fmla="*/ 77801 h 103849"/>
              <a:gd name="connsiteX451" fmla="*/ 439027 w 2600738"/>
              <a:gd name="connsiteY451" fmla="*/ 52213 h 103849"/>
              <a:gd name="connsiteX452" fmla="*/ 420816 w 2600738"/>
              <a:gd name="connsiteY452" fmla="*/ 8068 h 103849"/>
              <a:gd name="connsiteX453" fmla="*/ 420816 w 2600738"/>
              <a:gd name="connsiteY453" fmla="*/ 115 h 103849"/>
              <a:gd name="connsiteX454" fmla="*/ 359152 w 2600738"/>
              <a:gd name="connsiteY454" fmla="*/ 115 h 103849"/>
              <a:gd name="connsiteX455" fmla="*/ 359152 w 2600738"/>
              <a:gd name="connsiteY455" fmla="*/ 8068 h 103849"/>
              <a:gd name="connsiteX456" fmla="*/ 385546 w 2600738"/>
              <a:gd name="connsiteY456" fmla="*/ 8068 h 103849"/>
              <a:gd name="connsiteX457" fmla="*/ 385546 w 2600738"/>
              <a:gd name="connsiteY457" fmla="*/ 77916 h 103849"/>
              <a:gd name="connsiteX458" fmla="*/ 394421 w 2600738"/>
              <a:gd name="connsiteY458" fmla="*/ 77916 h 103849"/>
              <a:gd name="connsiteX459" fmla="*/ 394421 w 2600738"/>
              <a:gd name="connsiteY459" fmla="*/ 8068 h 103849"/>
              <a:gd name="connsiteX460" fmla="*/ 420816 w 2600738"/>
              <a:gd name="connsiteY460" fmla="*/ 8068 h 103849"/>
              <a:gd name="connsiteX461" fmla="*/ 322384 w 2600738"/>
              <a:gd name="connsiteY461" fmla="*/ 78723 h 103849"/>
              <a:gd name="connsiteX462" fmla="*/ 328377 w 2600738"/>
              <a:gd name="connsiteY462" fmla="*/ 72845 h 103849"/>
              <a:gd name="connsiteX463" fmla="*/ 322384 w 2600738"/>
              <a:gd name="connsiteY463" fmla="*/ 66851 h 103849"/>
              <a:gd name="connsiteX464" fmla="*/ 316159 w 2600738"/>
              <a:gd name="connsiteY464" fmla="*/ 72845 h 103849"/>
              <a:gd name="connsiteX465" fmla="*/ 322384 w 2600738"/>
              <a:gd name="connsiteY465" fmla="*/ 78723 h 103849"/>
              <a:gd name="connsiteX466" fmla="*/ 266713 w 2600738"/>
              <a:gd name="connsiteY466" fmla="*/ 48640 h 103849"/>
              <a:gd name="connsiteX467" fmla="*/ 282849 w 2600738"/>
              <a:gd name="connsiteY467" fmla="*/ 33426 h 103849"/>
              <a:gd name="connsiteX468" fmla="*/ 298179 w 2600738"/>
              <a:gd name="connsiteY468" fmla="*/ 48640 h 103849"/>
              <a:gd name="connsiteX469" fmla="*/ 266598 w 2600738"/>
              <a:gd name="connsiteY469" fmla="*/ 48640 h 103849"/>
              <a:gd name="connsiteX470" fmla="*/ 285154 w 2600738"/>
              <a:gd name="connsiteY470" fmla="*/ 78723 h 103849"/>
              <a:gd name="connsiteX471" fmla="*/ 303366 w 2600738"/>
              <a:gd name="connsiteY471" fmla="*/ 73306 h 103849"/>
              <a:gd name="connsiteX472" fmla="*/ 303366 w 2600738"/>
              <a:gd name="connsiteY472" fmla="*/ 65237 h 103849"/>
              <a:gd name="connsiteX473" fmla="*/ 285154 w 2600738"/>
              <a:gd name="connsiteY473" fmla="*/ 70885 h 103849"/>
              <a:gd name="connsiteX474" fmla="*/ 266482 w 2600738"/>
              <a:gd name="connsiteY474" fmla="*/ 55556 h 103849"/>
              <a:gd name="connsiteX475" fmla="*/ 306939 w 2600738"/>
              <a:gd name="connsiteY475" fmla="*/ 55556 h 103849"/>
              <a:gd name="connsiteX476" fmla="*/ 307169 w 2600738"/>
              <a:gd name="connsiteY476" fmla="*/ 51291 h 103849"/>
              <a:gd name="connsiteX477" fmla="*/ 282849 w 2600738"/>
              <a:gd name="connsiteY477" fmla="*/ 25818 h 103849"/>
              <a:gd name="connsiteX478" fmla="*/ 257492 w 2600738"/>
              <a:gd name="connsiteY478" fmla="*/ 52789 h 103849"/>
              <a:gd name="connsiteX479" fmla="*/ 285039 w 2600738"/>
              <a:gd name="connsiteY479" fmla="*/ 78723 h 103849"/>
              <a:gd name="connsiteX480" fmla="*/ 213001 w 2600738"/>
              <a:gd name="connsiteY480" fmla="*/ 52213 h 103849"/>
              <a:gd name="connsiteX481" fmla="*/ 231558 w 2600738"/>
              <a:gd name="connsiteY481" fmla="*/ 33771 h 103849"/>
              <a:gd name="connsiteX482" fmla="*/ 247464 w 2600738"/>
              <a:gd name="connsiteY482" fmla="*/ 40341 h 103849"/>
              <a:gd name="connsiteX483" fmla="*/ 247464 w 2600738"/>
              <a:gd name="connsiteY483" fmla="*/ 31005 h 103849"/>
              <a:gd name="connsiteX484" fmla="*/ 231097 w 2600738"/>
              <a:gd name="connsiteY484" fmla="*/ 25818 h 103849"/>
              <a:gd name="connsiteX485" fmla="*/ 204357 w 2600738"/>
              <a:gd name="connsiteY485" fmla="*/ 52213 h 103849"/>
              <a:gd name="connsiteX486" fmla="*/ 230982 w 2600738"/>
              <a:gd name="connsiteY486" fmla="*/ 78608 h 103849"/>
              <a:gd name="connsiteX487" fmla="*/ 248040 w 2600738"/>
              <a:gd name="connsiteY487" fmla="*/ 73882 h 103849"/>
              <a:gd name="connsiteX488" fmla="*/ 248040 w 2600738"/>
              <a:gd name="connsiteY488" fmla="*/ 65237 h 103849"/>
              <a:gd name="connsiteX489" fmla="*/ 231789 w 2600738"/>
              <a:gd name="connsiteY489" fmla="*/ 70770 h 103849"/>
              <a:gd name="connsiteX490" fmla="*/ 213117 w 2600738"/>
              <a:gd name="connsiteY490" fmla="*/ 52213 h 103849"/>
              <a:gd name="connsiteX491" fmla="*/ 182688 w 2600738"/>
              <a:gd name="connsiteY491" fmla="*/ 77801 h 103849"/>
              <a:gd name="connsiteX492" fmla="*/ 191217 w 2600738"/>
              <a:gd name="connsiteY492" fmla="*/ 77801 h 103849"/>
              <a:gd name="connsiteX493" fmla="*/ 191217 w 2600738"/>
              <a:gd name="connsiteY493" fmla="*/ 26625 h 103849"/>
              <a:gd name="connsiteX494" fmla="*/ 182688 w 2600738"/>
              <a:gd name="connsiteY494" fmla="*/ 26625 h 103849"/>
              <a:gd name="connsiteX495" fmla="*/ 182688 w 2600738"/>
              <a:gd name="connsiteY495" fmla="*/ 77801 h 103849"/>
              <a:gd name="connsiteX496" fmla="*/ 186261 w 2600738"/>
              <a:gd name="connsiteY496" fmla="*/ 16943 h 103849"/>
              <a:gd name="connsiteX497" fmla="*/ 189949 w 2600738"/>
              <a:gd name="connsiteY497" fmla="*/ 15675 h 103849"/>
              <a:gd name="connsiteX498" fmla="*/ 196058 w 2600738"/>
              <a:gd name="connsiteY498" fmla="*/ 11411 h 103849"/>
              <a:gd name="connsiteX499" fmla="*/ 189949 w 2600738"/>
              <a:gd name="connsiteY499" fmla="*/ 7031 h 103849"/>
              <a:gd name="connsiteX500" fmla="*/ 186261 w 2600738"/>
              <a:gd name="connsiteY500" fmla="*/ 5878 h 103849"/>
              <a:gd name="connsiteX501" fmla="*/ 180844 w 2600738"/>
              <a:gd name="connsiteY501" fmla="*/ 11526 h 103849"/>
              <a:gd name="connsiteX502" fmla="*/ 186261 w 2600738"/>
              <a:gd name="connsiteY502" fmla="*/ 16943 h 103849"/>
              <a:gd name="connsiteX503" fmla="*/ 173467 w 2600738"/>
              <a:gd name="connsiteY503" fmla="*/ 26740 h 103849"/>
              <a:gd name="connsiteX504" fmla="*/ 164477 w 2600738"/>
              <a:gd name="connsiteY504" fmla="*/ 26740 h 103849"/>
              <a:gd name="connsiteX505" fmla="*/ 147994 w 2600738"/>
              <a:gd name="connsiteY505" fmla="*/ 61895 h 103849"/>
              <a:gd name="connsiteX506" fmla="*/ 131282 w 2600738"/>
              <a:gd name="connsiteY506" fmla="*/ 26740 h 103849"/>
              <a:gd name="connsiteX507" fmla="*/ 121369 w 2600738"/>
              <a:gd name="connsiteY507" fmla="*/ 26740 h 103849"/>
              <a:gd name="connsiteX508" fmla="*/ 147533 w 2600738"/>
              <a:gd name="connsiteY508" fmla="*/ 79645 h 103849"/>
              <a:gd name="connsiteX509" fmla="*/ 173467 w 2600738"/>
              <a:gd name="connsiteY509" fmla="*/ 26740 h 103849"/>
              <a:gd name="connsiteX510" fmla="*/ 75265 w 2600738"/>
              <a:gd name="connsiteY510" fmla="*/ 48640 h 103849"/>
              <a:gd name="connsiteX511" fmla="*/ 91401 w 2600738"/>
              <a:gd name="connsiteY511" fmla="*/ 33426 h 103849"/>
              <a:gd name="connsiteX512" fmla="*/ 106731 w 2600738"/>
              <a:gd name="connsiteY512" fmla="*/ 48640 h 103849"/>
              <a:gd name="connsiteX513" fmla="*/ 75150 w 2600738"/>
              <a:gd name="connsiteY513" fmla="*/ 48640 h 103849"/>
              <a:gd name="connsiteX514" fmla="*/ 93707 w 2600738"/>
              <a:gd name="connsiteY514" fmla="*/ 78723 h 103849"/>
              <a:gd name="connsiteX515" fmla="*/ 111918 w 2600738"/>
              <a:gd name="connsiteY515" fmla="*/ 73306 h 103849"/>
              <a:gd name="connsiteX516" fmla="*/ 111918 w 2600738"/>
              <a:gd name="connsiteY516" fmla="*/ 65237 h 103849"/>
              <a:gd name="connsiteX517" fmla="*/ 93707 w 2600738"/>
              <a:gd name="connsiteY517" fmla="*/ 70885 h 103849"/>
              <a:gd name="connsiteX518" fmla="*/ 75034 w 2600738"/>
              <a:gd name="connsiteY518" fmla="*/ 55556 h 103849"/>
              <a:gd name="connsiteX519" fmla="*/ 115491 w 2600738"/>
              <a:gd name="connsiteY519" fmla="*/ 55556 h 103849"/>
              <a:gd name="connsiteX520" fmla="*/ 115721 w 2600738"/>
              <a:gd name="connsiteY520" fmla="*/ 51291 h 103849"/>
              <a:gd name="connsiteX521" fmla="*/ 91401 w 2600738"/>
              <a:gd name="connsiteY521" fmla="*/ 25818 h 103849"/>
              <a:gd name="connsiteX522" fmla="*/ 66044 w 2600738"/>
              <a:gd name="connsiteY522" fmla="*/ 52789 h 103849"/>
              <a:gd name="connsiteX523" fmla="*/ 93591 w 2600738"/>
              <a:gd name="connsiteY523" fmla="*/ 78723 h 103849"/>
              <a:gd name="connsiteX524" fmla="*/ 26394 w 2600738"/>
              <a:gd name="connsiteY524" fmla="*/ 33771 h 103849"/>
              <a:gd name="connsiteX525" fmla="*/ 44375 w 2600738"/>
              <a:gd name="connsiteY525" fmla="*/ 52444 h 103849"/>
              <a:gd name="connsiteX526" fmla="*/ 26394 w 2600738"/>
              <a:gd name="connsiteY526" fmla="*/ 70770 h 103849"/>
              <a:gd name="connsiteX527" fmla="*/ 8645 w 2600738"/>
              <a:gd name="connsiteY527" fmla="*/ 52444 h 103849"/>
              <a:gd name="connsiteX528" fmla="*/ 26394 w 2600738"/>
              <a:gd name="connsiteY528" fmla="*/ 33771 h 103849"/>
              <a:gd name="connsiteX529" fmla="*/ 44375 w 2600738"/>
              <a:gd name="connsiteY529" fmla="*/ 77801 h 103849"/>
              <a:gd name="connsiteX530" fmla="*/ 52905 w 2600738"/>
              <a:gd name="connsiteY530" fmla="*/ 77801 h 103849"/>
              <a:gd name="connsiteX531" fmla="*/ 52905 w 2600738"/>
              <a:gd name="connsiteY531" fmla="*/ 0 h 103849"/>
              <a:gd name="connsiteX532" fmla="*/ 44375 w 2600738"/>
              <a:gd name="connsiteY532" fmla="*/ 0 h 103849"/>
              <a:gd name="connsiteX533" fmla="*/ 44375 w 2600738"/>
              <a:gd name="connsiteY533" fmla="*/ 36422 h 103849"/>
              <a:gd name="connsiteX534" fmla="*/ 25703 w 2600738"/>
              <a:gd name="connsiteY534" fmla="*/ 25703 h 103849"/>
              <a:gd name="connsiteX535" fmla="*/ 0 w 2600738"/>
              <a:gd name="connsiteY535" fmla="*/ 52444 h 103849"/>
              <a:gd name="connsiteX536" fmla="*/ 25703 w 2600738"/>
              <a:gd name="connsiteY536" fmla="*/ 78608 h 103849"/>
              <a:gd name="connsiteX537" fmla="*/ 44375 w 2600738"/>
              <a:gd name="connsiteY537" fmla="*/ 68119 h 103849"/>
              <a:gd name="connsiteX538" fmla="*/ 44375 w 2600738"/>
              <a:gd name="connsiteY538" fmla="*/ 77801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</a:cxnLst>
            <a:rect l="l" t="t" r="r" b="b"/>
            <a:pathLst>
              <a:path w="2600738" h="103849">
                <a:moveTo>
                  <a:pt x="2574228" y="33771"/>
                </a:moveTo>
                <a:cubicBezTo>
                  <a:pt x="2584717" y="33771"/>
                  <a:pt x="2592208" y="41609"/>
                  <a:pt x="2592208" y="52444"/>
                </a:cubicBezTo>
                <a:cubicBezTo>
                  <a:pt x="2592208" y="63278"/>
                  <a:pt x="2584717" y="70770"/>
                  <a:pt x="2574228" y="70770"/>
                </a:cubicBezTo>
                <a:cubicBezTo>
                  <a:pt x="2563739" y="70770"/>
                  <a:pt x="2556478" y="63048"/>
                  <a:pt x="2556478" y="52444"/>
                </a:cubicBezTo>
                <a:cubicBezTo>
                  <a:pt x="2556478" y="41840"/>
                  <a:pt x="2563970" y="33771"/>
                  <a:pt x="2574228" y="33771"/>
                </a:cubicBezTo>
                <a:moveTo>
                  <a:pt x="2592208" y="77801"/>
                </a:moveTo>
                <a:lnTo>
                  <a:pt x="2600738" y="77801"/>
                </a:lnTo>
                <a:lnTo>
                  <a:pt x="2600738" y="26625"/>
                </a:lnTo>
                <a:lnTo>
                  <a:pt x="2592208" y="26625"/>
                </a:lnTo>
                <a:lnTo>
                  <a:pt x="2592208" y="36307"/>
                </a:lnTo>
                <a:cubicBezTo>
                  <a:pt x="2588405" y="29737"/>
                  <a:pt x="2581605" y="25703"/>
                  <a:pt x="2573536" y="25703"/>
                </a:cubicBezTo>
                <a:cubicBezTo>
                  <a:pt x="2558553" y="25703"/>
                  <a:pt x="2547833" y="36999"/>
                  <a:pt x="2547833" y="52444"/>
                </a:cubicBezTo>
                <a:cubicBezTo>
                  <a:pt x="2547833" y="67888"/>
                  <a:pt x="2558553" y="78608"/>
                  <a:pt x="2573536" y="78608"/>
                </a:cubicBezTo>
                <a:cubicBezTo>
                  <a:pt x="2581605" y="78608"/>
                  <a:pt x="2588405" y="74689"/>
                  <a:pt x="2592208" y="68234"/>
                </a:cubicBezTo>
                <a:lnTo>
                  <a:pt x="2592208" y="77801"/>
                </a:lnTo>
                <a:close/>
                <a:moveTo>
                  <a:pt x="2504150" y="93361"/>
                </a:moveTo>
                <a:lnTo>
                  <a:pt x="2511872" y="79299"/>
                </a:lnTo>
                <a:cubicBezTo>
                  <a:pt x="2513025" y="77340"/>
                  <a:pt x="2513947" y="75265"/>
                  <a:pt x="2513947" y="72960"/>
                </a:cubicBezTo>
                <a:cubicBezTo>
                  <a:pt x="2513947" y="69272"/>
                  <a:pt x="2511411" y="66505"/>
                  <a:pt x="2507492" y="66505"/>
                </a:cubicBezTo>
                <a:cubicBezTo>
                  <a:pt x="2503919" y="66505"/>
                  <a:pt x="2501038" y="68811"/>
                  <a:pt x="2501038" y="72614"/>
                </a:cubicBezTo>
                <a:cubicBezTo>
                  <a:pt x="2501038" y="75265"/>
                  <a:pt x="2502305" y="77455"/>
                  <a:pt x="2505533" y="78492"/>
                </a:cubicBezTo>
                <a:lnTo>
                  <a:pt x="2497811" y="93246"/>
                </a:lnTo>
                <a:lnTo>
                  <a:pt x="2504035" y="93246"/>
                </a:lnTo>
                <a:close/>
                <a:moveTo>
                  <a:pt x="2484325" y="53366"/>
                </a:moveTo>
                <a:cubicBezTo>
                  <a:pt x="2484325" y="40802"/>
                  <a:pt x="2492854" y="34002"/>
                  <a:pt x="2502997" y="35270"/>
                </a:cubicBezTo>
                <a:lnTo>
                  <a:pt x="2502997" y="25703"/>
                </a:lnTo>
                <a:cubicBezTo>
                  <a:pt x="2494814" y="25703"/>
                  <a:pt x="2488129" y="30313"/>
                  <a:pt x="2484325" y="38036"/>
                </a:cubicBezTo>
                <a:lnTo>
                  <a:pt x="2484325" y="26625"/>
                </a:lnTo>
                <a:lnTo>
                  <a:pt x="2475911" y="26625"/>
                </a:lnTo>
                <a:lnTo>
                  <a:pt x="2475911" y="77801"/>
                </a:lnTo>
                <a:lnTo>
                  <a:pt x="2484325" y="77801"/>
                </a:lnTo>
                <a:lnTo>
                  <a:pt x="2484325" y="53366"/>
                </a:lnTo>
                <a:close/>
                <a:moveTo>
                  <a:pt x="2421969" y="48640"/>
                </a:moveTo>
                <a:cubicBezTo>
                  <a:pt x="2423237" y="39880"/>
                  <a:pt x="2428769" y="33426"/>
                  <a:pt x="2438105" y="33426"/>
                </a:cubicBezTo>
                <a:cubicBezTo>
                  <a:pt x="2447441" y="33426"/>
                  <a:pt x="2452744" y="39995"/>
                  <a:pt x="2453435" y="48640"/>
                </a:cubicBezTo>
                <a:lnTo>
                  <a:pt x="2421854" y="48640"/>
                </a:lnTo>
                <a:close/>
                <a:moveTo>
                  <a:pt x="2440411" y="78723"/>
                </a:moveTo>
                <a:cubicBezTo>
                  <a:pt x="2446980" y="78723"/>
                  <a:pt x="2453204" y="77109"/>
                  <a:pt x="2458622" y="73306"/>
                </a:cubicBezTo>
                <a:lnTo>
                  <a:pt x="2458622" y="65237"/>
                </a:lnTo>
                <a:cubicBezTo>
                  <a:pt x="2453204" y="69041"/>
                  <a:pt x="2446865" y="70885"/>
                  <a:pt x="2440411" y="70885"/>
                </a:cubicBezTo>
                <a:cubicBezTo>
                  <a:pt x="2430268" y="70885"/>
                  <a:pt x="2423121" y="64661"/>
                  <a:pt x="2421738" y="55556"/>
                </a:cubicBezTo>
                <a:lnTo>
                  <a:pt x="2462195" y="55556"/>
                </a:lnTo>
                <a:cubicBezTo>
                  <a:pt x="2462195" y="54057"/>
                  <a:pt x="2462426" y="52789"/>
                  <a:pt x="2462426" y="51291"/>
                </a:cubicBezTo>
                <a:cubicBezTo>
                  <a:pt x="2462426" y="36653"/>
                  <a:pt x="2452859" y="25818"/>
                  <a:pt x="2438105" y="25818"/>
                </a:cubicBezTo>
                <a:cubicBezTo>
                  <a:pt x="2422545" y="25818"/>
                  <a:pt x="2412748" y="37460"/>
                  <a:pt x="2412748" y="52789"/>
                </a:cubicBezTo>
                <a:cubicBezTo>
                  <a:pt x="2412748" y="68119"/>
                  <a:pt x="2424389" y="78723"/>
                  <a:pt x="2440295" y="78723"/>
                </a:cubicBezTo>
                <a:moveTo>
                  <a:pt x="2406179" y="75150"/>
                </a:moveTo>
                <a:lnTo>
                  <a:pt x="2406179" y="66966"/>
                </a:lnTo>
                <a:cubicBezTo>
                  <a:pt x="2402490" y="69502"/>
                  <a:pt x="2398341" y="70655"/>
                  <a:pt x="2394306" y="70655"/>
                </a:cubicBezTo>
                <a:cubicBezTo>
                  <a:pt x="2388659" y="70655"/>
                  <a:pt x="2384394" y="67888"/>
                  <a:pt x="2384394" y="60742"/>
                </a:cubicBezTo>
                <a:lnTo>
                  <a:pt x="2384394" y="34463"/>
                </a:lnTo>
                <a:lnTo>
                  <a:pt x="2405602" y="34463"/>
                </a:lnTo>
                <a:lnTo>
                  <a:pt x="2405602" y="26740"/>
                </a:lnTo>
                <a:lnTo>
                  <a:pt x="2384394" y="26740"/>
                </a:lnTo>
                <a:lnTo>
                  <a:pt x="2384394" y="10489"/>
                </a:lnTo>
                <a:lnTo>
                  <a:pt x="2375980" y="10489"/>
                </a:lnTo>
                <a:lnTo>
                  <a:pt x="2375980" y="60166"/>
                </a:lnTo>
                <a:cubicBezTo>
                  <a:pt x="2375980" y="73997"/>
                  <a:pt x="2382780" y="78723"/>
                  <a:pt x="2393499" y="78723"/>
                </a:cubicBezTo>
                <a:cubicBezTo>
                  <a:pt x="2397764" y="78723"/>
                  <a:pt x="2402605" y="77686"/>
                  <a:pt x="2406294" y="75150"/>
                </a:cubicBezTo>
                <a:moveTo>
                  <a:pt x="2352582" y="56132"/>
                </a:moveTo>
                <a:cubicBezTo>
                  <a:pt x="2352582" y="65929"/>
                  <a:pt x="2346819" y="70770"/>
                  <a:pt x="2338521" y="70770"/>
                </a:cubicBezTo>
                <a:cubicBezTo>
                  <a:pt x="2330222" y="70770"/>
                  <a:pt x="2324343" y="65929"/>
                  <a:pt x="2324343" y="56132"/>
                </a:cubicBezTo>
                <a:lnTo>
                  <a:pt x="2324343" y="26625"/>
                </a:lnTo>
                <a:lnTo>
                  <a:pt x="2315929" y="26625"/>
                </a:lnTo>
                <a:lnTo>
                  <a:pt x="2315929" y="55210"/>
                </a:lnTo>
                <a:cubicBezTo>
                  <a:pt x="2315929" y="69733"/>
                  <a:pt x="2324689" y="78492"/>
                  <a:pt x="2338521" y="78492"/>
                </a:cubicBezTo>
                <a:cubicBezTo>
                  <a:pt x="2352351" y="78492"/>
                  <a:pt x="2360996" y="69617"/>
                  <a:pt x="2360996" y="55210"/>
                </a:cubicBezTo>
                <a:lnTo>
                  <a:pt x="2360996" y="26625"/>
                </a:lnTo>
                <a:lnTo>
                  <a:pt x="2352582" y="26625"/>
                </a:lnTo>
                <a:lnTo>
                  <a:pt x="2352582" y="56132"/>
                </a:lnTo>
                <a:close/>
                <a:moveTo>
                  <a:pt x="2295759" y="52213"/>
                </a:moveTo>
                <a:cubicBezTo>
                  <a:pt x="2295759" y="63048"/>
                  <a:pt x="2288267" y="70770"/>
                  <a:pt x="2278009" y="70770"/>
                </a:cubicBezTo>
                <a:cubicBezTo>
                  <a:pt x="2267751" y="70770"/>
                  <a:pt x="2259913" y="63048"/>
                  <a:pt x="2259913" y="52213"/>
                </a:cubicBezTo>
                <a:cubicBezTo>
                  <a:pt x="2259913" y="41379"/>
                  <a:pt x="2267520" y="33771"/>
                  <a:pt x="2278009" y="33771"/>
                </a:cubicBezTo>
                <a:cubicBezTo>
                  <a:pt x="2288497" y="33771"/>
                  <a:pt x="2295759" y="41494"/>
                  <a:pt x="2295759" y="52213"/>
                </a:cubicBezTo>
                <a:moveTo>
                  <a:pt x="2278816" y="78723"/>
                </a:moveTo>
                <a:cubicBezTo>
                  <a:pt x="2293684" y="78723"/>
                  <a:pt x="2304519" y="67658"/>
                  <a:pt x="2304519" y="52213"/>
                </a:cubicBezTo>
                <a:cubicBezTo>
                  <a:pt x="2304519" y="36768"/>
                  <a:pt x="2293684" y="25818"/>
                  <a:pt x="2278816" y="25818"/>
                </a:cubicBezTo>
                <a:cubicBezTo>
                  <a:pt x="2270632" y="25818"/>
                  <a:pt x="2263831" y="29968"/>
                  <a:pt x="2260028" y="36538"/>
                </a:cubicBezTo>
                <a:lnTo>
                  <a:pt x="2260028" y="26740"/>
                </a:lnTo>
                <a:lnTo>
                  <a:pt x="2251614" y="26740"/>
                </a:lnTo>
                <a:lnTo>
                  <a:pt x="2251614" y="103850"/>
                </a:lnTo>
                <a:lnTo>
                  <a:pt x="2260028" y="103850"/>
                </a:lnTo>
                <a:lnTo>
                  <a:pt x="2260028" y="68119"/>
                </a:lnTo>
                <a:cubicBezTo>
                  <a:pt x="2263831" y="74689"/>
                  <a:pt x="2270632" y="78723"/>
                  <a:pt x="2278816" y="78723"/>
                </a:cubicBezTo>
                <a:moveTo>
                  <a:pt x="2165745" y="52213"/>
                </a:moveTo>
                <a:cubicBezTo>
                  <a:pt x="2165745" y="42070"/>
                  <a:pt x="2171393" y="34002"/>
                  <a:pt x="2180037" y="34002"/>
                </a:cubicBezTo>
                <a:cubicBezTo>
                  <a:pt x="2188682" y="34002"/>
                  <a:pt x="2192140" y="39304"/>
                  <a:pt x="2192140" y="49216"/>
                </a:cubicBezTo>
                <a:lnTo>
                  <a:pt x="2192140" y="77801"/>
                </a:lnTo>
                <a:lnTo>
                  <a:pt x="2200553" y="77801"/>
                </a:lnTo>
                <a:lnTo>
                  <a:pt x="2200553" y="51406"/>
                </a:lnTo>
                <a:cubicBezTo>
                  <a:pt x="2200553" y="41609"/>
                  <a:pt x="2206201" y="33887"/>
                  <a:pt x="2214846" y="33887"/>
                </a:cubicBezTo>
                <a:cubicBezTo>
                  <a:pt x="2223490" y="33887"/>
                  <a:pt x="2226949" y="39189"/>
                  <a:pt x="2226949" y="49101"/>
                </a:cubicBezTo>
                <a:lnTo>
                  <a:pt x="2226949" y="77686"/>
                </a:lnTo>
                <a:lnTo>
                  <a:pt x="2235362" y="77686"/>
                </a:lnTo>
                <a:lnTo>
                  <a:pt x="2235362" y="47603"/>
                </a:lnTo>
                <a:cubicBezTo>
                  <a:pt x="2235362" y="34924"/>
                  <a:pt x="2228792" y="25588"/>
                  <a:pt x="2216459" y="25588"/>
                </a:cubicBezTo>
                <a:cubicBezTo>
                  <a:pt x="2208276" y="25588"/>
                  <a:pt x="2201591" y="30083"/>
                  <a:pt x="2198248" y="36768"/>
                </a:cubicBezTo>
                <a:cubicBezTo>
                  <a:pt x="2195713" y="29968"/>
                  <a:pt x="2190410" y="25588"/>
                  <a:pt x="2182342" y="25588"/>
                </a:cubicBezTo>
                <a:cubicBezTo>
                  <a:pt x="2174966" y="25588"/>
                  <a:pt x="2168972" y="29507"/>
                  <a:pt x="2165515" y="35731"/>
                </a:cubicBezTo>
                <a:lnTo>
                  <a:pt x="2165515" y="26510"/>
                </a:lnTo>
                <a:lnTo>
                  <a:pt x="2157100" y="26510"/>
                </a:lnTo>
                <a:lnTo>
                  <a:pt x="2157100" y="77686"/>
                </a:lnTo>
                <a:lnTo>
                  <a:pt x="2165515" y="77686"/>
                </a:lnTo>
                <a:lnTo>
                  <a:pt x="2165515" y="52098"/>
                </a:lnTo>
                <a:close/>
                <a:moveTo>
                  <a:pt x="2135201" y="52213"/>
                </a:moveTo>
                <a:cubicBezTo>
                  <a:pt x="2135201" y="63048"/>
                  <a:pt x="2127824" y="70770"/>
                  <a:pt x="2117451" y="70770"/>
                </a:cubicBezTo>
                <a:cubicBezTo>
                  <a:pt x="2107077" y="70770"/>
                  <a:pt x="2099355" y="63048"/>
                  <a:pt x="2099355" y="52213"/>
                </a:cubicBezTo>
                <a:cubicBezTo>
                  <a:pt x="2099355" y="41379"/>
                  <a:pt x="2106847" y="33771"/>
                  <a:pt x="2117451" y="33771"/>
                </a:cubicBezTo>
                <a:cubicBezTo>
                  <a:pt x="2128055" y="33771"/>
                  <a:pt x="2135201" y="41494"/>
                  <a:pt x="2135201" y="52213"/>
                </a:cubicBezTo>
                <a:moveTo>
                  <a:pt x="2117566" y="78723"/>
                </a:moveTo>
                <a:cubicBezTo>
                  <a:pt x="2132896" y="78723"/>
                  <a:pt x="2143961" y="67658"/>
                  <a:pt x="2143961" y="52213"/>
                </a:cubicBezTo>
                <a:cubicBezTo>
                  <a:pt x="2143961" y="36768"/>
                  <a:pt x="2133011" y="25818"/>
                  <a:pt x="2117566" y="25818"/>
                </a:cubicBezTo>
                <a:cubicBezTo>
                  <a:pt x="2102121" y="25818"/>
                  <a:pt x="2090710" y="36883"/>
                  <a:pt x="2090710" y="52213"/>
                </a:cubicBezTo>
                <a:cubicBezTo>
                  <a:pt x="2090710" y="67543"/>
                  <a:pt x="2102006" y="78723"/>
                  <a:pt x="2117566" y="78723"/>
                </a:cubicBezTo>
                <a:moveTo>
                  <a:pt x="2046220" y="52213"/>
                </a:moveTo>
                <a:cubicBezTo>
                  <a:pt x="2046220" y="41263"/>
                  <a:pt x="2053942" y="33771"/>
                  <a:pt x="2064777" y="33771"/>
                </a:cubicBezTo>
                <a:cubicBezTo>
                  <a:pt x="2071116" y="33771"/>
                  <a:pt x="2076648" y="36077"/>
                  <a:pt x="2080683" y="40341"/>
                </a:cubicBezTo>
                <a:lnTo>
                  <a:pt x="2080683" y="31005"/>
                </a:lnTo>
                <a:cubicBezTo>
                  <a:pt x="2076188" y="27547"/>
                  <a:pt x="2070540" y="25818"/>
                  <a:pt x="2064316" y="25818"/>
                </a:cubicBezTo>
                <a:cubicBezTo>
                  <a:pt x="2048756" y="25818"/>
                  <a:pt x="2037575" y="36653"/>
                  <a:pt x="2037575" y="52213"/>
                </a:cubicBezTo>
                <a:cubicBezTo>
                  <a:pt x="2037575" y="67773"/>
                  <a:pt x="2048410" y="78608"/>
                  <a:pt x="2064200" y="78608"/>
                </a:cubicBezTo>
                <a:cubicBezTo>
                  <a:pt x="2070309" y="78608"/>
                  <a:pt x="2076188" y="77109"/>
                  <a:pt x="2081259" y="73882"/>
                </a:cubicBezTo>
                <a:lnTo>
                  <a:pt x="2081259" y="65237"/>
                </a:lnTo>
                <a:cubicBezTo>
                  <a:pt x="2076764" y="69041"/>
                  <a:pt x="2071231" y="70770"/>
                  <a:pt x="2065007" y="70770"/>
                </a:cubicBezTo>
                <a:cubicBezTo>
                  <a:pt x="2054173" y="70770"/>
                  <a:pt x="2046335" y="63048"/>
                  <a:pt x="2046335" y="52213"/>
                </a:cubicBezTo>
                <a:moveTo>
                  <a:pt x="1995620" y="52213"/>
                </a:moveTo>
                <a:cubicBezTo>
                  <a:pt x="1995620" y="63048"/>
                  <a:pt x="1988128" y="70770"/>
                  <a:pt x="1977870" y="70770"/>
                </a:cubicBezTo>
                <a:cubicBezTo>
                  <a:pt x="1967612" y="70770"/>
                  <a:pt x="1959774" y="63048"/>
                  <a:pt x="1959774" y="52213"/>
                </a:cubicBezTo>
                <a:cubicBezTo>
                  <a:pt x="1959774" y="41379"/>
                  <a:pt x="1967382" y="33771"/>
                  <a:pt x="1977870" y="33771"/>
                </a:cubicBezTo>
                <a:cubicBezTo>
                  <a:pt x="1988359" y="33771"/>
                  <a:pt x="1995620" y="41494"/>
                  <a:pt x="1995620" y="52213"/>
                </a:cubicBezTo>
                <a:moveTo>
                  <a:pt x="1978562" y="78723"/>
                </a:moveTo>
                <a:cubicBezTo>
                  <a:pt x="1993430" y="78723"/>
                  <a:pt x="2004265" y="67658"/>
                  <a:pt x="2004265" y="52213"/>
                </a:cubicBezTo>
                <a:cubicBezTo>
                  <a:pt x="2004265" y="36768"/>
                  <a:pt x="1993315" y="25818"/>
                  <a:pt x="1978562" y="25818"/>
                </a:cubicBezTo>
                <a:cubicBezTo>
                  <a:pt x="1970378" y="25818"/>
                  <a:pt x="1963578" y="29968"/>
                  <a:pt x="1959774" y="36538"/>
                </a:cubicBezTo>
                <a:lnTo>
                  <a:pt x="1959774" y="26740"/>
                </a:lnTo>
                <a:lnTo>
                  <a:pt x="1951360" y="26740"/>
                </a:lnTo>
                <a:lnTo>
                  <a:pt x="1951360" y="103850"/>
                </a:lnTo>
                <a:lnTo>
                  <a:pt x="1959774" y="103850"/>
                </a:lnTo>
                <a:lnTo>
                  <a:pt x="1959774" y="68119"/>
                </a:lnTo>
                <a:cubicBezTo>
                  <a:pt x="1963578" y="74689"/>
                  <a:pt x="1970378" y="78723"/>
                  <a:pt x="1978562" y="78723"/>
                </a:cubicBezTo>
                <a:moveTo>
                  <a:pt x="1929345" y="52213"/>
                </a:moveTo>
                <a:cubicBezTo>
                  <a:pt x="1929345" y="63048"/>
                  <a:pt x="1921969" y="70770"/>
                  <a:pt x="1911596" y="70770"/>
                </a:cubicBezTo>
                <a:cubicBezTo>
                  <a:pt x="1901222" y="70770"/>
                  <a:pt x="1893500" y="63048"/>
                  <a:pt x="1893500" y="52213"/>
                </a:cubicBezTo>
                <a:cubicBezTo>
                  <a:pt x="1893500" y="41379"/>
                  <a:pt x="1900991" y="33771"/>
                  <a:pt x="1911596" y="33771"/>
                </a:cubicBezTo>
                <a:cubicBezTo>
                  <a:pt x="1922199" y="33771"/>
                  <a:pt x="1929345" y="41494"/>
                  <a:pt x="1929345" y="52213"/>
                </a:cubicBezTo>
                <a:moveTo>
                  <a:pt x="1911711" y="78723"/>
                </a:moveTo>
                <a:cubicBezTo>
                  <a:pt x="1927040" y="78723"/>
                  <a:pt x="1938105" y="67658"/>
                  <a:pt x="1938105" y="52213"/>
                </a:cubicBezTo>
                <a:cubicBezTo>
                  <a:pt x="1938105" y="36768"/>
                  <a:pt x="1927155" y="25818"/>
                  <a:pt x="1911711" y="25818"/>
                </a:cubicBezTo>
                <a:cubicBezTo>
                  <a:pt x="1896266" y="25818"/>
                  <a:pt x="1884855" y="36883"/>
                  <a:pt x="1884855" y="52213"/>
                </a:cubicBezTo>
                <a:cubicBezTo>
                  <a:pt x="1884855" y="67543"/>
                  <a:pt x="1896150" y="78723"/>
                  <a:pt x="1911711" y="78723"/>
                </a:cubicBezTo>
                <a:moveTo>
                  <a:pt x="1878170" y="75150"/>
                </a:moveTo>
                <a:lnTo>
                  <a:pt x="1878170" y="66966"/>
                </a:lnTo>
                <a:cubicBezTo>
                  <a:pt x="1874482" y="69502"/>
                  <a:pt x="1870332" y="70655"/>
                  <a:pt x="1866183" y="70655"/>
                </a:cubicBezTo>
                <a:cubicBezTo>
                  <a:pt x="1860535" y="70655"/>
                  <a:pt x="1856270" y="67888"/>
                  <a:pt x="1856270" y="60742"/>
                </a:cubicBezTo>
                <a:lnTo>
                  <a:pt x="1856270" y="34463"/>
                </a:lnTo>
                <a:lnTo>
                  <a:pt x="1877478" y="34463"/>
                </a:lnTo>
                <a:lnTo>
                  <a:pt x="1877478" y="26740"/>
                </a:lnTo>
                <a:lnTo>
                  <a:pt x="1856270" y="26740"/>
                </a:lnTo>
                <a:lnTo>
                  <a:pt x="1856270" y="10489"/>
                </a:lnTo>
                <a:lnTo>
                  <a:pt x="1847857" y="10489"/>
                </a:lnTo>
                <a:lnTo>
                  <a:pt x="1847857" y="60166"/>
                </a:lnTo>
                <a:cubicBezTo>
                  <a:pt x="1847857" y="73997"/>
                  <a:pt x="1854657" y="78723"/>
                  <a:pt x="1865376" y="78723"/>
                </a:cubicBezTo>
                <a:cubicBezTo>
                  <a:pt x="1869641" y="78723"/>
                  <a:pt x="1874482" y="77686"/>
                  <a:pt x="1878170" y="75150"/>
                </a:cubicBezTo>
                <a:moveTo>
                  <a:pt x="1828147" y="52213"/>
                </a:moveTo>
                <a:cubicBezTo>
                  <a:pt x="1828147" y="63048"/>
                  <a:pt x="1820655" y="70770"/>
                  <a:pt x="1810397" y="70770"/>
                </a:cubicBezTo>
                <a:cubicBezTo>
                  <a:pt x="1800139" y="70770"/>
                  <a:pt x="1792301" y="63048"/>
                  <a:pt x="1792301" y="52213"/>
                </a:cubicBezTo>
                <a:cubicBezTo>
                  <a:pt x="1792301" y="41379"/>
                  <a:pt x="1799908" y="33771"/>
                  <a:pt x="1810397" y="33771"/>
                </a:cubicBezTo>
                <a:cubicBezTo>
                  <a:pt x="1820885" y="33771"/>
                  <a:pt x="1828147" y="41494"/>
                  <a:pt x="1828147" y="52213"/>
                </a:cubicBezTo>
                <a:moveTo>
                  <a:pt x="1811203" y="78723"/>
                </a:moveTo>
                <a:cubicBezTo>
                  <a:pt x="1826072" y="78723"/>
                  <a:pt x="1836907" y="67658"/>
                  <a:pt x="1836907" y="52213"/>
                </a:cubicBezTo>
                <a:cubicBezTo>
                  <a:pt x="1836907" y="36768"/>
                  <a:pt x="1825957" y="25818"/>
                  <a:pt x="1811203" y="25818"/>
                </a:cubicBezTo>
                <a:cubicBezTo>
                  <a:pt x="1803020" y="25818"/>
                  <a:pt x="1796220" y="29968"/>
                  <a:pt x="1792416" y="36538"/>
                </a:cubicBezTo>
                <a:lnTo>
                  <a:pt x="1792416" y="26740"/>
                </a:lnTo>
                <a:lnTo>
                  <a:pt x="1784002" y="26740"/>
                </a:lnTo>
                <a:lnTo>
                  <a:pt x="1784002" y="103850"/>
                </a:lnTo>
                <a:lnTo>
                  <a:pt x="1792416" y="103850"/>
                </a:lnTo>
                <a:lnTo>
                  <a:pt x="1792416" y="68119"/>
                </a:lnTo>
                <a:cubicBezTo>
                  <a:pt x="1796220" y="74689"/>
                  <a:pt x="1803020" y="78723"/>
                  <a:pt x="1811203" y="78723"/>
                </a:cubicBezTo>
                <a:moveTo>
                  <a:pt x="1740318" y="33771"/>
                </a:moveTo>
                <a:cubicBezTo>
                  <a:pt x="1750807" y="33771"/>
                  <a:pt x="1758299" y="41609"/>
                  <a:pt x="1758299" y="52444"/>
                </a:cubicBezTo>
                <a:cubicBezTo>
                  <a:pt x="1758299" y="63278"/>
                  <a:pt x="1750807" y="70770"/>
                  <a:pt x="1740318" y="70770"/>
                </a:cubicBezTo>
                <a:cubicBezTo>
                  <a:pt x="1729830" y="70770"/>
                  <a:pt x="1722568" y="63048"/>
                  <a:pt x="1722568" y="52444"/>
                </a:cubicBezTo>
                <a:cubicBezTo>
                  <a:pt x="1722568" y="41840"/>
                  <a:pt x="1730060" y="33771"/>
                  <a:pt x="1740318" y="33771"/>
                </a:cubicBezTo>
                <a:moveTo>
                  <a:pt x="1758299" y="77801"/>
                </a:moveTo>
                <a:lnTo>
                  <a:pt x="1766828" y="77801"/>
                </a:lnTo>
                <a:lnTo>
                  <a:pt x="1766828" y="26625"/>
                </a:lnTo>
                <a:lnTo>
                  <a:pt x="1758299" y="26625"/>
                </a:lnTo>
                <a:lnTo>
                  <a:pt x="1758299" y="36307"/>
                </a:lnTo>
                <a:cubicBezTo>
                  <a:pt x="1754495" y="29737"/>
                  <a:pt x="1747695" y="25703"/>
                  <a:pt x="1739627" y="25703"/>
                </a:cubicBezTo>
                <a:cubicBezTo>
                  <a:pt x="1724643" y="25703"/>
                  <a:pt x="1713924" y="36999"/>
                  <a:pt x="1713924" y="52444"/>
                </a:cubicBezTo>
                <a:cubicBezTo>
                  <a:pt x="1713924" y="67888"/>
                  <a:pt x="1724643" y="78608"/>
                  <a:pt x="1739627" y="78608"/>
                </a:cubicBezTo>
                <a:cubicBezTo>
                  <a:pt x="1747695" y="78608"/>
                  <a:pt x="1754495" y="74689"/>
                  <a:pt x="1758299" y="68234"/>
                </a:cubicBezTo>
                <a:lnTo>
                  <a:pt x="1758299" y="77801"/>
                </a:lnTo>
                <a:close/>
                <a:moveTo>
                  <a:pt x="1692139" y="77801"/>
                </a:moveTo>
                <a:lnTo>
                  <a:pt x="1700553" y="77801"/>
                </a:lnTo>
                <a:lnTo>
                  <a:pt x="1700553" y="0"/>
                </a:lnTo>
                <a:lnTo>
                  <a:pt x="1692139" y="0"/>
                </a:lnTo>
                <a:lnTo>
                  <a:pt x="1692139" y="77801"/>
                </a:lnTo>
                <a:close/>
                <a:moveTo>
                  <a:pt x="1640503" y="53366"/>
                </a:moveTo>
                <a:cubicBezTo>
                  <a:pt x="1640503" y="40802"/>
                  <a:pt x="1649032" y="34002"/>
                  <a:pt x="1659175" y="35270"/>
                </a:cubicBezTo>
                <a:lnTo>
                  <a:pt x="1659175" y="25703"/>
                </a:lnTo>
                <a:cubicBezTo>
                  <a:pt x="1650991" y="25703"/>
                  <a:pt x="1644306" y="30313"/>
                  <a:pt x="1640503" y="38036"/>
                </a:cubicBezTo>
                <a:lnTo>
                  <a:pt x="1640503" y="26625"/>
                </a:lnTo>
                <a:lnTo>
                  <a:pt x="1632089" y="26625"/>
                </a:lnTo>
                <a:lnTo>
                  <a:pt x="1632089" y="77801"/>
                </a:lnTo>
                <a:lnTo>
                  <a:pt x="1640503" y="77801"/>
                </a:lnTo>
                <a:lnTo>
                  <a:pt x="1640503" y="53366"/>
                </a:lnTo>
                <a:close/>
                <a:moveTo>
                  <a:pt x="1609959" y="52213"/>
                </a:moveTo>
                <a:cubicBezTo>
                  <a:pt x="1609959" y="63048"/>
                  <a:pt x="1602582" y="70770"/>
                  <a:pt x="1592208" y="70770"/>
                </a:cubicBezTo>
                <a:cubicBezTo>
                  <a:pt x="1581835" y="70770"/>
                  <a:pt x="1574113" y="63048"/>
                  <a:pt x="1574113" y="52213"/>
                </a:cubicBezTo>
                <a:cubicBezTo>
                  <a:pt x="1574113" y="41379"/>
                  <a:pt x="1581605" y="33771"/>
                  <a:pt x="1592208" y="33771"/>
                </a:cubicBezTo>
                <a:cubicBezTo>
                  <a:pt x="1602813" y="33771"/>
                  <a:pt x="1609959" y="41494"/>
                  <a:pt x="1609959" y="52213"/>
                </a:cubicBezTo>
                <a:moveTo>
                  <a:pt x="1592324" y="78723"/>
                </a:moveTo>
                <a:cubicBezTo>
                  <a:pt x="1607653" y="78723"/>
                  <a:pt x="1618719" y="67658"/>
                  <a:pt x="1618719" y="52213"/>
                </a:cubicBezTo>
                <a:cubicBezTo>
                  <a:pt x="1618719" y="36768"/>
                  <a:pt x="1607769" y="25818"/>
                  <a:pt x="1592324" y="25818"/>
                </a:cubicBezTo>
                <a:cubicBezTo>
                  <a:pt x="1576879" y="25818"/>
                  <a:pt x="1565468" y="36883"/>
                  <a:pt x="1565468" y="52213"/>
                </a:cubicBezTo>
                <a:cubicBezTo>
                  <a:pt x="1565468" y="67543"/>
                  <a:pt x="1576764" y="78723"/>
                  <a:pt x="1592324" y="78723"/>
                </a:cubicBezTo>
                <a:moveTo>
                  <a:pt x="1523629" y="52213"/>
                </a:moveTo>
                <a:cubicBezTo>
                  <a:pt x="1523629" y="63048"/>
                  <a:pt x="1516136" y="70770"/>
                  <a:pt x="1505878" y="70770"/>
                </a:cubicBezTo>
                <a:cubicBezTo>
                  <a:pt x="1495620" y="70770"/>
                  <a:pt x="1487782" y="63048"/>
                  <a:pt x="1487782" y="52213"/>
                </a:cubicBezTo>
                <a:cubicBezTo>
                  <a:pt x="1487782" y="41379"/>
                  <a:pt x="1495390" y="33771"/>
                  <a:pt x="1505878" y="33771"/>
                </a:cubicBezTo>
                <a:cubicBezTo>
                  <a:pt x="1516367" y="33771"/>
                  <a:pt x="1523629" y="41494"/>
                  <a:pt x="1523629" y="52213"/>
                </a:cubicBezTo>
                <a:moveTo>
                  <a:pt x="1506570" y="78723"/>
                </a:moveTo>
                <a:cubicBezTo>
                  <a:pt x="1521439" y="78723"/>
                  <a:pt x="1532273" y="67658"/>
                  <a:pt x="1532273" y="52213"/>
                </a:cubicBezTo>
                <a:cubicBezTo>
                  <a:pt x="1532273" y="36768"/>
                  <a:pt x="1521323" y="25818"/>
                  <a:pt x="1506570" y="25818"/>
                </a:cubicBezTo>
                <a:cubicBezTo>
                  <a:pt x="1498387" y="25818"/>
                  <a:pt x="1491586" y="29968"/>
                  <a:pt x="1487782" y="36538"/>
                </a:cubicBezTo>
                <a:lnTo>
                  <a:pt x="1487782" y="26740"/>
                </a:lnTo>
                <a:lnTo>
                  <a:pt x="1479369" y="26740"/>
                </a:lnTo>
                <a:lnTo>
                  <a:pt x="1479369" y="103850"/>
                </a:lnTo>
                <a:lnTo>
                  <a:pt x="1487782" y="103850"/>
                </a:lnTo>
                <a:lnTo>
                  <a:pt x="1487782" y="68119"/>
                </a:lnTo>
                <a:cubicBezTo>
                  <a:pt x="1491586" y="74689"/>
                  <a:pt x="1498387" y="78723"/>
                  <a:pt x="1506570" y="78723"/>
                </a:cubicBezTo>
                <a:moveTo>
                  <a:pt x="1457354" y="52213"/>
                </a:moveTo>
                <a:cubicBezTo>
                  <a:pt x="1457354" y="63048"/>
                  <a:pt x="1449977" y="70770"/>
                  <a:pt x="1439604" y="70770"/>
                </a:cubicBezTo>
                <a:cubicBezTo>
                  <a:pt x="1429230" y="70770"/>
                  <a:pt x="1421508" y="63048"/>
                  <a:pt x="1421508" y="52213"/>
                </a:cubicBezTo>
                <a:cubicBezTo>
                  <a:pt x="1421508" y="41379"/>
                  <a:pt x="1429000" y="33771"/>
                  <a:pt x="1439604" y="33771"/>
                </a:cubicBezTo>
                <a:cubicBezTo>
                  <a:pt x="1450208" y="33771"/>
                  <a:pt x="1457354" y="41494"/>
                  <a:pt x="1457354" y="52213"/>
                </a:cubicBezTo>
                <a:moveTo>
                  <a:pt x="1439719" y="78723"/>
                </a:moveTo>
                <a:cubicBezTo>
                  <a:pt x="1455049" y="78723"/>
                  <a:pt x="1466113" y="67658"/>
                  <a:pt x="1466113" y="52213"/>
                </a:cubicBezTo>
                <a:cubicBezTo>
                  <a:pt x="1466113" y="36768"/>
                  <a:pt x="1455164" y="25818"/>
                  <a:pt x="1439719" y="25818"/>
                </a:cubicBezTo>
                <a:cubicBezTo>
                  <a:pt x="1424274" y="25818"/>
                  <a:pt x="1412863" y="36883"/>
                  <a:pt x="1412863" y="52213"/>
                </a:cubicBezTo>
                <a:cubicBezTo>
                  <a:pt x="1412863" y="67543"/>
                  <a:pt x="1424159" y="78723"/>
                  <a:pt x="1439719" y="78723"/>
                </a:cubicBezTo>
                <a:moveTo>
                  <a:pt x="1406178" y="75150"/>
                </a:moveTo>
                <a:lnTo>
                  <a:pt x="1406178" y="66966"/>
                </a:lnTo>
                <a:cubicBezTo>
                  <a:pt x="1402490" y="69502"/>
                  <a:pt x="1398341" y="70655"/>
                  <a:pt x="1394191" y="70655"/>
                </a:cubicBezTo>
                <a:cubicBezTo>
                  <a:pt x="1388543" y="70655"/>
                  <a:pt x="1384279" y="67888"/>
                  <a:pt x="1384279" y="60742"/>
                </a:cubicBezTo>
                <a:lnTo>
                  <a:pt x="1384279" y="34463"/>
                </a:lnTo>
                <a:lnTo>
                  <a:pt x="1405487" y="34463"/>
                </a:lnTo>
                <a:lnTo>
                  <a:pt x="1405487" y="26740"/>
                </a:lnTo>
                <a:lnTo>
                  <a:pt x="1384279" y="26740"/>
                </a:lnTo>
                <a:lnTo>
                  <a:pt x="1384279" y="10489"/>
                </a:lnTo>
                <a:lnTo>
                  <a:pt x="1375865" y="10489"/>
                </a:lnTo>
                <a:lnTo>
                  <a:pt x="1375865" y="60166"/>
                </a:lnTo>
                <a:cubicBezTo>
                  <a:pt x="1375865" y="73997"/>
                  <a:pt x="1382550" y="78723"/>
                  <a:pt x="1393384" y="78723"/>
                </a:cubicBezTo>
                <a:cubicBezTo>
                  <a:pt x="1397649" y="78723"/>
                  <a:pt x="1402490" y="77686"/>
                  <a:pt x="1406178" y="75150"/>
                </a:cubicBezTo>
                <a:moveTo>
                  <a:pt x="1357077" y="77801"/>
                </a:moveTo>
                <a:lnTo>
                  <a:pt x="1367451" y="77801"/>
                </a:lnTo>
                <a:lnTo>
                  <a:pt x="1344860" y="46796"/>
                </a:lnTo>
                <a:lnTo>
                  <a:pt x="1364569" y="26625"/>
                </a:lnTo>
                <a:lnTo>
                  <a:pt x="1354541" y="26625"/>
                </a:lnTo>
                <a:lnTo>
                  <a:pt x="1331144" y="50484"/>
                </a:lnTo>
                <a:lnTo>
                  <a:pt x="1331144" y="0"/>
                </a:lnTo>
                <a:lnTo>
                  <a:pt x="1322729" y="0"/>
                </a:lnTo>
                <a:lnTo>
                  <a:pt x="1322729" y="77801"/>
                </a:lnTo>
                <a:lnTo>
                  <a:pt x="1331144" y="77801"/>
                </a:lnTo>
                <a:lnTo>
                  <a:pt x="1331144" y="61203"/>
                </a:lnTo>
                <a:lnTo>
                  <a:pt x="1339097" y="53020"/>
                </a:lnTo>
                <a:lnTo>
                  <a:pt x="1357192" y="77801"/>
                </a:lnTo>
                <a:close/>
                <a:moveTo>
                  <a:pt x="1273513" y="64431"/>
                </a:moveTo>
                <a:lnTo>
                  <a:pt x="1273513" y="73536"/>
                </a:lnTo>
                <a:cubicBezTo>
                  <a:pt x="1278009" y="76879"/>
                  <a:pt x="1284117" y="78608"/>
                  <a:pt x="1290802" y="78608"/>
                </a:cubicBezTo>
                <a:cubicBezTo>
                  <a:pt x="1301983" y="78608"/>
                  <a:pt x="1309820" y="72614"/>
                  <a:pt x="1309820" y="62932"/>
                </a:cubicBezTo>
                <a:cubicBezTo>
                  <a:pt x="1309820" y="57400"/>
                  <a:pt x="1306824" y="53481"/>
                  <a:pt x="1300254" y="50715"/>
                </a:cubicBezTo>
                <a:lnTo>
                  <a:pt x="1288151" y="45874"/>
                </a:lnTo>
                <a:cubicBezTo>
                  <a:pt x="1284117" y="44260"/>
                  <a:pt x="1282619" y="42416"/>
                  <a:pt x="1282619" y="39419"/>
                </a:cubicBezTo>
                <a:cubicBezTo>
                  <a:pt x="1282619" y="35154"/>
                  <a:pt x="1286422" y="32619"/>
                  <a:pt x="1291955" y="32619"/>
                </a:cubicBezTo>
                <a:cubicBezTo>
                  <a:pt x="1297027" y="32619"/>
                  <a:pt x="1302674" y="35039"/>
                  <a:pt x="1307285" y="39073"/>
                </a:cubicBezTo>
                <a:lnTo>
                  <a:pt x="1307285" y="30313"/>
                </a:lnTo>
                <a:cubicBezTo>
                  <a:pt x="1303366" y="27317"/>
                  <a:pt x="1297718" y="25703"/>
                  <a:pt x="1291840" y="25703"/>
                </a:cubicBezTo>
                <a:cubicBezTo>
                  <a:pt x="1281351" y="25703"/>
                  <a:pt x="1274205" y="31351"/>
                  <a:pt x="1274205" y="40226"/>
                </a:cubicBezTo>
                <a:cubicBezTo>
                  <a:pt x="1274205" y="46796"/>
                  <a:pt x="1277663" y="50369"/>
                  <a:pt x="1284002" y="53135"/>
                </a:cubicBezTo>
                <a:lnTo>
                  <a:pt x="1295989" y="57976"/>
                </a:lnTo>
                <a:cubicBezTo>
                  <a:pt x="1299793" y="59590"/>
                  <a:pt x="1301291" y="61664"/>
                  <a:pt x="1301291" y="64546"/>
                </a:cubicBezTo>
                <a:cubicBezTo>
                  <a:pt x="1301291" y="69272"/>
                  <a:pt x="1297027" y="71807"/>
                  <a:pt x="1291033" y="71807"/>
                </a:cubicBezTo>
                <a:cubicBezTo>
                  <a:pt x="1285039" y="71807"/>
                  <a:pt x="1279046" y="69502"/>
                  <a:pt x="1273513" y="64431"/>
                </a:cubicBezTo>
                <a:moveTo>
                  <a:pt x="1223375" y="48640"/>
                </a:moveTo>
                <a:cubicBezTo>
                  <a:pt x="1224643" y="39880"/>
                  <a:pt x="1230175" y="33426"/>
                  <a:pt x="1239511" y="33426"/>
                </a:cubicBezTo>
                <a:cubicBezTo>
                  <a:pt x="1248848" y="33426"/>
                  <a:pt x="1254150" y="39995"/>
                  <a:pt x="1254841" y="48640"/>
                </a:cubicBezTo>
                <a:lnTo>
                  <a:pt x="1223260" y="48640"/>
                </a:lnTo>
                <a:close/>
                <a:moveTo>
                  <a:pt x="1241817" y="78723"/>
                </a:moveTo>
                <a:cubicBezTo>
                  <a:pt x="1248387" y="78723"/>
                  <a:pt x="1254611" y="77109"/>
                  <a:pt x="1260028" y="73306"/>
                </a:cubicBezTo>
                <a:lnTo>
                  <a:pt x="1260028" y="65237"/>
                </a:lnTo>
                <a:cubicBezTo>
                  <a:pt x="1254611" y="69041"/>
                  <a:pt x="1248271" y="70885"/>
                  <a:pt x="1241817" y="70885"/>
                </a:cubicBezTo>
                <a:cubicBezTo>
                  <a:pt x="1231674" y="70885"/>
                  <a:pt x="1224528" y="64661"/>
                  <a:pt x="1223144" y="55556"/>
                </a:cubicBezTo>
                <a:lnTo>
                  <a:pt x="1263601" y="55556"/>
                </a:lnTo>
                <a:cubicBezTo>
                  <a:pt x="1263601" y="54057"/>
                  <a:pt x="1263831" y="52789"/>
                  <a:pt x="1263831" y="51291"/>
                </a:cubicBezTo>
                <a:cubicBezTo>
                  <a:pt x="1263831" y="36653"/>
                  <a:pt x="1254265" y="25818"/>
                  <a:pt x="1239511" y="25818"/>
                </a:cubicBezTo>
                <a:cubicBezTo>
                  <a:pt x="1223951" y="25818"/>
                  <a:pt x="1214154" y="37460"/>
                  <a:pt x="1214154" y="52789"/>
                </a:cubicBezTo>
                <a:cubicBezTo>
                  <a:pt x="1214154" y="68119"/>
                  <a:pt x="1225796" y="78723"/>
                  <a:pt x="1241701" y="78723"/>
                </a:cubicBezTo>
                <a:moveTo>
                  <a:pt x="1174505" y="33771"/>
                </a:moveTo>
                <a:cubicBezTo>
                  <a:pt x="1184993" y="33771"/>
                  <a:pt x="1192485" y="41609"/>
                  <a:pt x="1192485" y="52444"/>
                </a:cubicBezTo>
                <a:cubicBezTo>
                  <a:pt x="1192485" y="63278"/>
                  <a:pt x="1184993" y="70770"/>
                  <a:pt x="1174505" y="70770"/>
                </a:cubicBezTo>
                <a:cubicBezTo>
                  <a:pt x="1164016" y="70770"/>
                  <a:pt x="1156754" y="63048"/>
                  <a:pt x="1156754" y="52444"/>
                </a:cubicBezTo>
                <a:cubicBezTo>
                  <a:pt x="1156754" y="41840"/>
                  <a:pt x="1164246" y="33771"/>
                  <a:pt x="1174505" y="33771"/>
                </a:cubicBezTo>
                <a:moveTo>
                  <a:pt x="1192485" y="77801"/>
                </a:moveTo>
                <a:lnTo>
                  <a:pt x="1201014" y="77801"/>
                </a:lnTo>
                <a:lnTo>
                  <a:pt x="1201014" y="0"/>
                </a:lnTo>
                <a:lnTo>
                  <a:pt x="1192485" y="0"/>
                </a:lnTo>
                <a:lnTo>
                  <a:pt x="1192485" y="36422"/>
                </a:lnTo>
                <a:cubicBezTo>
                  <a:pt x="1188682" y="29737"/>
                  <a:pt x="1181996" y="25703"/>
                  <a:pt x="1173813" y="25703"/>
                </a:cubicBezTo>
                <a:cubicBezTo>
                  <a:pt x="1158829" y="25703"/>
                  <a:pt x="1148110" y="36999"/>
                  <a:pt x="1148110" y="52444"/>
                </a:cubicBezTo>
                <a:cubicBezTo>
                  <a:pt x="1148110" y="67888"/>
                  <a:pt x="1158829" y="78608"/>
                  <a:pt x="1173813" y="78608"/>
                </a:cubicBezTo>
                <a:cubicBezTo>
                  <a:pt x="1181996" y="78608"/>
                  <a:pt x="1188682" y="74574"/>
                  <a:pt x="1192485" y="68119"/>
                </a:cubicBezTo>
                <a:lnTo>
                  <a:pt x="1192485" y="77801"/>
                </a:lnTo>
                <a:close/>
                <a:moveTo>
                  <a:pt x="1084486" y="33771"/>
                </a:moveTo>
                <a:cubicBezTo>
                  <a:pt x="1094975" y="33771"/>
                  <a:pt x="1102467" y="41609"/>
                  <a:pt x="1102467" y="52444"/>
                </a:cubicBezTo>
                <a:cubicBezTo>
                  <a:pt x="1102467" y="63278"/>
                  <a:pt x="1094975" y="70770"/>
                  <a:pt x="1084486" y="70770"/>
                </a:cubicBezTo>
                <a:cubicBezTo>
                  <a:pt x="1073997" y="70770"/>
                  <a:pt x="1066736" y="63048"/>
                  <a:pt x="1066736" y="52444"/>
                </a:cubicBezTo>
                <a:cubicBezTo>
                  <a:pt x="1066736" y="41840"/>
                  <a:pt x="1074228" y="33771"/>
                  <a:pt x="1084486" y="33771"/>
                </a:cubicBezTo>
                <a:moveTo>
                  <a:pt x="1102467" y="77801"/>
                </a:moveTo>
                <a:lnTo>
                  <a:pt x="1110996" y="77801"/>
                </a:lnTo>
                <a:lnTo>
                  <a:pt x="1110996" y="26625"/>
                </a:lnTo>
                <a:lnTo>
                  <a:pt x="1102467" y="26625"/>
                </a:lnTo>
                <a:lnTo>
                  <a:pt x="1102467" y="36307"/>
                </a:lnTo>
                <a:cubicBezTo>
                  <a:pt x="1098663" y="29737"/>
                  <a:pt x="1091863" y="25703"/>
                  <a:pt x="1083795" y="25703"/>
                </a:cubicBezTo>
                <a:cubicBezTo>
                  <a:pt x="1068810" y="25703"/>
                  <a:pt x="1058091" y="36999"/>
                  <a:pt x="1058091" y="52444"/>
                </a:cubicBezTo>
                <a:cubicBezTo>
                  <a:pt x="1058091" y="67888"/>
                  <a:pt x="1068810" y="78608"/>
                  <a:pt x="1083795" y="78608"/>
                </a:cubicBezTo>
                <a:cubicBezTo>
                  <a:pt x="1091863" y="78608"/>
                  <a:pt x="1098663" y="74689"/>
                  <a:pt x="1102467" y="68234"/>
                </a:cubicBezTo>
                <a:lnTo>
                  <a:pt x="1102467" y="77801"/>
                </a:lnTo>
                <a:close/>
                <a:moveTo>
                  <a:pt x="984209" y="48640"/>
                </a:moveTo>
                <a:cubicBezTo>
                  <a:pt x="985477" y="39880"/>
                  <a:pt x="991010" y="33426"/>
                  <a:pt x="1000346" y="33426"/>
                </a:cubicBezTo>
                <a:cubicBezTo>
                  <a:pt x="1009682" y="33426"/>
                  <a:pt x="1014984" y="39995"/>
                  <a:pt x="1015676" y="48640"/>
                </a:cubicBezTo>
                <a:lnTo>
                  <a:pt x="984094" y="48640"/>
                </a:lnTo>
                <a:close/>
                <a:moveTo>
                  <a:pt x="1002651" y="78723"/>
                </a:moveTo>
                <a:cubicBezTo>
                  <a:pt x="1009221" y="78723"/>
                  <a:pt x="1015445" y="77109"/>
                  <a:pt x="1020862" y="73306"/>
                </a:cubicBezTo>
                <a:lnTo>
                  <a:pt x="1020862" y="65237"/>
                </a:lnTo>
                <a:cubicBezTo>
                  <a:pt x="1015445" y="69041"/>
                  <a:pt x="1009106" y="70885"/>
                  <a:pt x="1002651" y="70885"/>
                </a:cubicBezTo>
                <a:cubicBezTo>
                  <a:pt x="992508" y="70885"/>
                  <a:pt x="985362" y="64661"/>
                  <a:pt x="983979" y="55556"/>
                </a:cubicBezTo>
                <a:lnTo>
                  <a:pt x="1024435" y="55556"/>
                </a:lnTo>
                <a:cubicBezTo>
                  <a:pt x="1024435" y="54057"/>
                  <a:pt x="1024666" y="52789"/>
                  <a:pt x="1024666" y="51291"/>
                </a:cubicBezTo>
                <a:cubicBezTo>
                  <a:pt x="1024666" y="36653"/>
                  <a:pt x="1015099" y="25818"/>
                  <a:pt x="1000346" y="25818"/>
                </a:cubicBezTo>
                <a:cubicBezTo>
                  <a:pt x="984786" y="25818"/>
                  <a:pt x="974989" y="37460"/>
                  <a:pt x="974989" y="52789"/>
                </a:cubicBezTo>
                <a:cubicBezTo>
                  <a:pt x="974989" y="68119"/>
                  <a:pt x="986630" y="78723"/>
                  <a:pt x="1002536" y="78723"/>
                </a:cubicBezTo>
                <a:moveTo>
                  <a:pt x="939258" y="70770"/>
                </a:moveTo>
                <a:cubicBezTo>
                  <a:pt x="928769" y="70770"/>
                  <a:pt x="921162" y="63048"/>
                  <a:pt x="921162" y="52213"/>
                </a:cubicBezTo>
                <a:cubicBezTo>
                  <a:pt x="921162" y="41379"/>
                  <a:pt x="928769" y="33771"/>
                  <a:pt x="939258" y="33771"/>
                </a:cubicBezTo>
                <a:cubicBezTo>
                  <a:pt x="949747" y="33771"/>
                  <a:pt x="957008" y="41494"/>
                  <a:pt x="957008" y="52213"/>
                </a:cubicBezTo>
                <a:cubicBezTo>
                  <a:pt x="957008" y="62932"/>
                  <a:pt x="949516" y="70770"/>
                  <a:pt x="939258" y="70770"/>
                </a:cubicBezTo>
                <a:moveTo>
                  <a:pt x="965768" y="52098"/>
                </a:moveTo>
                <a:cubicBezTo>
                  <a:pt x="965768" y="36883"/>
                  <a:pt x="954933" y="25703"/>
                  <a:pt x="940065" y="25703"/>
                </a:cubicBezTo>
                <a:cubicBezTo>
                  <a:pt x="931881" y="25703"/>
                  <a:pt x="925081" y="29737"/>
                  <a:pt x="921277" y="36307"/>
                </a:cubicBezTo>
                <a:lnTo>
                  <a:pt x="921277" y="0"/>
                </a:lnTo>
                <a:lnTo>
                  <a:pt x="912863" y="0"/>
                </a:lnTo>
                <a:lnTo>
                  <a:pt x="912863" y="77801"/>
                </a:lnTo>
                <a:lnTo>
                  <a:pt x="921277" y="77801"/>
                </a:lnTo>
                <a:lnTo>
                  <a:pt x="921277" y="68004"/>
                </a:lnTo>
                <a:cubicBezTo>
                  <a:pt x="925081" y="74574"/>
                  <a:pt x="931881" y="78608"/>
                  <a:pt x="940065" y="78608"/>
                </a:cubicBezTo>
                <a:cubicBezTo>
                  <a:pt x="955048" y="78608"/>
                  <a:pt x="965768" y="67543"/>
                  <a:pt x="965768" y="52098"/>
                </a:cubicBezTo>
                <a:moveTo>
                  <a:pt x="845321" y="33771"/>
                </a:moveTo>
                <a:cubicBezTo>
                  <a:pt x="855809" y="33771"/>
                  <a:pt x="863301" y="41609"/>
                  <a:pt x="863301" y="52444"/>
                </a:cubicBezTo>
                <a:cubicBezTo>
                  <a:pt x="863301" y="63278"/>
                  <a:pt x="855809" y="70770"/>
                  <a:pt x="845321" y="70770"/>
                </a:cubicBezTo>
                <a:cubicBezTo>
                  <a:pt x="834832" y="70770"/>
                  <a:pt x="827570" y="63048"/>
                  <a:pt x="827570" y="52444"/>
                </a:cubicBezTo>
                <a:cubicBezTo>
                  <a:pt x="827570" y="41840"/>
                  <a:pt x="835062" y="33771"/>
                  <a:pt x="845321" y="33771"/>
                </a:cubicBezTo>
                <a:moveTo>
                  <a:pt x="863301" y="77801"/>
                </a:moveTo>
                <a:lnTo>
                  <a:pt x="871830" y="77801"/>
                </a:lnTo>
                <a:lnTo>
                  <a:pt x="871830" y="0"/>
                </a:lnTo>
                <a:lnTo>
                  <a:pt x="863301" y="0"/>
                </a:lnTo>
                <a:lnTo>
                  <a:pt x="863301" y="36422"/>
                </a:lnTo>
                <a:cubicBezTo>
                  <a:pt x="859498" y="29737"/>
                  <a:pt x="852812" y="25703"/>
                  <a:pt x="844629" y="25703"/>
                </a:cubicBezTo>
                <a:cubicBezTo>
                  <a:pt x="829645" y="25703"/>
                  <a:pt x="818926" y="36999"/>
                  <a:pt x="818926" y="52444"/>
                </a:cubicBezTo>
                <a:cubicBezTo>
                  <a:pt x="818926" y="67888"/>
                  <a:pt x="829645" y="78608"/>
                  <a:pt x="844629" y="78608"/>
                </a:cubicBezTo>
                <a:cubicBezTo>
                  <a:pt x="852812" y="78608"/>
                  <a:pt x="859498" y="74574"/>
                  <a:pt x="863301" y="68119"/>
                </a:cubicBezTo>
                <a:lnTo>
                  <a:pt x="863301" y="77801"/>
                </a:lnTo>
                <a:close/>
                <a:moveTo>
                  <a:pt x="797142" y="77801"/>
                </a:moveTo>
                <a:lnTo>
                  <a:pt x="805556" y="77801"/>
                </a:lnTo>
                <a:lnTo>
                  <a:pt x="805556" y="0"/>
                </a:lnTo>
                <a:lnTo>
                  <a:pt x="797142" y="0"/>
                </a:lnTo>
                <a:lnTo>
                  <a:pt x="797142" y="77801"/>
                </a:lnTo>
                <a:close/>
                <a:moveTo>
                  <a:pt x="773052" y="56132"/>
                </a:moveTo>
                <a:cubicBezTo>
                  <a:pt x="773052" y="65929"/>
                  <a:pt x="767404" y="70770"/>
                  <a:pt x="758991" y="70770"/>
                </a:cubicBezTo>
                <a:cubicBezTo>
                  <a:pt x="750576" y="70770"/>
                  <a:pt x="744813" y="65929"/>
                  <a:pt x="744813" y="56132"/>
                </a:cubicBezTo>
                <a:lnTo>
                  <a:pt x="744813" y="26625"/>
                </a:lnTo>
                <a:lnTo>
                  <a:pt x="736399" y="26625"/>
                </a:lnTo>
                <a:lnTo>
                  <a:pt x="736399" y="55210"/>
                </a:lnTo>
                <a:cubicBezTo>
                  <a:pt x="736399" y="69733"/>
                  <a:pt x="745159" y="78492"/>
                  <a:pt x="758991" y="78492"/>
                </a:cubicBezTo>
                <a:cubicBezTo>
                  <a:pt x="772822" y="78492"/>
                  <a:pt x="781466" y="69617"/>
                  <a:pt x="781466" y="55210"/>
                </a:cubicBezTo>
                <a:lnTo>
                  <a:pt x="781466" y="26625"/>
                </a:lnTo>
                <a:lnTo>
                  <a:pt x="773052" y="26625"/>
                </a:lnTo>
                <a:lnTo>
                  <a:pt x="773052" y="56132"/>
                </a:lnTo>
                <a:close/>
                <a:moveTo>
                  <a:pt x="716114" y="52213"/>
                </a:moveTo>
                <a:cubicBezTo>
                  <a:pt x="716114" y="63048"/>
                  <a:pt x="708737" y="70770"/>
                  <a:pt x="698363" y="70770"/>
                </a:cubicBezTo>
                <a:cubicBezTo>
                  <a:pt x="687990" y="70770"/>
                  <a:pt x="680267" y="63048"/>
                  <a:pt x="680267" y="52213"/>
                </a:cubicBezTo>
                <a:cubicBezTo>
                  <a:pt x="680267" y="41379"/>
                  <a:pt x="687759" y="33771"/>
                  <a:pt x="698363" y="33771"/>
                </a:cubicBezTo>
                <a:cubicBezTo>
                  <a:pt x="708967" y="33771"/>
                  <a:pt x="716114" y="41494"/>
                  <a:pt x="716114" y="52213"/>
                </a:cubicBezTo>
                <a:moveTo>
                  <a:pt x="698479" y="78723"/>
                </a:moveTo>
                <a:cubicBezTo>
                  <a:pt x="713808" y="78723"/>
                  <a:pt x="724873" y="67658"/>
                  <a:pt x="724873" y="52213"/>
                </a:cubicBezTo>
                <a:cubicBezTo>
                  <a:pt x="724873" y="36768"/>
                  <a:pt x="713924" y="25818"/>
                  <a:pt x="698479" y="25818"/>
                </a:cubicBezTo>
                <a:cubicBezTo>
                  <a:pt x="683034" y="25818"/>
                  <a:pt x="671623" y="36883"/>
                  <a:pt x="671623" y="52213"/>
                </a:cubicBezTo>
                <a:cubicBezTo>
                  <a:pt x="671623" y="67543"/>
                  <a:pt x="682919" y="78723"/>
                  <a:pt x="698479" y="78723"/>
                </a:cubicBezTo>
                <a:moveTo>
                  <a:pt x="627132" y="52213"/>
                </a:moveTo>
                <a:cubicBezTo>
                  <a:pt x="627132" y="41263"/>
                  <a:pt x="634855" y="33771"/>
                  <a:pt x="645689" y="33771"/>
                </a:cubicBezTo>
                <a:cubicBezTo>
                  <a:pt x="652029" y="33771"/>
                  <a:pt x="657561" y="36077"/>
                  <a:pt x="661595" y="40341"/>
                </a:cubicBezTo>
                <a:lnTo>
                  <a:pt x="661595" y="31005"/>
                </a:lnTo>
                <a:cubicBezTo>
                  <a:pt x="657100" y="27547"/>
                  <a:pt x="651452" y="25818"/>
                  <a:pt x="645228" y="25818"/>
                </a:cubicBezTo>
                <a:cubicBezTo>
                  <a:pt x="629668" y="25818"/>
                  <a:pt x="618488" y="36653"/>
                  <a:pt x="618488" y="52213"/>
                </a:cubicBezTo>
                <a:cubicBezTo>
                  <a:pt x="618488" y="67773"/>
                  <a:pt x="629437" y="78608"/>
                  <a:pt x="645113" y="78608"/>
                </a:cubicBezTo>
                <a:cubicBezTo>
                  <a:pt x="651222" y="78608"/>
                  <a:pt x="657100" y="77109"/>
                  <a:pt x="662171" y="73882"/>
                </a:cubicBezTo>
                <a:lnTo>
                  <a:pt x="662171" y="65237"/>
                </a:lnTo>
                <a:cubicBezTo>
                  <a:pt x="657676" y="69041"/>
                  <a:pt x="652144" y="70770"/>
                  <a:pt x="645920" y="70770"/>
                </a:cubicBezTo>
                <a:cubicBezTo>
                  <a:pt x="634970" y="70770"/>
                  <a:pt x="627247" y="63048"/>
                  <a:pt x="627247" y="52213"/>
                </a:cubicBezTo>
                <a:moveTo>
                  <a:pt x="587944" y="75150"/>
                </a:moveTo>
                <a:lnTo>
                  <a:pt x="587944" y="66966"/>
                </a:lnTo>
                <a:cubicBezTo>
                  <a:pt x="584256" y="69502"/>
                  <a:pt x="580106" y="70655"/>
                  <a:pt x="575957" y="70655"/>
                </a:cubicBezTo>
                <a:cubicBezTo>
                  <a:pt x="570309" y="70655"/>
                  <a:pt x="566044" y="67888"/>
                  <a:pt x="566044" y="60742"/>
                </a:cubicBezTo>
                <a:lnTo>
                  <a:pt x="566044" y="34463"/>
                </a:lnTo>
                <a:lnTo>
                  <a:pt x="587252" y="34463"/>
                </a:lnTo>
                <a:lnTo>
                  <a:pt x="587252" y="26740"/>
                </a:lnTo>
                <a:lnTo>
                  <a:pt x="566044" y="26740"/>
                </a:lnTo>
                <a:lnTo>
                  <a:pt x="566044" y="10489"/>
                </a:lnTo>
                <a:lnTo>
                  <a:pt x="557630" y="10489"/>
                </a:lnTo>
                <a:lnTo>
                  <a:pt x="557630" y="60166"/>
                </a:lnTo>
                <a:cubicBezTo>
                  <a:pt x="557630" y="73997"/>
                  <a:pt x="564431" y="78723"/>
                  <a:pt x="575150" y="78723"/>
                </a:cubicBezTo>
                <a:cubicBezTo>
                  <a:pt x="579414" y="78723"/>
                  <a:pt x="584256" y="77686"/>
                  <a:pt x="587944" y="75150"/>
                </a:cubicBezTo>
                <a:moveTo>
                  <a:pt x="514753" y="33771"/>
                </a:moveTo>
                <a:cubicBezTo>
                  <a:pt x="525242" y="33771"/>
                  <a:pt x="532734" y="41609"/>
                  <a:pt x="532734" y="52444"/>
                </a:cubicBezTo>
                <a:cubicBezTo>
                  <a:pt x="532734" y="63278"/>
                  <a:pt x="525242" y="70770"/>
                  <a:pt x="514753" y="70770"/>
                </a:cubicBezTo>
                <a:cubicBezTo>
                  <a:pt x="504265" y="70770"/>
                  <a:pt x="497003" y="63048"/>
                  <a:pt x="497003" y="52444"/>
                </a:cubicBezTo>
                <a:cubicBezTo>
                  <a:pt x="497003" y="41840"/>
                  <a:pt x="504495" y="33771"/>
                  <a:pt x="514753" y="33771"/>
                </a:cubicBezTo>
                <a:moveTo>
                  <a:pt x="532734" y="77801"/>
                </a:moveTo>
                <a:lnTo>
                  <a:pt x="541263" y="77801"/>
                </a:lnTo>
                <a:lnTo>
                  <a:pt x="541263" y="26625"/>
                </a:lnTo>
                <a:lnTo>
                  <a:pt x="532734" y="26625"/>
                </a:lnTo>
                <a:lnTo>
                  <a:pt x="532734" y="36307"/>
                </a:lnTo>
                <a:cubicBezTo>
                  <a:pt x="528930" y="29737"/>
                  <a:pt x="522130" y="25703"/>
                  <a:pt x="514062" y="25703"/>
                </a:cubicBezTo>
                <a:cubicBezTo>
                  <a:pt x="499078" y="25703"/>
                  <a:pt x="488359" y="36999"/>
                  <a:pt x="488359" y="52444"/>
                </a:cubicBezTo>
                <a:cubicBezTo>
                  <a:pt x="488359" y="67888"/>
                  <a:pt x="499078" y="78608"/>
                  <a:pt x="514062" y="78608"/>
                </a:cubicBezTo>
                <a:cubicBezTo>
                  <a:pt x="522130" y="78608"/>
                  <a:pt x="528930" y="74689"/>
                  <a:pt x="532734" y="68234"/>
                </a:cubicBezTo>
                <a:lnTo>
                  <a:pt x="532734" y="77801"/>
                </a:lnTo>
                <a:close/>
                <a:moveTo>
                  <a:pt x="439027" y="52213"/>
                </a:moveTo>
                <a:cubicBezTo>
                  <a:pt x="439027" y="42070"/>
                  <a:pt x="445251" y="34002"/>
                  <a:pt x="454702" y="34002"/>
                </a:cubicBezTo>
                <a:cubicBezTo>
                  <a:pt x="463578" y="34002"/>
                  <a:pt x="467958" y="39304"/>
                  <a:pt x="467958" y="49216"/>
                </a:cubicBezTo>
                <a:lnTo>
                  <a:pt x="467958" y="77801"/>
                </a:lnTo>
                <a:lnTo>
                  <a:pt x="476487" y="77801"/>
                </a:lnTo>
                <a:lnTo>
                  <a:pt x="476487" y="47718"/>
                </a:lnTo>
                <a:cubicBezTo>
                  <a:pt x="476487" y="35039"/>
                  <a:pt x="469802" y="25703"/>
                  <a:pt x="456777" y="25703"/>
                </a:cubicBezTo>
                <a:cubicBezTo>
                  <a:pt x="448939" y="25703"/>
                  <a:pt x="442716" y="29853"/>
                  <a:pt x="439027" y="36192"/>
                </a:cubicBezTo>
                <a:lnTo>
                  <a:pt x="439027" y="0"/>
                </a:lnTo>
                <a:lnTo>
                  <a:pt x="430613" y="0"/>
                </a:lnTo>
                <a:lnTo>
                  <a:pt x="430613" y="77801"/>
                </a:lnTo>
                <a:lnTo>
                  <a:pt x="439027" y="77801"/>
                </a:lnTo>
                <a:lnTo>
                  <a:pt x="439027" y="52213"/>
                </a:lnTo>
                <a:close/>
                <a:moveTo>
                  <a:pt x="420816" y="8068"/>
                </a:moveTo>
                <a:lnTo>
                  <a:pt x="420816" y="115"/>
                </a:lnTo>
                <a:lnTo>
                  <a:pt x="359152" y="115"/>
                </a:lnTo>
                <a:lnTo>
                  <a:pt x="359152" y="8068"/>
                </a:lnTo>
                <a:lnTo>
                  <a:pt x="385546" y="8068"/>
                </a:lnTo>
                <a:lnTo>
                  <a:pt x="385546" y="77916"/>
                </a:lnTo>
                <a:lnTo>
                  <a:pt x="394421" y="77916"/>
                </a:lnTo>
                <a:lnTo>
                  <a:pt x="394421" y="8068"/>
                </a:lnTo>
                <a:lnTo>
                  <a:pt x="420816" y="8068"/>
                </a:lnTo>
                <a:close/>
                <a:moveTo>
                  <a:pt x="322384" y="78723"/>
                </a:moveTo>
                <a:cubicBezTo>
                  <a:pt x="325957" y="78723"/>
                  <a:pt x="328377" y="76418"/>
                  <a:pt x="328377" y="72845"/>
                </a:cubicBezTo>
                <a:cubicBezTo>
                  <a:pt x="328377" y="69272"/>
                  <a:pt x="325841" y="66851"/>
                  <a:pt x="322384" y="66851"/>
                </a:cubicBezTo>
                <a:cubicBezTo>
                  <a:pt x="318926" y="66851"/>
                  <a:pt x="316159" y="69272"/>
                  <a:pt x="316159" y="72845"/>
                </a:cubicBezTo>
                <a:cubicBezTo>
                  <a:pt x="316159" y="76418"/>
                  <a:pt x="318811" y="78723"/>
                  <a:pt x="322384" y="78723"/>
                </a:cubicBezTo>
                <a:moveTo>
                  <a:pt x="266713" y="48640"/>
                </a:moveTo>
                <a:cubicBezTo>
                  <a:pt x="267981" y="39880"/>
                  <a:pt x="273513" y="33426"/>
                  <a:pt x="282849" y="33426"/>
                </a:cubicBezTo>
                <a:cubicBezTo>
                  <a:pt x="292185" y="33426"/>
                  <a:pt x="297487" y="39995"/>
                  <a:pt x="298179" y="48640"/>
                </a:cubicBezTo>
                <a:lnTo>
                  <a:pt x="266598" y="48640"/>
                </a:lnTo>
                <a:close/>
                <a:moveTo>
                  <a:pt x="285154" y="78723"/>
                </a:moveTo>
                <a:cubicBezTo>
                  <a:pt x="291724" y="78723"/>
                  <a:pt x="297948" y="77109"/>
                  <a:pt x="303366" y="73306"/>
                </a:cubicBezTo>
                <a:lnTo>
                  <a:pt x="303366" y="65237"/>
                </a:lnTo>
                <a:cubicBezTo>
                  <a:pt x="297948" y="69041"/>
                  <a:pt x="291609" y="70885"/>
                  <a:pt x="285154" y="70885"/>
                </a:cubicBezTo>
                <a:cubicBezTo>
                  <a:pt x="275011" y="70885"/>
                  <a:pt x="267865" y="64661"/>
                  <a:pt x="266482" y="55556"/>
                </a:cubicBezTo>
                <a:lnTo>
                  <a:pt x="306939" y="55556"/>
                </a:lnTo>
                <a:cubicBezTo>
                  <a:pt x="306939" y="54057"/>
                  <a:pt x="307169" y="52789"/>
                  <a:pt x="307169" y="51291"/>
                </a:cubicBezTo>
                <a:cubicBezTo>
                  <a:pt x="307169" y="36653"/>
                  <a:pt x="297603" y="25818"/>
                  <a:pt x="282849" y="25818"/>
                </a:cubicBezTo>
                <a:cubicBezTo>
                  <a:pt x="267289" y="25818"/>
                  <a:pt x="257492" y="37460"/>
                  <a:pt x="257492" y="52789"/>
                </a:cubicBezTo>
                <a:cubicBezTo>
                  <a:pt x="257492" y="68119"/>
                  <a:pt x="269133" y="78723"/>
                  <a:pt x="285039" y="78723"/>
                </a:cubicBezTo>
                <a:moveTo>
                  <a:pt x="213001" y="52213"/>
                </a:moveTo>
                <a:cubicBezTo>
                  <a:pt x="213001" y="41263"/>
                  <a:pt x="220724" y="33771"/>
                  <a:pt x="231558" y="33771"/>
                </a:cubicBezTo>
                <a:cubicBezTo>
                  <a:pt x="237898" y="33771"/>
                  <a:pt x="243430" y="36077"/>
                  <a:pt x="247464" y="40341"/>
                </a:cubicBezTo>
                <a:lnTo>
                  <a:pt x="247464" y="31005"/>
                </a:lnTo>
                <a:cubicBezTo>
                  <a:pt x="242969" y="27547"/>
                  <a:pt x="237321" y="25818"/>
                  <a:pt x="231097" y="25818"/>
                </a:cubicBezTo>
                <a:cubicBezTo>
                  <a:pt x="215537" y="25818"/>
                  <a:pt x="204357" y="36653"/>
                  <a:pt x="204357" y="52213"/>
                </a:cubicBezTo>
                <a:cubicBezTo>
                  <a:pt x="204357" y="67773"/>
                  <a:pt x="215307" y="78608"/>
                  <a:pt x="230982" y="78608"/>
                </a:cubicBezTo>
                <a:cubicBezTo>
                  <a:pt x="237091" y="78608"/>
                  <a:pt x="242969" y="77109"/>
                  <a:pt x="248040" y="73882"/>
                </a:cubicBezTo>
                <a:lnTo>
                  <a:pt x="248040" y="65237"/>
                </a:lnTo>
                <a:cubicBezTo>
                  <a:pt x="243546" y="69041"/>
                  <a:pt x="238013" y="70770"/>
                  <a:pt x="231789" y="70770"/>
                </a:cubicBezTo>
                <a:cubicBezTo>
                  <a:pt x="220839" y="70770"/>
                  <a:pt x="213117" y="63048"/>
                  <a:pt x="213117" y="52213"/>
                </a:cubicBezTo>
                <a:moveTo>
                  <a:pt x="182688" y="77801"/>
                </a:moveTo>
                <a:lnTo>
                  <a:pt x="191217" y="77801"/>
                </a:lnTo>
                <a:lnTo>
                  <a:pt x="191217" y="26625"/>
                </a:lnTo>
                <a:lnTo>
                  <a:pt x="182688" y="26625"/>
                </a:lnTo>
                <a:lnTo>
                  <a:pt x="182688" y="77801"/>
                </a:lnTo>
                <a:close/>
                <a:moveTo>
                  <a:pt x="186261" y="16943"/>
                </a:moveTo>
                <a:cubicBezTo>
                  <a:pt x="187644" y="16943"/>
                  <a:pt x="188797" y="16482"/>
                  <a:pt x="189949" y="15675"/>
                </a:cubicBezTo>
                <a:lnTo>
                  <a:pt x="196058" y="11411"/>
                </a:lnTo>
                <a:lnTo>
                  <a:pt x="189949" y="7031"/>
                </a:lnTo>
                <a:cubicBezTo>
                  <a:pt x="188797" y="6224"/>
                  <a:pt x="187644" y="5878"/>
                  <a:pt x="186261" y="5878"/>
                </a:cubicBezTo>
                <a:cubicBezTo>
                  <a:pt x="183264" y="5878"/>
                  <a:pt x="180844" y="8414"/>
                  <a:pt x="180844" y="11526"/>
                </a:cubicBezTo>
                <a:cubicBezTo>
                  <a:pt x="180844" y="14638"/>
                  <a:pt x="183264" y="16943"/>
                  <a:pt x="186261" y="16943"/>
                </a:cubicBezTo>
                <a:moveTo>
                  <a:pt x="173467" y="26740"/>
                </a:moveTo>
                <a:lnTo>
                  <a:pt x="164477" y="26740"/>
                </a:lnTo>
                <a:lnTo>
                  <a:pt x="147994" y="61895"/>
                </a:lnTo>
                <a:lnTo>
                  <a:pt x="131282" y="26740"/>
                </a:lnTo>
                <a:lnTo>
                  <a:pt x="121369" y="26740"/>
                </a:lnTo>
                <a:lnTo>
                  <a:pt x="147533" y="79645"/>
                </a:lnTo>
                <a:lnTo>
                  <a:pt x="173467" y="26740"/>
                </a:lnTo>
                <a:close/>
                <a:moveTo>
                  <a:pt x="75265" y="48640"/>
                </a:moveTo>
                <a:cubicBezTo>
                  <a:pt x="76533" y="39880"/>
                  <a:pt x="82065" y="33426"/>
                  <a:pt x="91401" y="33426"/>
                </a:cubicBezTo>
                <a:cubicBezTo>
                  <a:pt x="100738" y="33426"/>
                  <a:pt x="106039" y="39995"/>
                  <a:pt x="106731" y="48640"/>
                </a:cubicBezTo>
                <a:lnTo>
                  <a:pt x="75150" y="48640"/>
                </a:lnTo>
                <a:close/>
                <a:moveTo>
                  <a:pt x="93707" y="78723"/>
                </a:moveTo>
                <a:cubicBezTo>
                  <a:pt x="100276" y="78723"/>
                  <a:pt x="106501" y="77109"/>
                  <a:pt x="111918" y="73306"/>
                </a:cubicBezTo>
                <a:lnTo>
                  <a:pt x="111918" y="65237"/>
                </a:lnTo>
                <a:cubicBezTo>
                  <a:pt x="106501" y="69041"/>
                  <a:pt x="100161" y="70885"/>
                  <a:pt x="93707" y="70885"/>
                </a:cubicBezTo>
                <a:cubicBezTo>
                  <a:pt x="83564" y="70885"/>
                  <a:pt x="76418" y="64661"/>
                  <a:pt x="75034" y="55556"/>
                </a:cubicBezTo>
                <a:lnTo>
                  <a:pt x="115491" y="55556"/>
                </a:lnTo>
                <a:cubicBezTo>
                  <a:pt x="115491" y="54057"/>
                  <a:pt x="115721" y="52789"/>
                  <a:pt x="115721" y="51291"/>
                </a:cubicBezTo>
                <a:cubicBezTo>
                  <a:pt x="115721" y="36653"/>
                  <a:pt x="106155" y="25818"/>
                  <a:pt x="91401" y="25818"/>
                </a:cubicBezTo>
                <a:cubicBezTo>
                  <a:pt x="75841" y="25818"/>
                  <a:pt x="66044" y="37460"/>
                  <a:pt x="66044" y="52789"/>
                </a:cubicBezTo>
                <a:cubicBezTo>
                  <a:pt x="66044" y="68119"/>
                  <a:pt x="77685" y="78723"/>
                  <a:pt x="93591" y="78723"/>
                </a:cubicBezTo>
                <a:moveTo>
                  <a:pt x="26394" y="33771"/>
                </a:moveTo>
                <a:cubicBezTo>
                  <a:pt x="36883" y="33771"/>
                  <a:pt x="44375" y="41609"/>
                  <a:pt x="44375" y="52444"/>
                </a:cubicBezTo>
                <a:cubicBezTo>
                  <a:pt x="44375" y="63278"/>
                  <a:pt x="36883" y="70770"/>
                  <a:pt x="26394" y="70770"/>
                </a:cubicBezTo>
                <a:cubicBezTo>
                  <a:pt x="15906" y="70770"/>
                  <a:pt x="8645" y="63048"/>
                  <a:pt x="8645" y="52444"/>
                </a:cubicBezTo>
                <a:cubicBezTo>
                  <a:pt x="8645" y="41840"/>
                  <a:pt x="16136" y="33771"/>
                  <a:pt x="26394" y="33771"/>
                </a:cubicBezTo>
                <a:moveTo>
                  <a:pt x="44375" y="77801"/>
                </a:moveTo>
                <a:lnTo>
                  <a:pt x="52905" y="77801"/>
                </a:lnTo>
                <a:lnTo>
                  <a:pt x="52905" y="0"/>
                </a:lnTo>
                <a:lnTo>
                  <a:pt x="44375" y="0"/>
                </a:lnTo>
                <a:lnTo>
                  <a:pt x="44375" y="36422"/>
                </a:lnTo>
                <a:cubicBezTo>
                  <a:pt x="40572" y="29737"/>
                  <a:pt x="33887" y="25703"/>
                  <a:pt x="25703" y="25703"/>
                </a:cubicBezTo>
                <a:cubicBezTo>
                  <a:pt x="10719" y="25703"/>
                  <a:pt x="0" y="36999"/>
                  <a:pt x="0" y="52444"/>
                </a:cubicBezTo>
                <a:cubicBezTo>
                  <a:pt x="0" y="67888"/>
                  <a:pt x="10719" y="78608"/>
                  <a:pt x="25703" y="78608"/>
                </a:cubicBezTo>
                <a:cubicBezTo>
                  <a:pt x="33887" y="78608"/>
                  <a:pt x="40572" y="74574"/>
                  <a:pt x="44375" y="68119"/>
                </a:cubicBezTo>
                <a:lnTo>
                  <a:pt x="44375" y="77801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4" name="Freeform: Shape 2003">
            <a:extLst>
              <a:ext uri="{FF2B5EF4-FFF2-40B4-BE49-F238E27FC236}">
                <a16:creationId xmlns:a16="http://schemas.microsoft.com/office/drawing/2014/main" id="{3EB5D61B-DC08-82EE-0DE3-A44A5E6B443A}"/>
              </a:ext>
            </a:extLst>
          </p:cNvPr>
          <p:cNvSpPr/>
          <p:nvPr/>
        </p:nvSpPr>
        <p:spPr>
          <a:xfrm>
            <a:off x="3789995" y="2035932"/>
            <a:ext cx="2572614" cy="105463"/>
          </a:xfrm>
          <a:custGeom>
            <a:avLst/>
            <a:gdLst>
              <a:gd name="connsiteX0" fmla="*/ 2536307 w 2572614"/>
              <a:gd name="connsiteY0" fmla="*/ 66044 h 105463"/>
              <a:gd name="connsiteX1" fmla="*/ 2536307 w 2572614"/>
              <a:gd name="connsiteY1" fmla="*/ 75150 h 105463"/>
              <a:gd name="connsiteX2" fmla="*/ 2553596 w 2572614"/>
              <a:gd name="connsiteY2" fmla="*/ 80221 h 105463"/>
              <a:gd name="connsiteX3" fmla="*/ 2572615 w 2572614"/>
              <a:gd name="connsiteY3" fmla="*/ 64546 h 105463"/>
              <a:gd name="connsiteX4" fmla="*/ 2563048 w 2572614"/>
              <a:gd name="connsiteY4" fmla="*/ 52328 h 105463"/>
              <a:gd name="connsiteX5" fmla="*/ 2550946 w 2572614"/>
              <a:gd name="connsiteY5" fmla="*/ 47487 h 105463"/>
              <a:gd name="connsiteX6" fmla="*/ 2545413 w 2572614"/>
              <a:gd name="connsiteY6" fmla="*/ 41033 h 105463"/>
              <a:gd name="connsiteX7" fmla="*/ 2554749 w 2572614"/>
              <a:gd name="connsiteY7" fmla="*/ 34232 h 105463"/>
              <a:gd name="connsiteX8" fmla="*/ 2570079 w 2572614"/>
              <a:gd name="connsiteY8" fmla="*/ 40687 h 105463"/>
              <a:gd name="connsiteX9" fmla="*/ 2570079 w 2572614"/>
              <a:gd name="connsiteY9" fmla="*/ 31927 h 105463"/>
              <a:gd name="connsiteX10" fmla="*/ 2554634 w 2572614"/>
              <a:gd name="connsiteY10" fmla="*/ 27201 h 105463"/>
              <a:gd name="connsiteX11" fmla="*/ 2536999 w 2572614"/>
              <a:gd name="connsiteY11" fmla="*/ 41724 h 105463"/>
              <a:gd name="connsiteX12" fmla="*/ 2546796 w 2572614"/>
              <a:gd name="connsiteY12" fmla="*/ 54633 h 105463"/>
              <a:gd name="connsiteX13" fmla="*/ 2558783 w 2572614"/>
              <a:gd name="connsiteY13" fmla="*/ 59474 h 105463"/>
              <a:gd name="connsiteX14" fmla="*/ 2564086 w 2572614"/>
              <a:gd name="connsiteY14" fmla="*/ 66044 h 105463"/>
              <a:gd name="connsiteX15" fmla="*/ 2553827 w 2572614"/>
              <a:gd name="connsiteY15" fmla="*/ 73306 h 105463"/>
              <a:gd name="connsiteX16" fmla="*/ 2536307 w 2572614"/>
              <a:gd name="connsiteY16" fmla="*/ 65929 h 105463"/>
              <a:gd name="connsiteX17" fmla="*/ 2522476 w 2572614"/>
              <a:gd name="connsiteY17" fmla="*/ 25703 h 105463"/>
              <a:gd name="connsiteX18" fmla="*/ 2529392 w 2572614"/>
              <a:gd name="connsiteY18" fmla="*/ 12909 h 105463"/>
              <a:gd name="connsiteX19" fmla="*/ 2531351 w 2572614"/>
              <a:gd name="connsiteY19" fmla="*/ 6916 h 105463"/>
              <a:gd name="connsiteX20" fmla="*/ 2525242 w 2572614"/>
              <a:gd name="connsiteY20" fmla="*/ 807 h 105463"/>
              <a:gd name="connsiteX21" fmla="*/ 2519018 w 2572614"/>
              <a:gd name="connsiteY21" fmla="*/ 6455 h 105463"/>
              <a:gd name="connsiteX22" fmla="*/ 2523514 w 2572614"/>
              <a:gd name="connsiteY22" fmla="*/ 12102 h 105463"/>
              <a:gd name="connsiteX23" fmla="*/ 2516598 w 2572614"/>
              <a:gd name="connsiteY23" fmla="*/ 25588 h 105463"/>
              <a:gd name="connsiteX24" fmla="*/ 2522476 w 2572614"/>
              <a:gd name="connsiteY24" fmla="*/ 25588 h 105463"/>
              <a:gd name="connsiteX25" fmla="*/ 2511757 w 2572614"/>
              <a:gd name="connsiteY25" fmla="*/ 76763 h 105463"/>
              <a:gd name="connsiteX26" fmla="*/ 2511757 w 2572614"/>
              <a:gd name="connsiteY26" fmla="*/ 68580 h 105463"/>
              <a:gd name="connsiteX27" fmla="*/ 2499770 w 2572614"/>
              <a:gd name="connsiteY27" fmla="*/ 72268 h 105463"/>
              <a:gd name="connsiteX28" fmla="*/ 2489858 w 2572614"/>
              <a:gd name="connsiteY28" fmla="*/ 62356 h 105463"/>
              <a:gd name="connsiteX29" fmla="*/ 2489858 w 2572614"/>
              <a:gd name="connsiteY29" fmla="*/ 36077 h 105463"/>
              <a:gd name="connsiteX30" fmla="*/ 2511065 w 2572614"/>
              <a:gd name="connsiteY30" fmla="*/ 36077 h 105463"/>
              <a:gd name="connsiteX31" fmla="*/ 2511065 w 2572614"/>
              <a:gd name="connsiteY31" fmla="*/ 28354 h 105463"/>
              <a:gd name="connsiteX32" fmla="*/ 2489858 w 2572614"/>
              <a:gd name="connsiteY32" fmla="*/ 28354 h 105463"/>
              <a:gd name="connsiteX33" fmla="*/ 2489858 w 2572614"/>
              <a:gd name="connsiteY33" fmla="*/ 12102 h 105463"/>
              <a:gd name="connsiteX34" fmla="*/ 2481443 w 2572614"/>
              <a:gd name="connsiteY34" fmla="*/ 12102 h 105463"/>
              <a:gd name="connsiteX35" fmla="*/ 2481443 w 2572614"/>
              <a:gd name="connsiteY35" fmla="*/ 61780 h 105463"/>
              <a:gd name="connsiteX36" fmla="*/ 2498963 w 2572614"/>
              <a:gd name="connsiteY36" fmla="*/ 80336 h 105463"/>
              <a:gd name="connsiteX37" fmla="*/ 2511757 w 2572614"/>
              <a:gd name="connsiteY37" fmla="*/ 76763 h 105463"/>
              <a:gd name="connsiteX38" fmla="*/ 2456663 w 2572614"/>
              <a:gd name="connsiteY38" fmla="*/ 79414 h 105463"/>
              <a:gd name="connsiteX39" fmla="*/ 2465192 w 2572614"/>
              <a:gd name="connsiteY39" fmla="*/ 79414 h 105463"/>
              <a:gd name="connsiteX40" fmla="*/ 2465192 w 2572614"/>
              <a:gd name="connsiteY40" fmla="*/ 28239 h 105463"/>
              <a:gd name="connsiteX41" fmla="*/ 2456663 w 2572614"/>
              <a:gd name="connsiteY41" fmla="*/ 28239 h 105463"/>
              <a:gd name="connsiteX42" fmla="*/ 2456663 w 2572614"/>
              <a:gd name="connsiteY42" fmla="*/ 79414 h 105463"/>
              <a:gd name="connsiteX43" fmla="*/ 2460351 w 2572614"/>
              <a:gd name="connsiteY43" fmla="*/ 18557 h 105463"/>
              <a:gd name="connsiteX44" fmla="*/ 2464039 w 2572614"/>
              <a:gd name="connsiteY44" fmla="*/ 17289 h 105463"/>
              <a:gd name="connsiteX45" fmla="*/ 2470148 w 2572614"/>
              <a:gd name="connsiteY45" fmla="*/ 13024 h 105463"/>
              <a:gd name="connsiteX46" fmla="*/ 2464039 w 2572614"/>
              <a:gd name="connsiteY46" fmla="*/ 8645 h 105463"/>
              <a:gd name="connsiteX47" fmla="*/ 2460351 w 2572614"/>
              <a:gd name="connsiteY47" fmla="*/ 7492 h 105463"/>
              <a:gd name="connsiteX48" fmla="*/ 2454933 w 2572614"/>
              <a:gd name="connsiteY48" fmla="*/ 13140 h 105463"/>
              <a:gd name="connsiteX49" fmla="*/ 2460351 w 2572614"/>
              <a:gd name="connsiteY49" fmla="*/ 18557 h 105463"/>
              <a:gd name="connsiteX50" fmla="*/ 2409290 w 2572614"/>
              <a:gd name="connsiteY50" fmla="*/ 94975 h 105463"/>
              <a:gd name="connsiteX51" fmla="*/ 2417128 w 2572614"/>
              <a:gd name="connsiteY51" fmla="*/ 80913 h 105463"/>
              <a:gd name="connsiteX52" fmla="*/ 2419203 w 2572614"/>
              <a:gd name="connsiteY52" fmla="*/ 74573 h 105463"/>
              <a:gd name="connsiteX53" fmla="*/ 2412748 w 2572614"/>
              <a:gd name="connsiteY53" fmla="*/ 68119 h 105463"/>
              <a:gd name="connsiteX54" fmla="*/ 2406294 w 2572614"/>
              <a:gd name="connsiteY54" fmla="*/ 74228 h 105463"/>
              <a:gd name="connsiteX55" fmla="*/ 2410789 w 2572614"/>
              <a:gd name="connsiteY55" fmla="*/ 80106 h 105463"/>
              <a:gd name="connsiteX56" fmla="*/ 2403066 w 2572614"/>
              <a:gd name="connsiteY56" fmla="*/ 94859 h 105463"/>
              <a:gd name="connsiteX57" fmla="*/ 2409290 w 2572614"/>
              <a:gd name="connsiteY57" fmla="*/ 94859 h 105463"/>
              <a:gd name="connsiteX58" fmla="*/ 2356962 w 2572614"/>
              <a:gd name="connsiteY58" fmla="*/ 50253 h 105463"/>
              <a:gd name="connsiteX59" fmla="*/ 2373099 w 2572614"/>
              <a:gd name="connsiteY59" fmla="*/ 35039 h 105463"/>
              <a:gd name="connsiteX60" fmla="*/ 2388428 w 2572614"/>
              <a:gd name="connsiteY60" fmla="*/ 50253 h 105463"/>
              <a:gd name="connsiteX61" fmla="*/ 2356847 w 2572614"/>
              <a:gd name="connsiteY61" fmla="*/ 50253 h 105463"/>
              <a:gd name="connsiteX62" fmla="*/ 2375519 w 2572614"/>
              <a:gd name="connsiteY62" fmla="*/ 80336 h 105463"/>
              <a:gd name="connsiteX63" fmla="*/ 2393730 w 2572614"/>
              <a:gd name="connsiteY63" fmla="*/ 74919 h 105463"/>
              <a:gd name="connsiteX64" fmla="*/ 2393730 w 2572614"/>
              <a:gd name="connsiteY64" fmla="*/ 66851 h 105463"/>
              <a:gd name="connsiteX65" fmla="*/ 2375519 w 2572614"/>
              <a:gd name="connsiteY65" fmla="*/ 72499 h 105463"/>
              <a:gd name="connsiteX66" fmla="*/ 2356847 w 2572614"/>
              <a:gd name="connsiteY66" fmla="*/ 57169 h 105463"/>
              <a:gd name="connsiteX67" fmla="*/ 2397303 w 2572614"/>
              <a:gd name="connsiteY67" fmla="*/ 57169 h 105463"/>
              <a:gd name="connsiteX68" fmla="*/ 2397534 w 2572614"/>
              <a:gd name="connsiteY68" fmla="*/ 52905 h 105463"/>
              <a:gd name="connsiteX69" fmla="*/ 2373213 w 2572614"/>
              <a:gd name="connsiteY69" fmla="*/ 27432 h 105463"/>
              <a:gd name="connsiteX70" fmla="*/ 2347857 w 2572614"/>
              <a:gd name="connsiteY70" fmla="*/ 54403 h 105463"/>
              <a:gd name="connsiteX71" fmla="*/ 2375403 w 2572614"/>
              <a:gd name="connsiteY71" fmla="*/ 80336 h 105463"/>
              <a:gd name="connsiteX72" fmla="*/ 2302674 w 2572614"/>
              <a:gd name="connsiteY72" fmla="*/ 66044 h 105463"/>
              <a:gd name="connsiteX73" fmla="*/ 2302674 w 2572614"/>
              <a:gd name="connsiteY73" fmla="*/ 75150 h 105463"/>
              <a:gd name="connsiteX74" fmla="*/ 2319963 w 2572614"/>
              <a:gd name="connsiteY74" fmla="*/ 80221 h 105463"/>
              <a:gd name="connsiteX75" fmla="*/ 2338981 w 2572614"/>
              <a:gd name="connsiteY75" fmla="*/ 64546 h 105463"/>
              <a:gd name="connsiteX76" fmla="*/ 2329415 w 2572614"/>
              <a:gd name="connsiteY76" fmla="*/ 52328 h 105463"/>
              <a:gd name="connsiteX77" fmla="*/ 2317312 w 2572614"/>
              <a:gd name="connsiteY77" fmla="*/ 47487 h 105463"/>
              <a:gd name="connsiteX78" fmla="*/ 2311780 w 2572614"/>
              <a:gd name="connsiteY78" fmla="*/ 41033 h 105463"/>
              <a:gd name="connsiteX79" fmla="*/ 2321116 w 2572614"/>
              <a:gd name="connsiteY79" fmla="*/ 34232 h 105463"/>
              <a:gd name="connsiteX80" fmla="*/ 2336446 w 2572614"/>
              <a:gd name="connsiteY80" fmla="*/ 40687 h 105463"/>
              <a:gd name="connsiteX81" fmla="*/ 2336446 w 2572614"/>
              <a:gd name="connsiteY81" fmla="*/ 31927 h 105463"/>
              <a:gd name="connsiteX82" fmla="*/ 2321001 w 2572614"/>
              <a:gd name="connsiteY82" fmla="*/ 27201 h 105463"/>
              <a:gd name="connsiteX83" fmla="*/ 2303366 w 2572614"/>
              <a:gd name="connsiteY83" fmla="*/ 41724 h 105463"/>
              <a:gd name="connsiteX84" fmla="*/ 2313163 w 2572614"/>
              <a:gd name="connsiteY84" fmla="*/ 54633 h 105463"/>
              <a:gd name="connsiteX85" fmla="*/ 2325150 w 2572614"/>
              <a:gd name="connsiteY85" fmla="*/ 59474 h 105463"/>
              <a:gd name="connsiteX86" fmla="*/ 2330452 w 2572614"/>
              <a:gd name="connsiteY86" fmla="*/ 66044 h 105463"/>
              <a:gd name="connsiteX87" fmla="*/ 2320194 w 2572614"/>
              <a:gd name="connsiteY87" fmla="*/ 73306 h 105463"/>
              <a:gd name="connsiteX88" fmla="*/ 2302674 w 2572614"/>
              <a:gd name="connsiteY88" fmla="*/ 65929 h 105463"/>
              <a:gd name="connsiteX89" fmla="*/ 2282273 w 2572614"/>
              <a:gd name="connsiteY89" fmla="*/ 57745 h 105463"/>
              <a:gd name="connsiteX90" fmla="*/ 2268211 w 2572614"/>
              <a:gd name="connsiteY90" fmla="*/ 72384 h 105463"/>
              <a:gd name="connsiteX91" fmla="*/ 2254035 w 2572614"/>
              <a:gd name="connsiteY91" fmla="*/ 57745 h 105463"/>
              <a:gd name="connsiteX92" fmla="*/ 2254035 w 2572614"/>
              <a:gd name="connsiteY92" fmla="*/ 28239 h 105463"/>
              <a:gd name="connsiteX93" fmla="*/ 2245621 w 2572614"/>
              <a:gd name="connsiteY93" fmla="*/ 28239 h 105463"/>
              <a:gd name="connsiteX94" fmla="*/ 2245621 w 2572614"/>
              <a:gd name="connsiteY94" fmla="*/ 56823 h 105463"/>
              <a:gd name="connsiteX95" fmla="*/ 2268211 w 2572614"/>
              <a:gd name="connsiteY95" fmla="*/ 80221 h 105463"/>
              <a:gd name="connsiteX96" fmla="*/ 2290687 w 2572614"/>
              <a:gd name="connsiteY96" fmla="*/ 56823 h 105463"/>
              <a:gd name="connsiteX97" fmla="*/ 2290687 w 2572614"/>
              <a:gd name="connsiteY97" fmla="*/ 28239 h 105463"/>
              <a:gd name="connsiteX98" fmla="*/ 2282273 w 2572614"/>
              <a:gd name="connsiteY98" fmla="*/ 28239 h 105463"/>
              <a:gd name="connsiteX99" fmla="*/ 2282273 w 2572614"/>
              <a:gd name="connsiteY99" fmla="*/ 57745 h 105463"/>
              <a:gd name="connsiteX100" fmla="*/ 2199170 w 2572614"/>
              <a:gd name="connsiteY100" fmla="*/ 57745 h 105463"/>
              <a:gd name="connsiteX101" fmla="*/ 2185109 w 2572614"/>
              <a:gd name="connsiteY101" fmla="*/ 72384 h 105463"/>
              <a:gd name="connsiteX102" fmla="*/ 2170931 w 2572614"/>
              <a:gd name="connsiteY102" fmla="*/ 57745 h 105463"/>
              <a:gd name="connsiteX103" fmla="*/ 2170931 w 2572614"/>
              <a:gd name="connsiteY103" fmla="*/ 28239 h 105463"/>
              <a:gd name="connsiteX104" fmla="*/ 2162518 w 2572614"/>
              <a:gd name="connsiteY104" fmla="*/ 28239 h 105463"/>
              <a:gd name="connsiteX105" fmla="*/ 2162518 w 2572614"/>
              <a:gd name="connsiteY105" fmla="*/ 56823 h 105463"/>
              <a:gd name="connsiteX106" fmla="*/ 2185109 w 2572614"/>
              <a:gd name="connsiteY106" fmla="*/ 80221 h 105463"/>
              <a:gd name="connsiteX107" fmla="*/ 2207584 w 2572614"/>
              <a:gd name="connsiteY107" fmla="*/ 56823 h 105463"/>
              <a:gd name="connsiteX108" fmla="*/ 2207584 w 2572614"/>
              <a:gd name="connsiteY108" fmla="*/ 28239 h 105463"/>
              <a:gd name="connsiteX109" fmla="*/ 2199170 w 2572614"/>
              <a:gd name="connsiteY109" fmla="*/ 28239 h 105463"/>
              <a:gd name="connsiteX110" fmla="*/ 2199170 w 2572614"/>
              <a:gd name="connsiteY110" fmla="*/ 57745 h 105463"/>
              <a:gd name="connsiteX111" fmla="*/ 2142232 w 2572614"/>
              <a:gd name="connsiteY111" fmla="*/ 53827 h 105463"/>
              <a:gd name="connsiteX112" fmla="*/ 2124482 w 2572614"/>
              <a:gd name="connsiteY112" fmla="*/ 72384 h 105463"/>
              <a:gd name="connsiteX113" fmla="*/ 2106386 w 2572614"/>
              <a:gd name="connsiteY113" fmla="*/ 53827 h 105463"/>
              <a:gd name="connsiteX114" fmla="*/ 2124482 w 2572614"/>
              <a:gd name="connsiteY114" fmla="*/ 35385 h 105463"/>
              <a:gd name="connsiteX115" fmla="*/ 2142232 w 2572614"/>
              <a:gd name="connsiteY115" fmla="*/ 53827 h 105463"/>
              <a:gd name="connsiteX116" fmla="*/ 2124597 w 2572614"/>
              <a:gd name="connsiteY116" fmla="*/ 80336 h 105463"/>
              <a:gd name="connsiteX117" fmla="*/ 2150992 w 2572614"/>
              <a:gd name="connsiteY117" fmla="*/ 53827 h 105463"/>
              <a:gd name="connsiteX118" fmla="*/ 2124597 w 2572614"/>
              <a:gd name="connsiteY118" fmla="*/ 27432 h 105463"/>
              <a:gd name="connsiteX119" fmla="*/ 2097741 w 2572614"/>
              <a:gd name="connsiteY119" fmla="*/ 53827 h 105463"/>
              <a:gd name="connsiteX120" fmla="*/ 2124597 w 2572614"/>
              <a:gd name="connsiteY120" fmla="*/ 80336 h 105463"/>
              <a:gd name="connsiteX121" fmla="*/ 2094168 w 2572614"/>
              <a:gd name="connsiteY121" fmla="*/ 28354 h 105463"/>
              <a:gd name="connsiteX122" fmla="*/ 2085293 w 2572614"/>
              <a:gd name="connsiteY122" fmla="*/ 28354 h 105463"/>
              <a:gd name="connsiteX123" fmla="*/ 2069157 w 2572614"/>
              <a:gd name="connsiteY123" fmla="*/ 61780 h 105463"/>
              <a:gd name="connsiteX124" fmla="*/ 2052444 w 2572614"/>
              <a:gd name="connsiteY124" fmla="*/ 28354 h 105463"/>
              <a:gd name="connsiteX125" fmla="*/ 2042531 w 2572614"/>
              <a:gd name="connsiteY125" fmla="*/ 28354 h 105463"/>
              <a:gd name="connsiteX126" fmla="*/ 2064662 w 2572614"/>
              <a:gd name="connsiteY126" fmla="*/ 71346 h 105463"/>
              <a:gd name="connsiteX127" fmla="*/ 2048294 w 2572614"/>
              <a:gd name="connsiteY127" fmla="*/ 105463 h 105463"/>
              <a:gd name="connsiteX128" fmla="*/ 2057169 w 2572614"/>
              <a:gd name="connsiteY128" fmla="*/ 105463 h 105463"/>
              <a:gd name="connsiteX129" fmla="*/ 2094283 w 2572614"/>
              <a:gd name="connsiteY129" fmla="*/ 28354 h 105463"/>
              <a:gd name="connsiteX130" fmla="*/ 2015791 w 2572614"/>
              <a:gd name="connsiteY130" fmla="*/ 76763 h 105463"/>
              <a:gd name="connsiteX131" fmla="*/ 2015791 w 2572614"/>
              <a:gd name="connsiteY131" fmla="*/ 68580 h 105463"/>
              <a:gd name="connsiteX132" fmla="*/ 2003804 w 2572614"/>
              <a:gd name="connsiteY132" fmla="*/ 72268 h 105463"/>
              <a:gd name="connsiteX133" fmla="*/ 1993891 w 2572614"/>
              <a:gd name="connsiteY133" fmla="*/ 62356 h 105463"/>
              <a:gd name="connsiteX134" fmla="*/ 1993891 w 2572614"/>
              <a:gd name="connsiteY134" fmla="*/ 36077 h 105463"/>
              <a:gd name="connsiteX135" fmla="*/ 2015099 w 2572614"/>
              <a:gd name="connsiteY135" fmla="*/ 36077 h 105463"/>
              <a:gd name="connsiteX136" fmla="*/ 2015099 w 2572614"/>
              <a:gd name="connsiteY136" fmla="*/ 28354 h 105463"/>
              <a:gd name="connsiteX137" fmla="*/ 1993891 w 2572614"/>
              <a:gd name="connsiteY137" fmla="*/ 28354 h 105463"/>
              <a:gd name="connsiteX138" fmla="*/ 1993891 w 2572614"/>
              <a:gd name="connsiteY138" fmla="*/ 12102 h 105463"/>
              <a:gd name="connsiteX139" fmla="*/ 1985477 w 2572614"/>
              <a:gd name="connsiteY139" fmla="*/ 12102 h 105463"/>
              <a:gd name="connsiteX140" fmla="*/ 1985477 w 2572614"/>
              <a:gd name="connsiteY140" fmla="*/ 61780 h 105463"/>
              <a:gd name="connsiteX141" fmla="*/ 2002997 w 2572614"/>
              <a:gd name="connsiteY141" fmla="*/ 80336 h 105463"/>
              <a:gd name="connsiteX142" fmla="*/ 2015791 w 2572614"/>
              <a:gd name="connsiteY142" fmla="*/ 76763 h 105463"/>
              <a:gd name="connsiteX143" fmla="*/ 1942716 w 2572614"/>
              <a:gd name="connsiteY143" fmla="*/ 35385 h 105463"/>
              <a:gd name="connsiteX144" fmla="*/ 1960696 w 2572614"/>
              <a:gd name="connsiteY144" fmla="*/ 54057 h 105463"/>
              <a:gd name="connsiteX145" fmla="*/ 1942716 w 2572614"/>
              <a:gd name="connsiteY145" fmla="*/ 72384 h 105463"/>
              <a:gd name="connsiteX146" fmla="*/ 1924966 w 2572614"/>
              <a:gd name="connsiteY146" fmla="*/ 54057 h 105463"/>
              <a:gd name="connsiteX147" fmla="*/ 1942716 w 2572614"/>
              <a:gd name="connsiteY147" fmla="*/ 35385 h 105463"/>
              <a:gd name="connsiteX148" fmla="*/ 1960581 w 2572614"/>
              <a:gd name="connsiteY148" fmla="*/ 79414 h 105463"/>
              <a:gd name="connsiteX149" fmla="*/ 1969110 w 2572614"/>
              <a:gd name="connsiteY149" fmla="*/ 79414 h 105463"/>
              <a:gd name="connsiteX150" fmla="*/ 1969110 w 2572614"/>
              <a:gd name="connsiteY150" fmla="*/ 28239 h 105463"/>
              <a:gd name="connsiteX151" fmla="*/ 1960581 w 2572614"/>
              <a:gd name="connsiteY151" fmla="*/ 28239 h 105463"/>
              <a:gd name="connsiteX152" fmla="*/ 1960581 w 2572614"/>
              <a:gd name="connsiteY152" fmla="*/ 37921 h 105463"/>
              <a:gd name="connsiteX153" fmla="*/ 1941909 w 2572614"/>
              <a:gd name="connsiteY153" fmla="*/ 27317 h 105463"/>
              <a:gd name="connsiteX154" fmla="*/ 1916206 w 2572614"/>
              <a:gd name="connsiteY154" fmla="*/ 54057 h 105463"/>
              <a:gd name="connsiteX155" fmla="*/ 1941909 w 2572614"/>
              <a:gd name="connsiteY155" fmla="*/ 80221 h 105463"/>
              <a:gd name="connsiteX156" fmla="*/ 1960581 w 2572614"/>
              <a:gd name="connsiteY156" fmla="*/ 69848 h 105463"/>
              <a:gd name="connsiteX157" fmla="*/ 1960581 w 2572614"/>
              <a:gd name="connsiteY157" fmla="*/ 79414 h 105463"/>
              <a:gd name="connsiteX158" fmla="*/ 1866989 w 2572614"/>
              <a:gd name="connsiteY158" fmla="*/ 53827 h 105463"/>
              <a:gd name="connsiteX159" fmla="*/ 1882665 w 2572614"/>
              <a:gd name="connsiteY159" fmla="*/ 35615 h 105463"/>
              <a:gd name="connsiteX160" fmla="*/ 1895920 w 2572614"/>
              <a:gd name="connsiteY160" fmla="*/ 50830 h 105463"/>
              <a:gd name="connsiteX161" fmla="*/ 1895920 w 2572614"/>
              <a:gd name="connsiteY161" fmla="*/ 79414 h 105463"/>
              <a:gd name="connsiteX162" fmla="*/ 1904449 w 2572614"/>
              <a:gd name="connsiteY162" fmla="*/ 79414 h 105463"/>
              <a:gd name="connsiteX163" fmla="*/ 1904449 w 2572614"/>
              <a:gd name="connsiteY163" fmla="*/ 49331 h 105463"/>
              <a:gd name="connsiteX164" fmla="*/ 1884740 w 2572614"/>
              <a:gd name="connsiteY164" fmla="*/ 27317 h 105463"/>
              <a:gd name="connsiteX165" fmla="*/ 1866989 w 2572614"/>
              <a:gd name="connsiteY165" fmla="*/ 37805 h 105463"/>
              <a:gd name="connsiteX166" fmla="*/ 1866989 w 2572614"/>
              <a:gd name="connsiteY166" fmla="*/ 1614 h 105463"/>
              <a:gd name="connsiteX167" fmla="*/ 1858576 w 2572614"/>
              <a:gd name="connsiteY167" fmla="*/ 1614 h 105463"/>
              <a:gd name="connsiteX168" fmla="*/ 1858576 w 2572614"/>
              <a:gd name="connsiteY168" fmla="*/ 79414 h 105463"/>
              <a:gd name="connsiteX169" fmla="*/ 1866989 w 2572614"/>
              <a:gd name="connsiteY169" fmla="*/ 79414 h 105463"/>
              <a:gd name="connsiteX170" fmla="*/ 1866989 w 2572614"/>
              <a:gd name="connsiteY170" fmla="*/ 53827 h 105463"/>
              <a:gd name="connsiteX171" fmla="*/ 1849009 w 2572614"/>
              <a:gd name="connsiteY171" fmla="*/ 28354 h 105463"/>
              <a:gd name="connsiteX172" fmla="*/ 1840134 w 2572614"/>
              <a:gd name="connsiteY172" fmla="*/ 28354 h 105463"/>
              <a:gd name="connsiteX173" fmla="*/ 1825842 w 2572614"/>
              <a:gd name="connsiteY173" fmla="*/ 62702 h 105463"/>
              <a:gd name="connsiteX174" fmla="*/ 1808437 w 2572614"/>
              <a:gd name="connsiteY174" fmla="*/ 26625 h 105463"/>
              <a:gd name="connsiteX175" fmla="*/ 1790918 w 2572614"/>
              <a:gd name="connsiteY175" fmla="*/ 62817 h 105463"/>
              <a:gd name="connsiteX176" fmla="*/ 1776625 w 2572614"/>
              <a:gd name="connsiteY176" fmla="*/ 28354 h 105463"/>
              <a:gd name="connsiteX177" fmla="*/ 1766943 w 2572614"/>
              <a:gd name="connsiteY177" fmla="*/ 28354 h 105463"/>
              <a:gd name="connsiteX178" fmla="*/ 1789996 w 2572614"/>
              <a:gd name="connsiteY178" fmla="*/ 81259 h 105463"/>
              <a:gd name="connsiteX179" fmla="*/ 1808553 w 2572614"/>
              <a:gd name="connsiteY179" fmla="*/ 43338 h 105463"/>
              <a:gd name="connsiteX180" fmla="*/ 1826648 w 2572614"/>
              <a:gd name="connsiteY180" fmla="*/ 81259 h 105463"/>
              <a:gd name="connsiteX181" fmla="*/ 1849009 w 2572614"/>
              <a:gd name="connsiteY181" fmla="*/ 28354 h 105463"/>
              <a:gd name="connsiteX182" fmla="*/ 1722914 w 2572614"/>
              <a:gd name="connsiteY182" fmla="*/ 54979 h 105463"/>
              <a:gd name="connsiteX183" fmla="*/ 1741586 w 2572614"/>
              <a:gd name="connsiteY183" fmla="*/ 36883 h 105463"/>
              <a:gd name="connsiteX184" fmla="*/ 1741586 w 2572614"/>
              <a:gd name="connsiteY184" fmla="*/ 27317 h 105463"/>
              <a:gd name="connsiteX185" fmla="*/ 1722914 w 2572614"/>
              <a:gd name="connsiteY185" fmla="*/ 39650 h 105463"/>
              <a:gd name="connsiteX186" fmla="*/ 1722914 w 2572614"/>
              <a:gd name="connsiteY186" fmla="*/ 28239 h 105463"/>
              <a:gd name="connsiteX187" fmla="*/ 1714500 w 2572614"/>
              <a:gd name="connsiteY187" fmla="*/ 28239 h 105463"/>
              <a:gd name="connsiteX188" fmla="*/ 1714500 w 2572614"/>
              <a:gd name="connsiteY188" fmla="*/ 79414 h 105463"/>
              <a:gd name="connsiteX189" fmla="*/ 1722914 w 2572614"/>
              <a:gd name="connsiteY189" fmla="*/ 79414 h 105463"/>
              <a:gd name="connsiteX190" fmla="*/ 1722914 w 2572614"/>
              <a:gd name="connsiteY190" fmla="*/ 54979 h 105463"/>
              <a:gd name="connsiteX191" fmla="*/ 1660558 w 2572614"/>
              <a:gd name="connsiteY191" fmla="*/ 50253 h 105463"/>
              <a:gd name="connsiteX192" fmla="*/ 1676695 w 2572614"/>
              <a:gd name="connsiteY192" fmla="*/ 35039 h 105463"/>
              <a:gd name="connsiteX193" fmla="*/ 1692024 w 2572614"/>
              <a:gd name="connsiteY193" fmla="*/ 50253 h 105463"/>
              <a:gd name="connsiteX194" fmla="*/ 1660443 w 2572614"/>
              <a:gd name="connsiteY194" fmla="*/ 50253 h 105463"/>
              <a:gd name="connsiteX195" fmla="*/ 1679000 w 2572614"/>
              <a:gd name="connsiteY195" fmla="*/ 80336 h 105463"/>
              <a:gd name="connsiteX196" fmla="*/ 1697211 w 2572614"/>
              <a:gd name="connsiteY196" fmla="*/ 74919 h 105463"/>
              <a:gd name="connsiteX197" fmla="*/ 1697211 w 2572614"/>
              <a:gd name="connsiteY197" fmla="*/ 66851 h 105463"/>
              <a:gd name="connsiteX198" fmla="*/ 1679000 w 2572614"/>
              <a:gd name="connsiteY198" fmla="*/ 72499 h 105463"/>
              <a:gd name="connsiteX199" fmla="*/ 1660327 w 2572614"/>
              <a:gd name="connsiteY199" fmla="*/ 57169 h 105463"/>
              <a:gd name="connsiteX200" fmla="*/ 1700784 w 2572614"/>
              <a:gd name="connsiteY200" fmla="*/ 57169 h 105463"/>
              <a:gd name="connsiteX201" fmla="*/ 1701014 w 2572614"/>
              <a:gd name="connsiteY201" fmla="*/ 52905 h 105463"/>
              <a:gd name="connsiteX202" fmla="*/ 1676695 w 2572614"/>
              <a:gd name="connsiteY202" fmla="*/ 27432 h 105463"/>
              <a:gd name="connsiteX203" fmla="*/ 1651337 w 2572614"/>
              <a:gd name="connsiteY203" fmla="*/ 54403 h 105463"/>
              <a:gd name="connsiteX204" fmla="*/ 1678885 w 2572614"/>
              <a:gd name="connsiteY204" fmla="*/ 80336 h 105463"/>
              <a:gd name="connsiteX205" fmla="*/ 1644767 w 2572614"/>
              <a:gd name="connsiteY205" fmla="*/ 76763 h 105463"/>
              <a:gd name="connsiteX206" fmla="*/ 1644767 w 2572614"/>
              <a:gd name="connsiteY206" fmla="*/ 68580 h 105463"/>
              <a:gd name="connsiteX207" fmla="*/ 1632780 w 2572614"/>
              <a:gd name="connsiteY207" fmla="*/ 72268 h 105463"/>
              <a:gd name="connsiteX208" fmla="*/ 1622868 w 2572614"/>
              <a:gd name="connsiteY208" fmla="*/ 62356 h 105463"/>
              <a:gd name="connsiteX209" fmla="*/ 1622868 w 2572614"/>
              <a:gd name="connsiteY209" fmla="*/ 36077 h 105463"/>
              <a:gd name="connsiteX210" fmla="*/ 1644076 w 2572614"/>
              <a:gd name="connsiteY210" fmla="*/ 36077 h 105463"/>
              <a:gd name="connsiteX211" fmla="*/ 1644076 w 2572614"/>
              <a:gd name="connsiteY211" fmla="*/ 28354 h 105463"/>
              <a:gd name="connsiteX212" fmla="*/ 1622868 w 2572614"/>
              <a:gd name="connsiteY212" fmla="*/ 28354 h 105463"/>
              <a:gd name="connsiteX213" fmla="*/ 1622868 w 2572614"/>
              <a:gd name="connsiteY213" fmla="*/ 12102 h 105463"/>
              <a:gd name="connsiteX214" fmla="*/ 1614454 w 2572614"/>
              <a:gd name="connsiteY214" fmla="*/ 12102 h 105463"/>
              <a:gd name="connsiteX215" fmla="*/ 1614454 w 2572614"/>
              <a:gd name="connsiteY215" fmla="*/ 61780 h 105463"/>
              <a:gd name="connsiteX216" fmla="*/ 1631973 w 2572614"/>
              <a:gd name="connsiteY216" fmla="*/ 80336 h 105463"/>
              <a:gd name="connsiteX217" fmla="*/ 1644767 w 2572614"/>
              <a:gd name="connsiteY217" fmla="*/ 76763 h 105463"/>
              <a:gd name="connsiteX218" fmla="*/ 1604772 w 2572614"/>
              <a:gd name="connsiteY218" fmla="*/ 76763 h 105463"/>
              <a:gd name="connsiteX219" fmla="*/ 1604772 w 2572614"/>
              <a:gd name="connsiteY219" fmla="*/ 68580 h 105463"/>
              <a:gd name="connsiteX220" fmla="*/ 1592785 w 2572614"/>
              <a:gd name="connsiteY220" fmla="*/ 72268 h 105463"/>
              <a:gd name="connsiteX221" fmla="*/ 1582872 w 2572614"/>
              <a:gd name="connsiteY221" fmla="*/ 62356 h 105463"/>
              <a:gd name="connsiteX222" fmla="*/ 1582872 w 2572614"/>
              <a:gd name="connsiteY222" fmla="*/ 36077 h 105463"/>
              <a:gd name="connsiteX223" fmla="*/ 1604080 w 2572614"/>
              <a:gd name="connsiteY223" fmla="*/ 36077 h 105463"/>
              <a:gd name="connsiteX224" fmla="*/ 1604080 w 2572614"/>
              <a:gd name="connsiteY224" fmla="*/ 28354 h 105463"/>
              <a:gd name="connsiteX225" fmla="*/ 1582872 w 2572614"/>
              <a:gd name="connsiteY225" fmla="*/ 28354 h 105463"/>
              <a:gd name="connsiteX226" fmla="*/ 1582872 w 2572614"/>
              <a:gd name="connsiteY226" fmla="*/ 12102 h 105463"/>
              <a:gd name="connsiteX227" fmla="*/ 1574459 w 2572614"/>
              <a:gd name="connsiteY227" fmla="*/ 12102 h 105463"/>
              <a:gd name="connsiteX228" fmla="*/ 1574459 w 2572614"/>
              <a:gd name="connsiteY228" fmla="*/ 61780 h 105463"/>
              <a:gd name="connsiteX229" fmla="*/ 1591978 w 2572614"/>
              <a:gd name="connsiteY229" fmla="*/ 80336 h 105463"/>
              <a:gd name="connsiteX230" fmla="*/ 1604772 w 2572614"/>
              <a:gd name="connsiteY230" fmla="*/ 76763 h 105463"/>
              <a:gd name="connsiteX231" fmla="*/ 1531582 w 2572614"/>
              <a:gd name="connsiteY231" fmla="*/ 35385 h 105463"/>
              <a:gd name="connsiteX232" fmla="*/ 1549562 w 2572614"/>
              <a:gd name="connsiteY232" fmla="*/ 54057 h 105463"/>
              <a:gd name="connsiteX233" fmla="*/ 1531582 w 2572614"/>
              <a:gd name="connsiteY233" fmla="*/ 72384 h 105463"/>
              <a:gd name="connsiteX234" fmla="*/ 1513831 w 2572614"/>
              <a:gd name="connsiteY234" fmla="*/ 54057 h 105463"/>
              <a:gd name="connsiteX235" fmla="*/ 1531582 w 2572614"/>
              <a:gd name="connsiteY235" fmla="*/ 35385 h 105463"/>
              <a:gd name="connsiteX236" fmla="*/ 1549562 w 2572614"/>
              <a:gd name="connsiteY236" fmla="*/ 79414 h 105463"/>
              <a:gd name="connsiteX237" fmla="*/ 1558091 w 2572614"/>
              <a:gd name="connsiteY237" fmla="*/ 79414 h 105463"/>
              <a:gd name="connsiteX238" fmla="*/ 1558091 w 2572614"/>
              <a:gd name="connsiteY238" fmla="*/ 28239 h 105463"/>
              <a:gd name="connsiteX239" fmla="*/ 1549562 w 2572614"/>
              <a:gd name="connsiteY239" fmla="*/ 28239 h 105463"/>
              <a:gd name="connsiteX240" fmla="*/ 1549562 w 2572614"/>
              <a:gd name="connsiteY240" fmla="*/ 37921 h 105463"/>
              <a:gd name="connsiteX241" fmla="*/ 1530890 w 2572614"/>
              <a:gd name="connsiteY241" fmla="*/ 27317 h 105463"/>
              <a:gd name="connsiteX242" fmla="*/ 1505187 w 2572614"/>
              <a:gd name="connsiteY242" fmla="*/ 54057 h 105463"/>
              <a:gd name="connsiteX243" fmla="*/ 1530890 w 2572614"/>
              <a:gd name="connsiteY243" fmla="*/ 80221 h 105463"/>
              <a:gd name="connsiteX244" fmla="*/ 1549562 w 2572614"/>
              <a:gd name="connsiteY244" fmla="*/ 69848 h 105463"/>
              <a:gd name="connsiteX245" fmla="*/ 1549562 w 2572614"/>
              <a:gd name="connsiteY245" fmla="*/ 79414 h 105463"/>
              <a:gd name="connsiteX246" fmla="*/ 1423582 w 2572614"/>
              <a:gd name="connsiteY246" fmla="*/ 53827 h 105463"/>
              <a:gd name="connsiteX247" fmla="*/ 1437875 w 2572614"/>
              <a:gd name="connsiteY247" fmla="*/ 35615 h 105463"/>
              <a:gd name="connsiteX248" fmla="*/ 1449977 w 2572614"/>
              <a:gd name="connsiteY248" fmla="*/ 50830 h 105463"/>
              <a:gd name="connsiteX249" fmla="*/ 1449977 w 2572614"/>
              <a:gd name="connsiteY249" fmla="*/ 79414 h 105463"/>
              <a:gd name="connsiteX250" fmla="*/ 1458391 w 2572614"/>
              <a:gd name="connsiteY250" fmla="*/ 79414 h 105463"/>
              <a:gd name="connsiteX251" fmla="*/ 1458391 w 2572614"/>
              <a:gd name="connsiteY251" fmla="*/ 53020 h 105463"/>
              <a:gd name="connsiteX252" fmla="*/ 1472683 w 2572614"/>
              <a:gd name="connsiteY252" fmla="*/ 35500 h 105463"/>
              <a:gd name="connsiteX253" fmla="*/ 1484786 w 2572614"/>
              <a:gd name="connsiteY253" fmla="*/ 50715 h 105463"/>
              <a:gd name="connsiteX254" fmla="*/ 1484786 w 2572614"/>
              <a:gd name="connsiteY254" fmla="*/ 79299 h 105463"/>
              <a:gd name="connsiteX255" fmla="*/ 1493200 w 2572614"/>
              <a:gd name="connsiteY255" fmla="*/ 79299 h 105463"/>
              <a:gd name="connsiteX256" fmla="*/ 1493200 w 2572614"/>
              <a:gd name="connsiteY256" fmla="*/ 49216 h 105463"/>
              <a:gd name="connsiteX257" fmla="*/ 1474297 w 2572614"/>
              <a:gd name="connsiteY257" fmla="*/ 27201 h 105463"/>
              <a:gd name="connsiteX258" fmla="*/ 1456086 w 2572614"/>
              <a:gd name="connsiteY258" fmla="*/ 38382 h 105463"/>
              <a:gd name="connsiteX259" fmla="*/ 1440180 w 2572614"/>
              <a:gd name="connsiteY259" fmla="*/ 27201 h 105463"/>
              <a:gd name="connsiteX260" fmla="*/ 1423352 w 2572614"/>
              <a:gd name="connsiteY260" fmla="*/ 37344 h 105463"/>
              <a:gd name="connsiteX261" fmla="*/ 1423352 w 2572614"/>
              <a:gd name="connsiteY261" fmla="*/ 28124 h 105463"/>
              <a:gd name="connsiteX262" fmla="*/ 1414938 w 2572614"/>
              <a:gd name="connsiteY262" fmla="*/ 28124 h 105463"/>
              <a:gd name="connsiteX263" fmla="*/ 1414938 w 2572614"/>
              <a:gd name="connsiteY263" fmla="*/ 79299 h 105463"/>
              <a:gd name="connsiteX264" fmla="*/ 1423352 w 2572614"/>
              <a:gd name="connsiteY264" fmla="*/ 79299 h 105463"/>
              <a:gd name="connsiteX265" fmla="*/ 1423352 w 2572614"/>
              <a:gd name="connsiteY265" fmla="*/ 53711 h 105463"/>
              <a:gd name="connsiteX266" fmla="*/ 1369295 w 2572614"/>
              <a:gd name="connsiteY266" fmla="*/ 53827 h 105463"/>
              <a:gd name="connsiteX267" fmla="*/ 1351544 w 2572614"/>
              <a:gd name="connsiteY267" fmla="*/ 72384 h 105463"/>
              <a:gd name="connsiteX268" fmla="*/ 1333449 w 2572614"/>
              <a:gd name="connsiteY268" fmla="*/ 53827 h 105463"/>
              <a:gd name="connsiteX269" fmla="*/ 1351544 w 2572614"/>
              <a:gd name="connsiteY269" fmla="*/ 35385 h 105463"/>
              <a:gd name="connsiteX270" fmla="*/ 1369295 w 2572614"/>
              <a:gd name="connsiteY270" fmla="*/ 53827 h 105463"/>
              <a:gd name="connsiteX271" fmla="*/ 1351660 w 2572614"/>
              <a:gd name="connsiteY271" fmla="*/ 80336 h 105463"/>
              <a:gd name="connsiteX272" fmla="*/ 1378055 w 2572614"/>
              <a:gd name="connsiteY272" fmla="*/ 53827 h 105463"/>
              <a:gd name="connsiteX273" fmla="*/ 1351660 w 2572614"/>
              <a:gd name="connsiteY273" fmla="*/ 27432 h 105463"/>
              <a:gd name="connsiteX274" fmla="*/ 1324804 w 2572614"/>
              <a:gd name="connsiteY274" fmla="*/ 53827 h 105463"/>
              <a:gd name="connsiteX275" fmla="*/ 1351660 w 2572614"/>
              <a:gd name="connsiteY275" fmla="*/ 80336 h 105463"/>
              <a:gd name="connsiteX276" fmla="*/ 1311434 w 2572614"/>
              <a:gd name="connsiteY276" fmla="*/ 81259 h 105463"/>
              <a:gd name="connsiteX277" fmla="*/ 1311434 w 2572614"/>
              <a:gd name="connsiteY277" fmla="*/ 1729 h 105463"/>
              <a:gd name="connsiteX278" fmla="*/ 1302674 w 2572614"/>
              <a:gd name="connsiteY278" fmla="*/ 1729 h 105463"/>
              <a:gd name="connsiteX279" fmla="*/ 1302674 w 2572614"/>
              <a:gd name="connsiteY279" fmla="*/ 59705 h 105463"/>
              <a:gd name="connsiteX280" fmla="*/ 1247580 w 2572614"/>
              <a:gd name="connsiteY280" fmla="*/ 0 h 105463"/>
              <a:gd name="connsiteX281" fmla="*/ 1247580 w 2572614"/>
              <a:gd name="connsiteY281" fmla="*/ 79530 h 105463"/>
              <a:gd name="connsiteX282" fmla="*/ 1256455 w 2572614"/>
              <a:gd name="connsiteY282" fmla="*/ 79530 h 105463"/>
              <a:gd name="connsiteX283" fmla="*/ 1256455 w 2572614"/>
              <a:gd name="connsiteY283" fmla="*/ 21554 h 105463"/>
              <a:gd name="connsiteX284" fmla="*/ 1311549 w 2572614"/>
              <a:gd name="connsiteY284" fmla="*/ 81259 h 105463"/>
              <a:gd name="connsiteX285" fmla="*/ 1203435 w 2572614"/>
              <a:gd name="connsiteY285" fmla="*/ 80336 h 105463"/>
              <a:gd name="connsiteX286" fmla="*/ 1209428 w 2572614"/>
              <a:gd name="connsiteY286" fmla="*/ 74458 h 105463"/>
              <a:gd name="connsiteX287" fmla="*/ 1203435 w 2572614"/>
              <a:gd name="connsiteY287" fmla="*/ 68465 h 105463"/>
              <a:gd name="connsiteX288" fmla="*/ 1197211 w 2572614"/>
              <a:gd name="connsiteY288" fmla="*/ 74458 h 105463"/>
              <a:gd name="connsiteX289" fmla="*/ 1203435 w 2572614"/>
              <a:gd name="connsiteY289" fmla="*/ 80336 h 105463"/>
              <a:gd name="connsiteX290" fmla="*/ 1147764 w 2572614"/>
              <a:gd name="connsiteY290" fmla="*/ 50253 h 105463"/>
              <a:gd name="connsiteX291" fmla="*/ 1163900 w 2572614"/>
              <a:gd name="connsiteY291" fmla="*/ 35039 h 105463"/>
              <a:gd name="connsiteX292" fmla="*/ 1179230 w 2572614"/>
              <a:gd name="connsiteY292" fmla="*/ 50253 h 105463"/>
              <a:gd name="connsiteX293" fmla="*/ 1147649 w 2572614"/>
              <a:gd name="connsiteY293" fmla="*/ 50253 h 105463"/>
              <a:gd name="connsiteX294" fmla="*/ 1166206 w 2572614"/>
              <a:gd name="connsiteY294" fmla="*/ 80336 h 105463"/>
              <a:gd name="connsiteX295" fmla="*/ 1184417 w 2572614"/>
              <a:gd name="connsiteY295" fmla="*/ 74919 h 105463"/>
              <a:gd name="connsiteX296" fmla="*/ 1184417 w 2572614"/>
              <a:gd name="connsiteY296" fmla="*/ 66851 h 105463"/>
              <a:gd name="connsiteX297" fmla="*/ 1166206 w 2572614"/>
              <a:gd name="connsiteY297" fmla="*/ 72499 h 105463"/>
              <a:gd name="connsiteX298" fmla="*/ 1147534 w 2572614"/>
              <a:gd name="connsiteY298" fmla="*/ 57169 h 105463"/>
              <a:gd name="connsiteX299" fmla="*/ 1187990 w 2572614"/>
              <a:gd name="connsiteY299" fmla="*/ 57169 h 105463"/>
              <a:gd name="connsiteX300" fmla="*/ 1188221 w 2572614"/>
              <a:gd name="connsiteY300" fmla="*/ 52905 h 105463"/>
              <a:gd name="connsiteX301" fmla="*/ 1163900 w 2572614"/>
              <a:gd name="connsiteY301" fmla="*/ 27432 h 105463"/>
              <a:gd name="connsiteX302" fmla="*/ 1138543 w 2572614"/>
              <a:gd name="connsiteY302" fmla="*/ 54403 h 105463"/>
              <a:gd name="connsiteX303" fmla="*/ 1166090 w 2572614"/>
              <a:gd name="connsiteY303" fmla="*/ 80336 h 105463"/>
              <a:gd name="connsiteX304" fmla="*/ 1089327 w 2572614"/>
              <a:gd name="connsiteY304" fmla="*/ 53827 h 105463"/>
              <a:gd name="connsiteX305" fmla="*/ 1105002 w 2572614"/>
              <a:gd name="connsiteY305" fmla="*/ 35615 h 105463"/>
              <a:gd name="connsiteX306" fmla="*/ 1118257 w 2572614"/>
              <a:gd name="connsiteY306" fmla="*/ 50830 h 105463"/>
              <a:gd name="connsiteX307" fmla="*/ 1118257 w 2572614"/>
              <a:gd name="connsiteY307" fmla="*/ 79414 h 105463"/>
              <a:gd name="connsiteX308" fmla="*/ 1126787 w 2572614"/>
              <a:gd name="connsiteY308" fmla="*/ 79414 h 105463"/>
              <a:gd name="connsiteX309" fmla="*/ 1126787 w 2572614"/>
              <a:gd name="connsiteY309" fmla="*/ 49331 h 105463"/>
              <a:gd name="connsiteX310" fmla="*/ 1107077 w 2572614"/>
              <a:gd name="connsiteY310" fmla="*/ 27317 h 105463"/>
              <a:gd name="connsiteX311" fmla="*/ 1089327 w 2572614"/>
              <a:gd name="connsiteY311" fmla="*/ 37805 h 105463"/>
              <a:gd name="connsiteX312" fmla="*/ 1089327 w 2572614"/>
              <a:gd name="connsiteY312" fmla="*/ 28239 h 105463"/>
              <a:gd name="connsiteX313" fmla="*/ 1080913 w 2572614"/>
              <a:gd name="connsiteY313" fmla="*/ 28239 h 105463"/>
              <a:gd name="connsiteX314" fmla="*/ 1080913 w 2572614"/>
              <a:gd name="connsiteY314" fmla="*/ 79414 h 105463"/>
              <a:gd name="connsiteX315" fmla="*/ 1089327 w 2572614"/>
              <a:gd name="connsiteY315" fmla="*/ 79414 h 105463"/>
              <a:gd name="connsiteX316" fmla="*/ 1089327 w 2572614"/>
              <a:gd name="connsiteY316" fmla="*/ 53827 h 105463"/>
              <a:gd name="connsiteX317" fmla="*/ 1058898 w 2572614"/>
              <a:gd name="connsiteY317" fmla="*/ 53827 h 105463"/>
              <a:gd name="connsiteX318" fmla="*/ 1041148 w 2572614"/>
              <a:gd name="connsiteY318" fmla="*/ 72384 h 105463"/>
              <a:gd name="connsiteX319" fmla="*/ 1023052 w 2572614"/>
              <a:gd name="connsiteY319" fmla="*/ 53827 h 105463"/>
              <a:gd name="connsiteX320" fmla="*/ 1041148 w 2572614"/>
              <a:gd name="connsiteY320" fmla="*/ 35385 h 105463"/>
              <a:gd name="connsiteX321" fmla="*/ 1058898 w 2572614"/>
              <a:gd name="connsiteY321" fmla="*/ 53827 h 105463"/>
              <a:gd name="connsiteX322" fmla="*/ 1041263 w 2572614"/>
              <a:gd name="connsiteY322" fmla="*/ 80336 h 105463"/>
              <a:gd name="connsiteX323" fmla="*/ 1067658 w 2572614"/>
              <a:gd name="connsiteY323" fmla="*/ 53827 h 105463"/>
              <a:gd name="connsiteX324" fmla="*/ 1041263 w 2572614"/>
              <a:gd name="connsiteY324" fmla="*/ 27432 h 105463"/>
              <a:gd name="connsiteX325" fmla="*/ 1014407 w 2572614"/>
              <a:gd name="connsiteY325" fmla="*/ 53827 h 105463"/>
              <a:gd name="connsiteX326" fmla="*/ 1041263 w 2572614"/>
              <a:gd name="connsiteY326" fmla="*/ 80336 h 105463"/>
              <a:gd name="connsiteX327" fmla="*/ 965076 w 2572614"/>
              <a:gd name="connsiteY327" fmla="*/ 53827 h 105463"/>
              <a:gd name="connsiteX328" fmla="*/ 980752 w 2572614"/>
              <a:gd name="connsiteY328" fmla="*/ 35615 h 105463"/>
              <a:gd name="connsiteX329" fmla="*/ 994007 w 2572614"/>
              <a:gd name="connsiteY329" fmla="*/ 50830 h 105463"/>
              <a:gd name="connsiteX330" fmla="*/ 994007 w 2572614"/>
              <a:gd name="connsiteY330" fmla="*/ 79414 h 105463"/>
              <a:gd name="connsiteX331" fmla="*/ 1002536 w 2572614"/>
              <a:gd name="connsiteY331" fmla="*/ 79414 h 105463"/>
              <a:gd name="connsiteX332" fmla="*/ 1002536 w 2572614"/>
              <a:gd name="connsiteY332" fmla="*/ 49331 h 105463"/>
              <a:gd name="connsiteX333" fmla="*/ 982826 w 2572614"/>
              <a:gd name="connsiteY333" fmla="*/ 27317 h 105463"/>
              <a:gd name="connsiteX334" fmla="*/ 965076 w 2572614"/>
              <a:gd name="connsiteY334" fmla="*/ 37805 h 105463"/>
              <a:gd name="connsiteX335" fmla="*/ 965076 w 2572614"/>
              <a:gd name="connsiteY335" fmla="*/ 1614 h 105463"/>
              <a:gd name="connsiteX336" fmla="*/ 956662 w 2572614"/>
              <a:gd name="connsiteY336" fmla="*/ 1614 h 105463"/>
              <a:gd name="connsiteX337" fmla="*/ 956662 w 2572614"/>
              <a:gd name="connsiteY337" fmla="*/ 79414 h 105463"/>
              <a:gd name="connsiteX338" fmla="*/ 965076 w 2572614"/>
              <a:gd name="connsiteY338" fmla="*/ 79414 h 105463"/>
              <a:gd name="connsiteX339" fmla="*/ 965076 w 2572614"/>
              <a:gd name="connsiteY339" fmla="*/ 53827 h 105463"/>
              <a:gd name="connsiteX340" fmla="*/ 934763 w 2572614"/>
              <a:gd name="connsiteY340" fmla="*/ 53827 h 105463"/>
              <a:gd name="connsiteX341" fmla="*/ 917013 w 2572614"/>
              <a:gd name="connsiteY341" fmla="*/ 72384 h 105463"/>
              <a:gd name="connsiteX342" fmla="*/ 898917 w 2572614"/>
              <a:gd name="connsiteY342" fmla="*/ 53827 h 105463"/>
              <a:gd name="connsiteX343" fmla="*/ 917013 w 2572614"/>
              <a:gd name="connsiteY343" fmla="*/ 35385 h 105463"/>
              <a:gd name="connsiteX344" fmla="*/ 934763 w 2572614"/>
              <a:gd name="connsiteY344" fmla="*/ 53827 h 105463"/>
              <a:gd name="connsiteX345" fmla="*/ 917704 w 2572614"/>
              <a:gd name="connsiteY345" fmla="*/ 80336 h 105463"/>
              <a:gd name="connsiteX346" fmla="*/ 943407 w 2572614"/>
              <a:gd name="connsiteY346" fmla="*/ 53827 h 105463"/>
              <a:gd name="connsiteX347" fmla="*/ 917704 w 2572614"/>
              <a:gd name="connsiteY347" fmla="*/ 27432 h 105463"/>
              <a:gd name="connsiteX348" fmla="*/ 898917 w 2572614"/>
              <a:gd name="connsiteY348" fmla="*/ 38151 h 105463"/>
              <a:gd name="connsiteX349" fmla="*/ 898917 w 2572614"/>
              <a:gd name="connsiteY349" fmla="*/ 28354 h 105463"/>
              <a:gd name="connsiteX350" fmla="*/ 890502 w 2572614"/>
              <a:gd name="connsiteY350" fmla="*/ 28354 h 105463"/>
              <a:gd name="connsiteX351" fmla="*/ 890502 w 2572614"/>
              <a:gd name="connsiteY351" fmla="*/ 105463 h 105463"/>
              <a:gd name="connsiteX352" fmla="*/ 898917 w 2572614"/>
              <a:gd name="connsiteY352" fmla="*/ 105463 h 105463"/>
              <a:gd name="connsiteX353" fmla="*/ 898917 w 2572614"/>
              <a:gd name="connsiteY353" fmla="*/ 69733 h 105463"/>
              <a:gd name="connsiteX354" fmla="*/ 917704 w 2572614"/>
              <a:gd name="connsiteY354" fmla="*/ 80336 h 105463"/>
              <a:gd name="connsiteX355" fmla="*/ 812702 w 2572614"/>
              <a:gd name="connsiteY355" fmla="*/ 50253 h 105463"/>
              <a:gd name="connsiteX356" fmla="*/ 828838 w 2572614"/>
              <a:gd name="connsiteY356" fmla="*/ 35039 h 105463"/>
              <a:gd name="connsiteX357" fmla="*/ 844168 w 2572614"/>
              <a:gd name="connsiteY357" fmla="*/ 50253 h 105463"/>
              <a:gd name="connsiteX358" fmla="*/ 812587 w 2572614"/>
              <a:gd name="connsiteY358" fmla="*/ 50253 h 105463"/>
              <a:gd name="connsiteX359" fmla="*/ 831143 w 2572614"/>
              <a:gd name="connsiteY359" fmla="*/ 80336 h 105463"/>
              <a:gd name="connsiteX360" fmla="*/ 849355 w 2572614"/>
              <a:gd name="connsiteY360" fmla="*/ 74919 h 105463"/>
              <a:gd name="connsiteX361" fmla="*/ 849355 w 2572614"/>
              <a:gd name="connsiteY361" fmla="*/ 66851 h 105463"/>
              <a:gd name="connsiteX362" fmla="*/ 831143 w 2572614"/>
              <a:gd name="connsiteY362" fmla="*/ 72499 h 105463"/>
              <a:gd name="connsiteX363" fmla="*/ 812471 w 2572614"/>
              <a:gd name="connsiteY363" fmla="*/ 57169 h 105463"/>
              <a:gd name="connsiteX364" fmla="*/ 852928 w 2572614"/>
              <a:gd name="connsiteY364" fmla="*/ 57169 h 105463"/>
              <a:gd name="connsiteX365" fmla="*/ 853158 w 2572614"/>
              <a:gd name="connsiteY365" fmla="*/ 52905 h 105463"/>
              <a:gd name="connsiteX366" fmla="*/ 828838 w 2572614"/>
              <a:gd name="connsiteY366" fmla="*/ 27432 h 105463"/>
              <a:gd name="connsiteX367" fmla="*/ 803481 w 2572614"/>
              <a:gd name="connsiteY367" fmla="*/ 54403 h 105463"/>
              <a:gd name="connsiteX368" fmla="*/ 831028 w 2572614"/>
              <a:gd name="connsiteY368" fmla="*/ 80336 h 105463"/>
              <a:gd name="connsiteX369" fmla="*/ 781927 w 2572614"/>
              <a:gd name="connsiteY369" fmla="*/ 79414 h 105463"/>
              <a:gd name="connsiteX370" fmla="*/ 790341 w 2572614"/>
              <a:gd name="connsiteY370" fmla="*/ 79414 h 105463"/>
              <a:gd name="connsiteX371" fmla="*/ 790341 w 2572614"/>
              <a:gd name="connsiteY371" fmla="*/ 1614 h 105463"/>
              <a:gd name="connsiteX372" fmla="*/ 781927 w 2572614"/>
              <a:gd name="connsiteY372" fmla="*/ 1614 h 105463"/>
              <a:gd name="connsiteX373" fmla="*/ 781927 w 2572614"/>
              <a:gd name="connsiteY373" fmla="*/ 79414 h 105463"/>
              <a:gd name="connsiteX374" fmla="*/ 756339 w 2572614"/>
              <a:gd name="connsiteY374" fmla="*/ 79414 h 105463"/>
              <a:gd name="connsiteX375" fmla="*/ 764869 w 2572614"/>
              <a:gd name="connsiteY375" fmla="*/ 79414 h 105463"/>
              <a:gd name="connsiteX376" fmla="*/ 764869 w 2572614"/>
              <a:gd name="connsiteY376" fmla="*/ 28239 h 105463"/>
              <a:gd name="connsiteX377" fmla="*/ 756339 w 2572614"/>
              <a:gd name="connsiteY377" fmla="*/ 28239 h 105463"/>
              <a:gd name="connsiteX378" fmla="*/ 756339 w 2572614"/>
              <a:gd name="connsiteY378" fmla="*/ 79414 h 105463"/>
              <a:gd name="connsiteX379" fmla="*/ 759912 w 2572614"/>
              <a:gd name="connsiteY379" fmla="*/ 18557 h 105463"/>
              <a:gd name="connsiteX380" fmla="*/ 763601 w 2572614"/>
              <a:gd name="connsiteY380" fmla="*/ 17289 h 105463"/>
              <a:gd name="connsiteX381" fmla="*/ 769710 w 2572614"/>
              <a:gd name="connsiteY381" fmla="*/ 13024 h 105463"/>
              <a:gd name="connsiteX382" fmla="*/ 763601 w 2572614"/>
              <a:gd name="connsiteY382" fmla="*/ 8645 h 105463"/>
              <a:gd name="connsiteX383" fmla="*/ 759912 w 2572614"/>
              <a:gd name="connsiteY383" fmla="*/ 7492 h 105463"/>
              <a:gd name="connsiteX384" fmla="*/ 754495 w 2572614"/>
              <a:gd name="connsiteY384" fmla="*/ 13140 h 105463"/>
              <a:gd name="connsiteX385" fmla="*/ 759912 w 2572614"/>
              <a:gd name="connsiteY385" fmla="*/ 18557 h 105463"/>
              <a:gd name="connsiteX386" fmla="*/ 716690 w 2572614"/>
              <a:gd name="connsiteY386" fmla="*/ 72384 h 105463"/>
              <a:gd name="connsiteX387" fmla="*/ 698594 w 2572614"/>
              <a:gd name="connsiteY387" fmla="*/ 53827 h 105463"/>
              <a:gd name="connsiteX388" fmla="*/ 716690 w 2572614"/>
              <a:gd name="connsiteY388" fmla="*/ 35385 h 105463"/>
              <a:gd name="connsiteX389" fmla="*/ 734440 w 2572614"/>
              <a:gd name="connsiteY389" fmla="*/ 53827 h 105463"/>
              <a:gd name="connsiteX390" fmla="*/ 716690 w 2572614"/>
              <a:gd name="connsiteY390" fmla="*/ 72384 h 105463"/>
              <a:gd name="connsiteX391" fmla="*/ 743085 w 2572614"/>
              <a:gd name="connsiteY391" fmla="*/ 53711 h 105463"/>
              <a:gd name="connsiteX392" fmla="*/ 717381 w 2572614"/>
              <a:gd name="connsiteY392" fmla="*/ 27317 h 105463"/>
              <a:gd name="connsiteX393" fmla="*/ 698594 w 2572614"/>
              <a:gd name="connsiteY393" fmla="*/ 37921 h 105463"/>
              <a:gd name="connsiteX394" fmla="*/ 698594 w 2572614"/>
              <a:gd name="connsiteY394" fmla="*/ 1614 h 105463"/>
              <a:gd name="connsiteX395" fmla="*/ 690180 w 2572614"/>
              <a:gd name="connsiteY395" fmla="*/ 1614 h 105463"/>
              <a:gd name="connsiteX396" fmla="*/ 690180 w 2572614"/>
              <a:gd name="connsiteY396" fmla="*/ 79414 h 105463"/>
              <a:gd name="connsiteX397" fmla="*/ 698594 w 2572614"/>
              <a:gd name="connsiteY397" fmla="*/ 79414 h 105463"/>
              <a:gd name="connsiteX398" fmla="*/ 698594 w 2572614"/>
              <a:gd name="connsiteY398" fmla="*/ 69617 h 105463"/>
              <a:gd name="connsiteX399" fmla="*/ 717381 w 2572614"/>
              <a:gd name="connsiteY399" fmla="*/ 80221 h 105463"/>
              <a:gd name="connsiteX400" fmla="*/ 743085 w 2572614"/>
              <a:gd name="connsiteY400" fmla="*/ 53711 h 105463"/>
              <a:gd name="connsiteX401" fmla="*/ 668165 w 2572614"/>
              <a:gd name="connsiteY401" fmla="*/ 53827 h 105463"/>
              <a:gd name="connsiteX402" fmla="*/ 650415 w 2572614"/>
              <a:gd name="connsiteY402" fmla="*/ 72384 h 105463"/>
              <a:gd name="connsiteX403" fmla="*/ 632319 w 2572614"/>
              <a:gd name="connsiteY403" fmla="*/ 53827 h 105463"/>
              <a:gd name="connsiteX404" fmla="*/ 650415 w 2572614"/>
              <a:gd name="connsiteY404" fmla="*/ 35385 h 105463"/>
              <a:gd name="connsiteX405" fmla="*/ 668165 w 2572614"/>
              <a:gd name="connsiteY405" fmla="*/ 53827 h 105463"/>
              <a:gd name="connsiteX406" fmla="*/ 650530 w 2572614"/>
              <a:gd name="connsiteY406" fmla="*/ 80336 h 105463"/>
              <a:gd name="connsiteX407" fmla="*/ 676925 w 2572614"/>
              <a:gd name="connsiteY407" fmla="*/ 53827 h 105463"/>
              <a:gd name="connsiteX408" fmla="*/ 650530 w 2572614"/>
              <a:gd name="connsiteY408" fmla="*/ 27432 h 105463"/>
              <a:gd name="connsiteX409" fmla="*/ 623674 w 2572614"/>
              <a:gd name="connsiteY409" fmla="*/ 53827 h 105463"/>
              <a:gd name="connsiteX410" fmla="*/ 650530 w 2572614"/>
              <a:gd name="connsiteY410" fmla="*/ 80336 h 105463"/>
              <a:gd name="connsiteX411" fmla="*/ 542070 w 2572614"/>
              <a:gd name="connsiteY411" fmla="*/ 53827 h 105463"/>
              <a:gd name="connsiteX412" fmla="*/ 556362 w 2572614"/>
              <a:gd name="connsiteY412" fmla="*/ 35615 h 105463"/>
              <a:gd name="connsiteX413" fmla="*/ 568465 w 2572614"/>
              <a:gd name="connsiteY413" fmla="*/ 50830 h 105463"/>
              <a:gd name="connsiteX414" fmla="*/ 568465 w 2572614"/>
              <a:gd name="connsiteY414" fmla="*/ 79414 h 105463"/>
              <a:gd name="connsiteX415" fmla="*/ 576879 w 2572614"/>
              <a:gd name="connsiteY415" fmla="*/ 79414 h 105463"/>
              <a:gd name="connsiteX416" fmla="*/ 576879 w 2572614"/>
              <a:gd name="connsiteY416" fmla="*/ 53020 h 105463"/>
              <a:gd name="connsiteX417" fmla="*/ 591171 w 2572614"/>
              <a:gd name="connsiteY417" fmla="*/ 35500 h 105463"/>
              <a:gd name="connsiteX418" fmla="*/ 603273 w 2572614"/>
              <a:gd name="connsiteY418" fmla="*/ 50715 h 105463"/>
              <a:gd name="connsiteX419" fmla="*/ 603273 w 2572614"/>
              <a:gd name="connsiteY419" fmla="*/ 79299 h 105463"/>
              <a:gd name="connsiteX420" fmla="*/ 611688 w 2572614"/>
              <a:gd name="connsiteY420" fmla="*/ 79299 h 105463"/>
              <a:gd name="connsiteX421" fmla="*/ 611688 w 2572614"/>
              <a:gd name="connsiteY421" fmla="*/ 49216 h 105463"/>
              <a:gd name="connsiteX422" fmla="*/ 592785 w 2572614"/>
              <a:gd name="connsiteY422" fmla="*/ 27201 h 105463"/>
              <a:gd name="connsiteX423" fmla="*/ 574689 w 2572614"/>
              <a:gd name="connsiteY423" fmla="*/ 38382 h 105463"/>
              <a:gd name="connsiteX424" fmla="*/ 558783 w 2572614"/>
              <a:gd name="connsiteY424" fmla="*/ 27201 h 105463"/>
              <a:gd name="connsiteX425" fmla="*/ 541955 w 2572614"/>
              <a:gd name="connsiteY425" fmla="*/ 37344 h 105463"/>
              <a:gd name="connsiteX426" fmla="*/ 541955 w 2572614"/>
              <a:gd name="connsiteY426" fmla="*/ 28124 h 105463"/>
              <a:gd name="connsiteX427" fmla="*/ 533541 w 2572614"/>
              <a:gd name="connsiteY427" fmla="*/ 28124 h 105463"/>
              <a:gd name="connsiteX428" fmla="*/ 533541 w 2572614"/>
              <a:gd name="connsiteY428" fmla="*/ 79299 h 105463"/>
              <a:gd name="connsiteX429" fmla="*/ 541955 w 2572614"/>
              <a:gd name="connsiteY429" fmla="*/ 79299 h 105463"/>
              <a:gd name="connsiteX430" fmla="*/ 541955 w 2572614"/>
              <a:gd name="connsiteY430" fmla="*/ 53711 h 105463"/>
              <a:gd name="connsiteX431" fmla="*/ 466114 w 2572614"/>
              <a:gd name="connsiteY431" fmla="*/ 35385 h 105463"/>
              <a:gd name="connsiteX432" fmla="*/ 484094 w 2572614"/>
              <a:gd name="connsiteY432" fmla="*/ 54057 h 105463"/>
              <a:gd name="connsiteX433" fmla="*/ 466114 w 2572614"/>
              <a:gd name="connsiteY433" fmla="*/ 72384 h 105463"/>
              <a:gd name="connsiteX434" fmla="*/ 448363 w 2572614"/>
              <a:gd name="connsiteY434" fmla="*/ 54057 h 105463"/>
              <a:gd name="connsiteX435" fmla="*/ 466114 w 2572614"/>
              <a:gd name="connsiteY435" fmla="*/ 35385 h 105463"/>
              <a:gd name="connsiteX436" fmla="*/ 484094 w 2572614"/>
              <a:gd name="connsiteY436" fmla="*/ 79414 h 105463"/>
              <a:gd name="connsiteX437" fmla="*/ 492623 w 2572614"/>
              <a:gd name="connsiteY437" fmla="*/ 79414 h 105463"/>
              <a:gd name="connsiteX438" fmla="*/ 492623 w 2572614"/>
              <a:gd name="connsiteY438" fmla="*/ 28239 h 105463"/>
              <a:gd name="connsiteX439" fmla="*/ 484094 w 2572614"/>
              <a:gd name="connsiteY439" fmla="*/ 28239 h 105463"/>
              <a:gd name="connsiteX440" fmla="*/ 484094 w 2572614"/>
              <a:gd name="connsiteY440" fmla="*/ 37921 h 105463"/>
              <a:gd name="connsiteX441" fmla="*/ 465422 w 2572614"/>
              <a:gd name="connsiteY441" fmla="*/ 27317 h 105463"/>
              <a:gd name="connsiteX442" fmla="*/ 439719 w 2572614"/>
              <a:gd name="connsiteY442" fmla="*/ 54057 h 105463"/>
              <a:gd name="connsiteX443" fmla="*/ 465422 w 2572614"/>
              <a:gd name="connsiteY443" fmla="*/ 80221 h 105463"/>
              <a:gd name="connsiteX444" fmla="*/ 484094 w 2572614"/>
              <a:gd name="connsiteY444" fmla="*/ 69848 h 105463"/>
              <a:gd name="connsiteX445" fmla="*/ 484094 w 2572614"/>
              <a:gd name="connsiteY445" fmla="*/ 79414 h 105463"/>
              <a:gd name="connsiteX446" fmla="*/ 392001 w 2572614"/>
              <a:gd name="connsiteY446" fmla="*/ 54979 h 105463"/>
              <a:gd name="connsiteX447" fmla="*/ 410673 w 2572614"/>
              <a:gd name="connsiteY447" fmla="*/ 36883 h 105463"/>
              <a:gd name="connsiteX448" fmla="*/ 410673 w 2572614"/>
              <a:gd name="connsiteY448" fmla="*/ 27317 h 105463"/>
              <a:gd name="connsiteX449" fmla="*/ 392001 w 2572614"/>
              <a:gd name="connsiteY449" fmla="*/ 39650 h 105463"/>
              <a:gd name="connsiteX450" fmla="*/ 392001 w 2572614"/>
              <a:gd name="connsiteY450" fmla="*/ 28239 h 105463"/>
              <a:gd name="connsiteX451" fmla="*/ 383587 w 2572614"/>
              <a:gd name="connsiteY451" fmla="*/ 28239 h 105463"/>
              <a:gd name="connsiteX452" fmla="*/ 383587 w 2572614"/>
              <a:gd name="connsiteY452" fmla="*/ 79414 h 105463"/>
              <a:gd name="connsiteX453" fmla="*/ 392001 w 2572614"/>
              <a:gd name="connsiteY453" fmla="*/ 79414 h 105463"/>
              <a:gd name="connsiteX454" fmla="*/ 392001 w 2572614"/>
              <a:gd name="connsiteY454" fmla="*/ 54979 h 105463"/>
              <a:gd name="connsiteX455" fmla="*/ 361457 w 2572614"/>
              <a:gd name="connsiteY455" fmla="*/ 53827 h 105463"/>
              <a:gd name="connsiteX456" fmla="*/ 343707 w 2572614"/>
              <a:gd name="connsiteY456" fmla="*/ 72384 h 105463"/>
              <a:gd name="connsiteX457" fmla="*/ 325611 w 2572614"/>
              <a:gd name="connsiteY457" fmla="*/ 53827 h 105463"/>
              <a:gd name="connsiteX458" fmla="*/ 343707 w 2572614"/>
              <a:gd name="connsiteY458" fmla="*/ 35385 h 105463"/>
              <a:gd name="connsiteX459" fmla="*/ 361457 w 2572614"/>
              <a:gd name="connsiteY459" fmla="*/ 53827 h 105463"/>
              <a:gd name="connsiteX460" fmla="*/ 343822 w 2572614"/>
              <a:gd name="connsiteY460" fmla="*/ 80336 h 105463"/>
              <a:gd name="connsiteX461" fmla="*/ 370217 w 2572614"/>
              <a:gd name="connsiteY461" fmla="*/ 53827 h 105463"/>
              <a:gd name="connsiteX462" fmla="*/ 343822 w 2572614"/>
              <a:gd name="connsiteY462" fmla="*/ 27432 h 105463"/>
              <a:gd name="connsiteX463" fmla="*/ 316966 w 2572614"/>
              <a:gd name="connsiteY463" fmla="*/ 53827 h 105463"/>
              <a:gd name="connsiteX464" fmla="*/ 343822 w 2572614"/>
              <a:gd name="connsiteY464" fmla="*/ 80336 h 105463"/>
              <a:gd name="connsiteX465" fmla="*/ 286537 w 2572614"/>
              <a:gd name="connsiteY465" fmla="*/ 76763 h 105463"/>
              <a:gd name="connsiteX466" fmla="*/ 286537 w 2572614"/>
              <a:gd name="connsiteY466" fmla="*/ 68580 h 105463"/>
              <a:gd name="connsiteX467" fmla="*/ 274551 w 2572614"/>
              <a:gd name="connsiteY467" fmla="*/ 72268 h 105463"/>
              <a:gd name="connsiteX468" fmla="*/ 264638 w 2572614"/>
              <a:gd name="connsiteY468" fmla="*/ 62356 h 105463"/>
              <a:gd name="connsiteX469" fmla="*/ 264638 w 2572614"/>
              <a:gd name="connsiteY469" fmla="*/ 36077 h 105463"/>
              <a:gd name="connsiteX470" fmla="*/ 285846 w 2572614"/>
              <a:gd name="connsiteY470" fmla="*/ 36077 h 105463"/>
              <a:gd name="connsiteX471" fmla="*/ 285846 w 2572614"/>
              <a:gd name="connsiteY471" fmla="*/ 28354 h 105463"/>
              <a:gd name="connsiteX472" fmla="*/ 264638 w 2572614"/>
              <a:gd name="connsiteY472" fmla="*/ 28354 h 105463"/>
              <a:gd name="connsiteX473" fmla="*/ 264638 w 2572614"/>
              <a:gd name="connsiteY473" fmla="*/ 12102 h 105463"/>
              <a:gd name="connsiteX474" fmla="*/ 256224 w 2572614"/>
              <a:gd name="connsiteY474" fmla="*/ 12102 h 105463"/>
              <a:gd name="connsiteX475" fmla="*/ 256224 w 2572614"/>
              <a:gd name="connsiteY475" fmla="*/ 61780 h 105463"/>
              <a:gd name="connsiteX476" fmla="*/ 273744 w 2572614"/>
              <a:gd name="connsiteY476" fmla="*/ 80336 h 105463"/>
              <a:gd name="connsiteX477" fmla="*/ 286537 w 2572614"/>
              <a:gd name="connsiteY477" fmla="*/ 76763 h 105463"/>
              <a:gd name="connsiteX478" fmla="*/ 204011 w 2572614"/>
              <a:gd name="connsiteY478" fmla="*/ 50253 h 105463"/>
              <a:gd name="connsiteX479" fmla="*/ 220148 w 2572614"/>
              <a:gd name="connsiteY479" fmla="*/ 35039 h 105463"/>
              <a:gd name="connsiteX480" fmla="*/ 235477 w 2572614"/>
              <a:gd name="connsiteY480" fmla="*/ 50253 h 105463"/>
              <a:gd name="connsiteX481" fmla="*/ 203896 w 2572614"/>
              <a:gd name="connsiteY481" fmla="*/ 50253 h 105463"/>
              <a:gd name="connsiteX482" fmla="*/ 222453 w 2572614"/>
              <a:gd name="connsiteY482" fmla="*/ 80336 h 105463"/>
              <a:gd name="connsiteX483" fmla="*/ 240664 w 2572614"/>
              <a:gd name="connsiteY483" fmla="*/ 74919 h 105463"/>
              <a:gd name="connsiteX484" fmla="*/ 240664 w 2572614"/>
              <a:gd name="connsiteY484" fmla="*/ 66851 h 105463"/>
              <a:gd name="connsiteX485" fmla="*/ 222453 w 2572614"/>
              <a:gd name="connsiteY485" fmla="*/ 72499 h 105463"/>
              <a:gd name="connsiteX486" fmla="*/ 203780 w 2572614"/>
              <a:gd name="connsiteY486" fmla="*/ 57169 h 105463"/>
              <a:gd name="connsiteX487" fmla="*/ 244237 w 2572614"/>
              <a:gd name="connsiteY487" fmla="*/ 57169 h 105463"/>
              <a:gd name="connsiteX488" fmla="*/ 244467 w 2572614"/>
              <a:gd name="connsiteY488" fmla="*/ 52905 h 105463"/>
              <a:gd name="connsiteX489" fmla="*/ 220148 w 2572614"/>
              <a:gd name="connsiteY489" fmla="*/ 27432 h 105463"/>
              <a:gd name="connsiteX490" fmla="*/ 194790 w 2572614"/>
              <a:gd name="connsiteY490" fmla="*/ 54403 h 105463"/>
              <a:gd name="connsiteX491" fmla="*/ 222337 w 2572614"/>
              <a:gd name="connsiteY491" fmla="*/ 80336 h 105463"/>
              <a:gd name="connsiteX492" fmla="*/ 173237 w 2572614"/>
              <a:gd name="connsiteY492" fmla="*/ 79414 h 105463"/>
              <a:gd name="connsiteX493" fmla="*/ 181650 w 2572614"/>
              <a:gd name="connsiteY493" fmla="*/ 79414 h 105463"/>
              <a:gd name="connsiteX494" fmla="*/ 181650 w 2572614"/>
              <a:gd name="connsiteY494" fmla="*/ 1614 h 105463"/>
              <a:gd name="connsiteX495" fmla="*/ 173237 w 2572614"/>
              <a:gd name="connsiteY495" fmla="*/ 1614 h 105463"/>
              <a:gd name="connsiteX496" fmla="*/ 173237 w 2572614"/>
              <a:gd name="connsiteY496" fmla="*/ 79414 h 105463"/>
              <a:gd name="connsiteX497" fmla="*/ 133472 w 2572614"/>
              <a:gd name="connsiteY497" fmla="*/ 72384 h 105463"/>
              <a:gd name="connsiteX498" fmla="*/ 115376 w 2572614"/>
              <a:gd name="connsiteY498" fmla="*/ 53827 h 105463"/>
              <a:gd name="connsiteX499" fmla="*/ 133472 w 2572614"/>
              <a:gd name="connsiteY499" fmla="*/ 35385 h 105463"/>
              <a:gd name="connsiteX500" fmla="*/ 151222 w 2572614"/>
              <a:gd name="connsiteY500" fmla="*/ 53827 h 105463"/>
              <a:gd name="connsiteX501" fmla="*/ 133472 w 2572614"/>
              <a:gd name="connsiteY501" fmla="*/ 72384 h 105463"/>
              <a:gd name="connsiteX502" fmla="*/ 159982 w 2572614"/>
              <a:gd name="connsiteY502" fmla="*/ 53711 h 105463"/>
              <a:gd name="connsiteX503" fmla="*/ 134278 w 2572614"/>
              <a:gd name="connsiteY503" fmla="*/ 27317 h 105463"/>
              <a:gd name="connsiteX504" fmla="*/ 115491 w 2572614"/>
              <a:gd name="connsiteY504" fmla="*/ 37921 h 105463"/>
              <a:gd name="connsiteX505" fmla="*/ 115491 w 2572614"/>
              <a:gd name="connsiteY505" fmla="*/ 1614 h 105463"/>
              <a:gd name="connsiteX506" fmla="*/ 107077 w 2572614"/>
              <a:gd name="connsiteY506" fmla="*/ 1614 h 105463"/>
              <a:gd name="connsiteX507" fmla="*/ 107077 w 2572614"/>
              <a:gd name="connsiteY507" fmla="*/ 79414 h 105463"/>
              <a:gd name="connsiteX508" fmla="*/ 115491 w 2572614"/>
              <a:gd name="connsiteY508" fmla="*/ 79414 h 105463"/>
              <a:gd name="connsiteX509" fmla="*/ 115491 w 2572614"/>
              <a:gd name="connsiteY509" fmla="*/ 69617 h 105463"/>
              <a:gd name="connsiteX510" fmla="*/ 134278 w 2572614"/>
              <a:gd name="connsiteY510" fmla="*/ 80221 h 105463"/>
              <a:gd name="connsiteX511" fmla="*/ 159982 w 2572614"/>
              <a:gd name="connsiteY511" fmla="*/ 53711 h 105463"/>
              <a:gd name="connsiteX512" fmla="*/ 63393 w 2572614"/>
              <a:gd name="connsiteY512" fmla="*/ 35385 h 105463"/>
              <a:gd name="connsiteX513" fmla="*/ 81374 w 2572614"/>
              <a:gd name="connsiteY513" fmla="*/ 54057 h 105463"/>
              <a:gd name="connsiteX514" fmla="*/ 63393 w 2572614"/>
              <a:gd name="connsiteY514" fmla="*/ 72384 h 105463"/>
              <a:gd name="connsiteX515" fmla="*/ 45643 w 2572614"/>
              <a:gd name="connsiteY515" fmla="*/ 54057 h 105463"/>
              <a:gd name="connsiteX516" fmla="*/ 63393 w 2572614"/>
              <a:gd name="connsiteY516" fmla="*/ 35385 h 105463"/>
              <a:gd name="connsiteX517" fmla="*/ 81259 w 2572614"/>
              <a:gd name="connsiteY517" fmla="*/ 79414 h 105463"/>
              <a:gd name="connsiteX518" fmla="*/ 89788 w 2572614"/>
              <a:gd name="connsiteY518" fmla="*/ 79414 h 105463"/>
              <a:gd name="connsiteX519" fmla="*/ 89788 w 2572614"/>
              <a:gd name="connsiteY519" fmla="*/ 28239 h 105463"/>
              <a:gd name="connsiteX520" fmla="*/ 81259 w 2572614"/>
              <a:gd name="connsiteY520" fmla="*/ 28239 h 105463"/>
              <a:gd name="connsiteX521" fmla="*/ 81259 w 2572614"/>
              <a:gd name="connsiteY521" fmla="*/ 37921 h 105463"/>
              <a:gd name="connsiteX522" fmla="*/ 62586 w 2572614"/>
              <a:gd name="connsiteY522" fmla="*/ 27317 h 105463"/>
              <a:gd name="connsiteX523" fmla="*/ 36883 w 2572614"/>
              <a:gd name="connsiteY523" fmla="*/ 54057 h 105463"/>
              <a:gd name="connsiteX524" fmla="*/ 62586 w 2572614"/>
              <a:gd name="connsiteY524" fmla="*/ 80221 h 105463"/>
              <a:gd name="connsiteX525" fmla="*/ 81259 w 2572614"/>
              <a:gd name="connsiteY525" fmla="*/ 69848 h 105463"/>
              <a:gd name="connsiteX526" fmla="*/ 81259 w 2572614"/>
              <a:gd name="connsiteY526" fmla="*/ 79414 h 105463"/>
              <a:gd name="connsiteX527" fmla="*/ 30314 w 2572614"/>
              <a:gd name="connsiteY527" fmla="*/ 76763 h 105463"/>
              <a:gd name="connsiteX528" fmla="*/ 30314 w 2572614"/>
              <a:gd name="connsiteY528" fmla="*/ 68580 h 105463"/>
              <a:gd name="connsiteX529" fmla="*/ 18326 w 2572614"/>
              <a:gd name="connsiteY529" fmla="*/ 72268 h 105463"/>
              <a:gd name="connsiteX530" fmla="*/ 8414 w 2572614"/>
              <a:gd name="connsiteY530" fmla="*/ 62356 h 105463"/>
              <a:gd name="connsiteX531" fmla="*/ 8414 w 2572614"/>
              <a:gd name="connsiteY531" fmla="*/ 36077 h 105463"/>
              <a:gd name="connsiteX532" fmla="*/ 29622 w 2572614"/>
              <a:gd name="connsiteY532" fmla="*/ 36077 h 105463"/>
              <a:gd name="connsiteX533" fmla="*/ 29622 w 2572614"/>
              <a:gd name="connsiteY533" fmla="*/ 28354 h 105463"/>
              <a:gd name="connsiteX534" fmla="*/ 8414 w 2572614"/>
              <a:gd name="connsiteY534" fmla="*/ 28354 h 105463"/>
              <a:gd name="connsiteX535" fmla="*/ 8414 w 2572614"/>
              <a:gd name="connsiteY535" fmla="*/ 12102 h 105463"/>
              <a:gd name="connsiteX536" fmla="*/ 0 w 2572614"/>
              <a:gd name="connsiteY536" fmla="*/ 12102 h 105463"/>
              <a:gd name="connsiteX537" fmla="*/ 0 w 2572614"/>
              <a:gd name="connsiteY537" fmla="*/ 61780 h 105463"/>
              <a:gd name="connsiteX538" fmla="*/ 17519 w 2572614"/>
              <a:gd name="connsiteY538" fmla="*/ 80336 h 105463"/>
              <a:gd name="connsiteX539" fmla="*/ 30314 w 2572614"/>
              <a:gd name="connsiteY539" fmla="*/ 76763 h 1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2572614" h="105463">
                <a:moveTo>
                  <a:pt x="2536307" y="66044"/>
                </a:moveTo>
                <a:lnTo>
                  <a:pt x="2536307" y="75150"/>
                </a:lnTo>
                <a:cubicBezTo>
                  <a:pt x="2540803" y="78492"/>
                  <a:pt x="2546911" y="80221"/>
                  <a:pt x="2553596" y="80221"/>
                </a:cubicBezTo>
                <a:cubicBezTo>
                  <a:pt x="2564777" y="80221"/>
                  <a:pt x="2572615" y="74228"/>
                  <a:pt x="2572615" y="64546"/>
                </a:cubicBezTo>
                <a:cubicBezTo>
                  <a:pt x="2572615" y="59013"/>
                  <a:pt x="2569618" y="55095"/>
                  <a:pt x="2563048" y="52328"/>
                </a:cubicBezTo>
                <a:lnTo>
                  <a:pt x="2550946" y="47487"/>
                </a:lnTo>
                <a:cubicBezTo>
                  <a:pt x="2546911" y="45874"/>
                  <a:pt x="2545413" y="44030"/>
                  <a:pt x="2545413" y="41033"/>
                </a:cubicBezTo>
                <a:cubicBezTo>
                  <a:pt x="2545413" y="36768"/>
                  <a:pt x="2549216" y="34232"/>
                  <a:pt x="2554749" y="34232"/>
                </a:cubicBezTo>
                <a:cubicBezTo>
                  <a:pt x="2559820" y="34232"/>
                  <a:pt x="2565469" y="36653"/>
                  <a:pt x="2570079" y="40687"/>
                </a:cubicBezTo>
                <a:lnTo>
                  <a:pt x="2570079" y="31927"/>
                </a:lnTo>
                <a:cubicBezTo>
                  <a:pt x="2566160" y="28930"/>
                  <a:pt x="2560512" y="27201"/>
                  <a:pt x="2554634" y="27201"/>
                </a:cubicBezTo>
                <a:cubicBezTo>
                  <a:pt x="2544145" y="27201"/>
                  <a:pt x="2536999" y="32849"/>
                  <a:pt x="2536999" y="41724"/>
                </a:cubicBezTo>
                <a:cubicBezTo>
                  <a:pt x="2536999" y="48294"/>
                  <a:pt x="2540457" y="51867"/>
                  <a:pt x="2546796" y="54633"/>
                </a:cubicBezTo>
                <a:lnTo>
                  <a:pt x="2558783" y="59474"/>
                </a:lnTo>
                <a:cubicBezTo>
                  <a:pt x="2562587" y="61088"/>
                  <a:pt x="2564086" y="63163"/>
                  <a:pt x="2564086" y="66044"/>
                </a:cubicBezTo>
                <a:cubicBezTo>
                  <a:pt x="2564086" y="70770"/>
                  <a:pt x="2559820" y="73306"/>
                  <a:pt x="2553827" y="73306"/>
                </a:cubicBezTo>
                <a:cubicBezTo>
                  <a:pt x="2547833" y="73306"/>
                  <a:pt x="2541840" y="71000"/>
                  <a:pt x="2536307" y="65929"/>
                </a:cubicBezTo>
                <a:moveTo>
                  <a:pt x="2522476" y="25703"/>
                </a:moveTo>
                <a:lnTo>
                  <a:pt x="2529392" y="12909"/>
                </a:lnTo>
                <a:cubicBezTo>
                  <a:pt x="2530544" y="10950"/>
                  <a:pt x="2531351" y="8990"/>
                  <a:pt x="2531351" y="6916"/>
                </a:cubicBezTo>
                <a:cubicBezTo>
                  <a:pt x="2531351" y="3227"/>
                  <a:pt x="2528815" y="807"/>
                  <a:pt x="2525242" y="807"/>
                </a:cubicBezTo>
                <a:cubicBezTo>
                  <a:pt x="2521669" y="807"/>
                  <a:pt x="2519018" y="3112"/>
                  <a:pt x="2519018" y="6455"/>
                </a:cubicBezTo>
                <a:cubicBezTo>
                  <a:pt x="2519018" y="9336"/>
                  <a:pt x="2520863" y="11180"/>
                  <a:pt x="2523514" y="12102"/>
                </a:cubicBezTo>
                <a:lnTo>
                  <a:pt x="2516598" y="25588"/>
                </a:lnTo>
                <a:lnTo>
                  <a:pt x="2522476" y="25588"/>
                </a:lnTo>
                <a:close/>
                <a:moveTo>
                  <a:pt x="2511757" y="76763"/>
                </a:moveTo>
                <a:lnTo>
                  <a:pt x="2511757" y="68580"/>
                </a:lnTo>
                <a:cubicBezTo>
                  <a:pt x="2508068" y="71231"/>
                  <a:pt x="2503919" y="72268"/>
                  <a:pt x="2499770" y="72268"/>
                </a:cubicBezTo>
                <a:cubicBezTo>
                  <a:pt x="2494007" y="72268"/>
                  <a:pt x="2489858" y="69502"/>
                  <a:pt x="2489858" y="62356"/>
                </a:cubicBezTo>
                <a:lnTo>
                  <a:pt x="2489858" y="36077"/>
                </a:lnTo>
                <a:lnTo>
                  <a:pt x="2511065" y="36077"/>
                </a:lnTo>
                <a:lnTo>
                  <a:pt x="2511065" y="28354"/>
                </a:lnTo>
                <a:lnTo>
                  <a:pt x="2489858" y="28354"/>
                </a:lnTo>
                <a:lnTo>
                  <a:pt x="2489858" y="12102"/>
                </a:lnTo>
                <a:lnTo>
                  <a:pt x="2481443" y="12102"/>
                </a:lnTo>
                <a:lnTo>
                  <a:pt x="2481443" y="61780"/>
                </a:lnTo>
                <a:cubicBezTo>
                  <a:pt x="2481443" y="75611"/>
                  <a:pt x="2488129" y="80336"/>
                  <a:pt x="2498963" y="80336"/>
                </a:cubicBezTo>
                <a:cubicBezTo>
                  <a:pt x="2503228" y="80336"/>
                  <a:pt x="2508068" y="79299"/>
                  <a:pt x="2511757" y="76763"/>
                </a:cubicBezTo>
                <a:moveTo>
                  <a:pt x="2456663" y="79414"/>
                </a:moveTo>
                <a:lnTo>
                  <a:pt x="2465192" y="79414"/>
                </a:lnTo>
                <a:lnTo>
                  <a:pt x="2465192" y="28239"/>
                </a:lnTo>
                <a:lnTo>
                  <a:pt x="2456663" y="28239"/>
                </a:lnTo>
                <a:lnTo>
                  <a:pt x="2456663" y="79414"/>
                </a:lnTo>
                <a:close/>
                <a:moveTo>
                  <a:pt x="2460351" y="18557"/>
                </a:moveTo>
                <a:cubicBezTo>
                  <a:pt x="2461734" y="18557"/>
                  <a:pt x="2462886" y="18096"/>
                  <a:pt x="2464039" y="17289"/>
                </a:cubicBezTo>
                <a:lnTo>
                  <a:pt x="2470148" y="13024"/>
                </a:lnTo>
                <a:lnTo>
                  <a:pt x="2464039" y="8645"/>
                </a:lnTo>
                <a:cubicBezTo>
                  <a:pt x="2462886" y="7838"/>
                  <a:pt x="2461734" y="7492"/>
                  <a:pt x="2460351" y="7492"/>
                </a:cubicBezTo>
                <a:cubicBezTo>
                  <a:pt x="2457354" y="7492"/>
                  <a:pt x="2454933" y="10028"/>
                  <a:pt x="2454933" y="13140"/>
                </a:cubicBezTo>
                <a:cubicBezTo>
                  <a:pt x="2454933" y="16252"/>
                  <a:pt x="2457354" y="18557"/>
                  <a:pt x="2460351" y="18557"/>
                </a:cubicBezTo>
                <a:moveTo>
                  <a:pt x="2409290" y="94975"/>
                </a:moveTo>
                <a:lnTo>
                  <a:pt x="2417128" y="80913"/>
                </a:lnTo>
                <a:cubicBezTo>
                  <a:pt x="2418281" y="78953"/>
                  <a:pt x="2419203" y="76879"/>
                  <a:pt x="2419203" y="74573"/>
                </a:cubicBezTo>
                <a:cubicBezTo>
                  <a:pt x="2419203" y="70885"/>
                  <a:pt x="2416667" y="68119"/>
                  <a:pt x="2412748" y="68119"/>
                </a:cubicBezTo>
                <a:cubicBezTo>
                  <a:pt x="2409175" y="68119"/>
                  <a:pt x="2406294" y="70424"/>
                  <a:pt x="2406294" y="74228"/>
                </a:cubicBezTo>
                <a:cubicBezTo>
                  <a:pt x="2406294" y="76763"/>
                  <a:pt x="2407562" y="79069"/>
                  <a:pt x="2410789" y="80106"/>
                </a:cubicBezTo>
                <a:lnTo>
                  <a:pt x="2403066" y="94859"/>
                </a:lnTo>
                <a:lnTo>
                  <a:pt x="2409290" y="94859"/>
                </a:lnTo>
                <a:close/>
                <a:moveTo>
                  <a:pt x="2356962" y="50253"/>
                </a:moveTo>
                <a:cubicBezTo>
                  <a:pt x="2358230" y="41494"/>
                  <a:pt x="2363763" y="35039"/>
                  <a:pt x="2373099" y="35039"/>
                </a:cubicBezTo>
                <a:cubicBezTo>
                  <a:pt x="2382435" y="35039"/>
                  <a:pt x="2387736" y="41609"/>
                  <a:pt x="2388428" y="50253"/>
                </a:cubicBezTo>
                <a:lnTo>
                  <a:pt x="2356847" y="50253"/>
                </a:lnTo>
                <a:close/>
                <a:moveTo>
                  <a:pt x="2375519" y="80336"/>
                </a:moveTo>
                <a:cubicBezTo>
                  <a:pt x="2382089" y="80336"/>
                  <a:pt x="2388313" y="78723"/>
                  <a:pt x="2393730" y="74919"/>
                </a:cubicBezTo>
                <a:lnTo>
                  <a:pt x="2393730" y="66851"/>
                </a:lnTo>
                <a:cubicBezTo>
                  <a:pt x="2388313" y="70655"/>
                  <a:pt x="2381973" y="72499"/>
                  <a:pt x="2375519" y="72499"/>
                </a:cubicBezTo>
                <a:cubicBezTo>
                  <a:pt x="2365376" y="72499"/>
                  <a:pt x="2358230" y="66275"/>
                  <a:pt x="2356847" y="57169"/>
                </a:cubicBezTo>
                <a:lnTo>
                  <a:pt x="2397303" y="57169"/>
                </a:lnTo>
                <a:cubicBezTo>
                  <a:pt x="2397303" y="55671"/>
                  <a:pt x="2397534" y="54403"/>
                  <a:pt x="2397534" y="52905"/>
                </a:cubicBezTo>
                <a:cubicBezTo>
                  <a:pt x="2397534" y="38266"/>
                  <a:pt x="2387967" y="27432"/>
                  <a:pt x="2373213" y="27432"/>
                </a:cubicBezTo>
                <a:cubicBezTo>
                  <a:pt x="2357654" y="27432"/>
                  <a:pt x="2347857" y="39073"/>
                  <a:pt x="2347857" y="54403"/>
                </a:cubicBezTo>
                <a:cubicBezTo>
                  <a:pt x="2347857" y="69733"/>
                  <a:pt x="2359498" y="80336"/>
                  <a:pt x="2375403" y="80336"/>
                </a:cubicBezTo>
                <a:moveTo>
                  <a:pt x="2302674" y="66044"/>
                </a:moveTo>
                <a:lnTo>
                  <a:pt x="2302674" y="75150"/>
                </a:lnTo>
                <a:cubicBezTo>
                  <a:pt x="2307169" y="78492"/>
                  <a:pt x="2313279" y="80221"/>
                  <a:pt x="2319963" y="80221"/>
                </a:cubicBezTo>
                <a:cubicBezTo>
                  <a:pt x="2331144" y="80221"/>
                  <a:pt x="2338981" y="74228"/>
                  <a:pt x="2338981" y="64546"/>
                </a:cubicBezTo>
                <a:cubicBezTo>
                  <a:pt x="2338981" y="59013"/>
                  <a:pt x="2335985" y="55095"/>
                  <a:pt x="2329415" y="52328"/>
                </a:cubicBezTo>
                <a:lnTo>
                  <a:pt x="2317312" y="47487"/>
                </a:lnTo>
                <a:cubicBezTo>
                  <a:pt x="2313279" y="45874"/>
                  <a:pt x="2311780" y="44030"/>
                  <a:pt x="2311780" y="41033"/>
                </a:cubicBezTo>
                <a:cubicBezTo>
                  <a:pt x="2311780" y="36768"/>
                  <a:pt x="2315583" y="34232"/>
                  <a:pt x="2321116" y="34232"/>
                </a:cubicBezTo>
                <a:cubicBezTo>
                  <a:pt x="2326188" y="34232"/>
                  <a:pt x="2331835" y="36653"/>
                  <a:pt x="2336446" y="40687"/>
                </a:cubicBezTo>
                <a:lnTo>
                  <a:pt x="2336446" y="31927"/>
                </a:lnTo>
                <a:cubicBezTo>
                  <a:pt x="2332527" y="28930"/>
                  <a:pt x="2326879" y="27201"/>
                  <a:pt x="2321001" y="27201"/>
                </a:cubicBezTo>
                <a:cubicBezTo>
                  <a:pt x="2310512" y="27201"/>
                  <a:pt x="2303366" y="32849"/>
                  <a:pt x="2303366" y="41724"/>
                </a:cubicBezTo>
                <a:cubicBezTo>
                  <a:pt x="2303366" y="48294"/>
                  <a:pt x="2306824" y="51867"/>
                  <a:pt x="2313163" y="54633"/>
                </a:cubicBezTo>
                <a:lnTo>
                  <a:pt x="2325150" y="59474"/>
                </a:lnTo>
                <a:cubicBezTo>
                  <a:pt x="2328954" y="61088"/>
                  <a:pt x="2330452" y="63163"/>
                  <a:pt x="2330452" y="66044"/>
                </a:cubicBezTo>
                <a:cubicBezTo>
                  <a:pt x="2330452" y="70770"/>
                  <a:pt x="2326188" y="73306"/>
                  <a:pt x="2320194" y="73306"/>
                </a:cubicBezTo>
                <a:cubicBezTo>
                  <a:pt x="2314200" y="73306"/>
                  <a:pt x="2308207" y="71000"/>
                  <a:pt x="2302674" y="65929"/>
                </a:cubicBezTo>
                <a:moveTo>
                  <a:pt x="2282273" y="57745"/>
                </a:moveTo>
                <a:cubicBezTo>
                  <a:pt x="2282273" y="67543"/>
                  <a:pt x="2276626" y="72384"/>
                  <a:pt x="2268211" y="72384"/>
                </a:cubicBezTo>
                <a:cubicBezTo>
                  <a:pt x="2259798" y="72384"/>
                  <a:pt x="2254035" y="67543"/>
                  <a:pt x="2254035" y="57745"/>
                </a:cubicBezTo>
                <a:lnTo>
                  <a:pt x="2254035" y="28239"/>
                </a:lnTo>
                <a:lnTo>
                  <a:pt x="2245621" y="28239"/>
                </a:lnTo>
                <a:lnTo>
                  <a:pt x="2245621" y="56823"/>
                </a:lnTo>
                <a:cubicBezTo>
                  <a:pt x="2245621" y="71346"/>
                  <a:pt x="2254380" y="80221"/>
                  <a:pt x="2268211" y="80221"/>
                </a:cubicBezTo>
                <a:cubicBezTo>
                  <a:pt x="2282043" y="80221"/>
                  <a:pt x="2290687" y="71346"/>
                  <a:pt x="2290687" y="56823"/>
                </a:cubicBezTo>
                <a:lnTo>
                  <a:pt x="2290687" y="28239"/>
                </a:lnTo>
                <a:lnTo>
                  <a:pt x="2282273" y="28239"/>
                </a:lnTo>
                <a:lnTo>
                  <a:pt x="2282273" y="57745"/>
                </a:lnTo>
                <a:close/>
                <a:moveTo>
                  <a:pt x="2199170" y="57745"/>
                </a:moveTo>
                <a:cubicBezTo>
                  <a:pt x="2199170" y="67543"/>
                  <a:pt x="2193407" y="72384"/>
                  <a:pt x="2185109" y="72384"/>
                </a:cubicBezTo>
                <a:cubicBezTo>
                  <a:pt x="2176810" y="72384"/>
                  <a:pt x="2170931" y="67543"/>
                  <a:pt x="2170931" y="57745"/>
                </a:cubicBezTo>
                <a:lnTo>
                  <a:pt x="2170931" y="28239"/>
                </a:lnTo>
                <a:lnTo>
                  <a:pt x="2162518" y="28239"/>
                </a:lnTo>
                <a:lnTo>
                  <a:pt x="2162518" y="56823"/>
                </a:lnTo>
                <a:cubicBezTo>
                  <a:pt x="2162518" y="71346"/>
                  <a:pt x="2171278" y="80221"/>
                  <a:pt x="2185109" y="80221"/>
                </a:cubicBezTo>
                <a:cubicBezTo>
                  <a:pt x="2198940" y="80221"/>
                  <a:pt x="2207584" y="71346"/>
                  <a:pt x="2207584" y="56823"/>
                </a:cubicBezTo>
                <a:lnTo>
                  <a:pt x="2207584" y="28239"/>
                </a:lnTo>
                <a:lnTo>
                  <a:pt x="2199170" y="28239"/>
                </a:lnTo>
                <a:lnTo>
                  <a:pt x="2199170" y="57745"/>
                </a:lnTo>
                <a:close/>
                <a:moveTo>
                  <a:pt x="2142232" y="53827"/>
                </a:moveTo>
                <a:cubicBezTo>
                  <a:pt x="2142232" y="64661"/>
                  <a:pt x="2134855" y="72384"/>
                  <a:pt x="2124482" y="72384"/>
                </a:cubicBezTo>
                <a:cubicBezTo>
                  <a:pt x="2114108" y="72384"/>
                  <a:pt x="2106386" y="64661"/>
                  <a:pt x="2106386" y="53827"/>
                </a:cubicBezTo>
                <a:cubicBezTo>
                  <a:pt x="2106386" y="42992"/>
                  <a:pt x="2113877" y="35385"/>
                  <a:pt x="2124482" y="35385"/>
                </a:cubicBezTo>
                <a:cubicBezTo>
                  <a:pt x="2135086" y="35385"/>
                  <a:pt x="2142232" y="43107"/>
                  <a:pt x="2142232" y="53827"/>
                </a:cubicBezTo>
                <a:moveTo>
                  <a:pt x="2124597" y="80336"/>
                </a:moveTo>
                <a:cubicBezTo>
                  <a:pt x="2139926" y="80336"/>
                  <a:pt x="2150992" y="69272"/>
                  <a:pt x="2150992" y="53827"/>
                </a:cubicBezTo>
                <a:cubicBezTo>
                  <a:pt x="2150992" y="38382"/>
                  <a:pt x="2140042" y="27432"/>
                  <a:pt x="2124597" y="27432"/>
                </a:cubicBezTo>
                <a:cubicBezTo>
                  <a:pt x="2109152" y="27432"/>
                  <a:pt x="2097741" y="38497"/>
                  <a:pt x="2097741" y="53827"/>
                </a:cubicBezTo>
                <a:cubicBezTo>
                  <a:pt x="2097741" y="69156"/>
                  <a:pt x="2109037" y="80336"/>
                  <a:pt x="2124597" y="80336"/>
                </a:cubicBezTo>
                <a:moveTo>
                  <a:pt x="2094168" y="28354"/>
                </a:moveTo>
                <a:lnTo>
                  <a:pt x="2085293" y="28354"/>
                </a:lnTo>
                <a:lnTo>
                  <a:pt x="2069157" y="61780"/>
                </a:lnTo>
                <a:lnTo>
                  <a:pt x="2052444" y="28354"/>
                </a:lnTo>
                <a:lnTo>
                  <a:pt x="2042531" y="28354"/>
                </a:lnTo>
                <a:lnTo>
                  <a:pt x="2064662" y="71346"/>
                </a:lnTo>
                <a:lnTo>
                  <a:pt x="2048294" y="105463"/>
                </a:lnTo>
                <a:lnTo>
                  <a:pt x="2057169" y="105463"/>
                </a:lnTo>
                <a:lnTo>
                  <a:pt x="2094283" y="28354"/>
                </a:lnTo>
                <a:close/>
                <a:moveTo>
                  <a:pt x="2015791" y="76763"/>
                </a:moveTo>
                <a:lnTo>
                  <a:pt x="2015791" y="68580"/>
                </a:lnTo>
                <a:cubicBezTo>
                  <a:pt x="2012103" y="71231"/>
                  <a:pt x="2007953" y="72268"/>
                  <a:pt x="2003804" y="72268"/>
                </a:cubicBezTo>
                <a:cubicBezTo>
                  <a:pt x="1998156" y="72268"/>
                  <a:pt x="1993891" y="69502"/>
                  <a:pt x="1993891" y="62356"/>
                </a:cubicBezTo>
                <a:lnTo>
                  <a:pt x="1993891" y="36077"/>
                </a:lnTo>
                <a:lnTo>
                  <a:pt x="2015099" y="36077"/>
                </a:lnTo>
                <a:lnTo>
                  <a:pt x="2015099" y="28354"/>
                </a:lnTo>
                <a:lnTo>
                  <a:pt x="1993891" y="28354"/>
                </a:lnTo>
                <a:lnTo>
                  <a:pt x="1993891" y="12102"/>
                </a:lnTo>
                <a:lnTo>
                  <a:pt x="1985477" y="12102"/>
                </a:lnTo>
                <a:lnTo>
                  <a:pt x="1985477" y="61780"/>
                </a:lnTo>
                <a:cubicBezTo>
                  <a:pt x="1985477" y="75611"/>
                  <a:pt x="1992163" y="80336"/>
                  <a:pt x="2002997" y="80336"/>
                </a:cubicBezTo>
                <a:cubicBezTo>
                  <a:pt x="2007262" y="80336"/>
                  <a:pt x="2012103" y="79299"/>
                  <a:pt x="2015791" y="76763"/>
                </a:cubicBezTo>
                <a:moveTo>
                  <a:pt x="1942716" y="35385"/>
                </a:moveTo>
                <a:cubicBezTo>
                  <a:pt x="1953204" y="35385"/>
                  <a:pt x="1960696" y="43223"/>
                  <a:pt x="1960696" y="54057"/>
                </a:cubicBezTo>
                <a:cubicBezTo>
                  <a:pt x="1960696" y="64892"/>
                  <a:pt x="1953204" y="72384"/>
                  <a:pt x="1942716" y="72384"/>
                </a:cubicBezTo>
                <a:cubicBezTo>
                  <a:pt x="1932227" y="72384"/>
                  <a:pt x="1924966" y="64661"/>
                  <a:pt x="1924966" y="54057"/>
                </a:cubicBezTo>
                <a:cubicBezTo>
                  <a:pt x="1924966" y="43453"/>
                  <a:pt x="1932458" y="35385"/>
                  <a:pt x="1942716" y="35385"/>
                </a:cubicBezTo>
                <a:moveTo>
                  <a:pt x="1960581" y="79414"/>
                </a:moveTo>
                <a:lnTo>
                  <a:pt x="1969110" y="79414"/>
                </a:lnTo>
                <a:lnTo>
                  <a:pt x="1969110" y="28239"/>
                </a:lnTo>
                <a:lnTo>
                  <a:pt x="1960581" y="28239"/>
                </a:lnTo>
                <a:lnTo>
                  <a:pt x="1960581" y="37921"/>
                </a:lnTo>
                <a:cubicBezTo>
                  <a:pt x="1956778" y="31351"/>
                  <a:pt x="1949977" y="27317"/>
                  <a:pt x="1941909" y="27317"/>
                </a:cubicBezTo>
                <a:cubicBezTo>
                  <a:pt x="1926810" y="27317"/>
                  <a:pt x="1916206" y="38612"/>
                  <a:pt x="1916206" y="54057"/>
                </a:cubicBezTo>
                <a:cubicBezTo>
                  <a:pt x="1916206" y="69502"/>
                  <a:pt x="1926925" y="80221"/>
                  <a:pt x="1941909" y="80221"/>
                </a:cubicBezTo>
                <a:cubicBezTo>
                  <a:pt x="1949977" y="80221"/>
                  <a:pt x="1956778" y="76302"/>
                  <a:pt x="1960581" y="69848"/>
                </a:cubicBezTo>
                <a:lnTo>
                  <a:pt x="1960581" y="79414"/>
                </a:lnTo>
                <a:close/>
                <a:moveTo>
                  <a:pt x="1866989" y="53827"/>
                </a:moveTo>
                <a:cubicBezTo>
                  <a:pt x="1866989" y="43684"/>
                  <a:pt x="1873214" y="35615"/>
                  <a:pt x="1882665" y="35615"/>
                </a:cubicBezTo>
                <a:cubicBezTo>
                  <a:pt x="1891540" y="35615"/>
                  <a:pt x="1895920" y="40917"/>
                  <a:pt x="1895920" y="50830"/>
                </a:cubicBezTo>
                <a:lnTo>
                  <a:pt x="1895920" y="79414"/>
                </a:lnTo>
                <a:lnTo>
                  <a:pt x="1904449" y="79414"/>
                </a:lnTo>
                <a:lnTo>
                  <a:pt x="1904449" y="49331"/>
                </a:lnTo>
                <a:cubicBezTo>
                  <a:pt x="1904449" y="36653"/>
                  <a:pt x="1897649" y="27317"/>
                  <a:pt x="1884740" y="27317"/>
                </a:cubicBezTo>
                <a:cubicBezTo>
                  <a:pt x="1876902" y="27317"/>
                  <a:pt x="1870678" y="31466"/>
                  <a:pt x="1866989" y="37805"/>
                </a:cubicBezTo>
                <a:lnTo>
                  <a:pt x="1866989" y="1614"/>
                </a:lnTo>
                <a:lnTo>
                  <a:pt x="1858576" y="1614"/>
                </a:lnTo>
                <a:lnTo>
                  <a:pt x="1858576" y="79414"/>
                </a:lnTo>
                <a:lnTo>
                  <a:pt x="1866989" y="79414"/>
                </a:lnTo>
                <a:lnTo>
                  <a:pt x="1866989" y="53827"/>
                </a:lnTo>
                <a:close/>
                <a:moveTo>
                  <a:pt x="1849009" y="28354"/>
                </a:moveTo>
                <a:lnTo>
                  <a:pt x="1840134" y="28354"/>
                </a:lnTo>
                <a:lnTo>
                  <a:pt x="1825842" y="62702"/>
                </a:lnTo>
                <a:lnTo>
                  <a:pt x="1808437" y="26625"/>
                </a:lnTo>
                <a:lnTo>
                  <a:pt x="1790918" y="62817"/>
                </a:lnTo>
                <a:lnTo>
                  <a:pt x="1776625" y="28354"/>
                </a:lnTo>
                <a:lnTo>
                  <a:pt x="1766943" y="28354"/>
                </a:lnTo>
                <a:lnTo>
                  <a:pt x="1789996" y="81259"/>
                </a:lnTo>
                <a:lnTo>
                  <a:pt x="1808553" y="43338"/>
                </a:lnTo>
                <a:lnTo>
                  <a:pt x="1826648" y="81259"/>
                </a:lnTo>
                <a:lnTo>
                  <a:pt x="1849009" y="28354"/>
                </a:lnTo>
                <a:close/>
                <a:moveTo>
                  <a:pt x="1722914" y="54979"/>
                </a:moveTo>
                <a:cubicBezTo>
                  <a:pt x="1722914" y="42416"/>
                  <a:pt x="1731443" y="35615"/>
                  <a:pt x="1741586" y="36883"/>
                </a:cubicBezTo>
                <a:lnTo>
                  <a:pt x="1741586" y="27317"/>
                </a:lnTo>
                <a:cubicBezTo>
                  <a:pt x="1733403" y="27317"/>
                  <a:pt x="1726718" y="31927"/>
                  <a:pt x="1722914" y="39650"/>
                </a:cubicBezTo>
                <a:lnTo>
                  <a:pt x="1722914" y="28239"/>
                </a:lnTo>
                <a:lnTo>
                  <a:pt x="1714500" y="28239"/>
                </a:lnTo>
                <a:lnTo>
                  <a:pt x="1714500" y="79414"/>
                </a:lnTo>
                <a:lnTo>
                  <a:pt x="1722914" y="79414"/>
                </a:lnTo>
                <a:lnTo>
                  <a:pt x="1722914" y="54979"/>
                </a:lnTo>
                <a:close/>
                <a:moveTo>
                  <a:pt x="1660558" y="50253"/>
                </a:moveTo>
                <a:cubicBezTo>
                  <a:pt x="1661826" y="41494"/>
                  <a:pt x="1667359" y="35039"/>
                  <a:pt x="1676695" y="35039"/>
                </a:cubicBezTo>
                <a:cubicBezTo>
                  <a:pt x="1686031" y="35039"/>
                  <a:pt x="1691333" y="41609"/>
                  <a:pt x="1692024" y="50253"/>
                </a:cubicBezTo>
                <a:lnTo>
                  <a:pt x="1660443" y="50253"/>
                </a:lnTo>
                <a:close/>
                <a:moveTo>
                  <a:pt x="1679000" y="80336"/>
                </a:moveTo>
                <a:cubicBezTo>
                  <a:pt x="1685570" y="80336"/>
                  <a:pt x="1691794" y="78723"/>
                  <a:pt x="1697211" y="74919"/>
                </a:cubicBezTo>
                <a:lnTo>
                  <a:pt x="1697211" y="66851"/>
                </a:lnTo>
                <a:cubicBezTo>
                  <a:pt x="1691794" y="70655"/>
                  <a:pt x="1685454" y="72499"/>
                  <a:pt x="1679000" y="72499"/>
                </a:cubicBezTo>
                <a:cubicBezTo>
                  <a:pt x="1668857" y="72499"/>
                  <a:pt x="1661711" y="66275"/>
                  <a:pt x="1660327" y="57169"/>
                </a:cubicBezTo>
                <a:lnTo>
                  <a:pt x="1700784" y="57169"/>
                </a:lnTo>
                <a:cubicBezTo>
                  <a:pt x="1700784" y="55671"/>
                  <a:pt x="1701014" y="54403"/>
                  <a:pt x="1701014" y="52905"/>
                </a:cubicBezTo>
                <a:cubicBezTo>
                  <a:pt x="1701014" y="38266"/>
                  <a:pt x="1691448" y="27432"/>
                  <a:pt x="1676695" y="27432"/>
                </a:cubicBezTo>
                <a:cubicBezTo>
                  <a:pt x="1661134" y="27432"/>
                  <a:pt x="1651337" y="39073"/>
                  <a:pt x="1651337" y="54403"/>
                </a:cubicBezTo>
                <a:cubicBezTo>
                  <a:pt x="1651337" y="69733"/>
                  <a:pt x="1662979" y="80336"/>
                  <a:pt x="1678885" y="80336"/>
                </a:cubicBezTo>
                <a:moveTo>
                  <a:pt x="1644767" y="76763"/>
                </a:moveTo>
                <a:lnTo>
                  <a:pt x="1644767" y="68580"/>
                </a:lnTo>
                <a:cubicBezTo>
                  <a:pt x="1641079" y="71231"/>
                  <a:pt x="1636930" y="72268"/>
                  <a:pt x="1632780" y="72268"/>
                </a:cubicBezTo>
                <a:cubicBezTo>
                  <a:pt x="1627132" y="72268"/>
                  <a:pt x="1622868" y="69502"/>
                  <a:pt x="1622868" y="62356"/>
                </a:cubicBezTo>
                <a:lnTo>
                  <a:pt x="1622868" y="36077"/>
                </a:lnTo>
                <a:lnTo>
                  <a:pt x="1644076" y="36077"/>
                </a:lnTo>
                <a:lnTo>
                  <a:pt x="1644076" y="28354"/>
                </a:lnTo>
                <a:lnTo>
                  <a:pt x="1622868" y="28354"/>
                </a:lnTo>
                <a:lnTo>
                  <a:pt x="1622868" y="12102"/>
                </a:lnTo>
                <a:lnTo>
                  <a:pt x="1614454" y="12102"/>
                </a:lnTo>
                <a:lnTo>
                  <a:pt x="1614454" y="61780"/>
                </a:lnTo>
                <a:cubicBezTo>
                  <a:pt x="1614454" y="75611"/>
                  <a:pt x="1621254" y="80336"/>
                  <a:pt x="1631973" y="80336"/>
                </a:cubicBezTo>
                <a:cubicBezTo>
                  <a:pt x="1636238" y="80336"/>
                  <a:pt x="1641079" y="79299"/>
                  <a:pt x="1644767" y="76763"/>
                </a:cubicBezTo>
                <a:moveTo>
                  <a:pt x="1604772" y="76763"/>
                </a:moveTo>
                <a:lnTo>
                  <a:pt x="1604772" y="68580"/>
                </a:lnTo>
                <a:cubicBezTo>
                  <a:pt x="1601084" y="71231"/>
                  <a:pt x="1596934" y="72268"/>
                  <a:pt x="1592785" y="72268"/>
                </a:cubicBezTo>
                <a:cubicBezTo>
                  <a:pt x="1587137" y="72268"/>
                  <a:pt x="1582872" y="69502"/>
                  <a:pt x="1582872" y="62356"/>
                </a:cubicBezTo>
                <a:lnTo>
                  <a:pt x="1582872" y="36077"/>
                </a:lnTo>
                <a:lnTo>
                  <a:pt x="1604080" y="36077"/>
                </a:lnTo>
                <a:lnTo>
                  <a:pt x="1604080" y="28354"/>
                </a:lnTo>
                <a:lnTo>
                  <a:pt x="1582872" y="28354"/>
                </a:lnTo>
                <a:lnTo>
                  <a:pt x="1582872" y="12102"/>
                </a:lnTo>
                <a:lnTo>
                  <a:pt x="1574459" y="12102"/>
                </a:lnTo>
                <a:lnTo>
                  <a:pt x="1574459" y="61780"/>
                </a:lnTo>
                <a:cubicBezTo>
                  <a:pt x="1574459" y="75611"/>
                  <a:pt x="1581259" y="80336"/>
                  <a:pt x="1591978" y="80336"/>
                </a:cubicBezTo>
                <a:cubicBezTo>
                  <a:pt x="1596243" y="80336"/>
                  <a:pt x="1601084" y="79299"/>
                  <a:pt x="1604772" y="76763"/>
                </a:cubicBezTo>
                <a:moveTo>
                  <a:pt x="1531582" y="35385"/>
                </a:moveTo>
                <a:cubicBezTo>
                  <a:pt x="1542070" y="35385"/>
                  <a:pt x="1549562" y="43223"/>
                  <a:pt x="1549562" y="54057"/>
                </a:cubicBezTo>
                <a:cubicBezTo>
                  <a:pt x="1549562" y="64892"/>
                  <a:pt x="1542070" y="72384"/>
                  <a:pt x="1531582" y="72384"/>
                </a:cubicBezTo>
                <a:cubicBezTo>
                  <a:pt x="1521093" y="72384"/>
                  <a:pt x="1513831" y="64661"/>
                  <a:pt x="1513831" y="54057"/>
                </a:cubicBezTo>
                <a:cubicBezTo>
                  <a:pt x="1513831" y="43453"/>
                  <a:pt x="1521323" y="35385"/>
                  <a:pt x="1531582" y="35385"/>
                </a:cubicBezTo>
                <a:moveTo>
                  <a:pt x="1549562" y="79414"/>
                </a:moveTo>
                <a:lnTo>
                  <a:pt x="1558091" y="79414"/>
                </a:lnTo>
                <a:lnTo>
                  <a:pt x="1558091" y="28239"/>
                </a:lnTo>
                <a:lnTo>
                  <a:pt x="1549562" y="28239"/>
                </a:lnTo>
                <a:lnTo>
                  <a:pt x="1549562" y="37921"/>
                </a:lnTo>
                <a:cubicBezTo>
                  <a:pt x="1545759" y="31351"/>
                  <a:pt x="1538958" y="27317"/>
                  <a:pt x="1530890" y="27317"/>
                </a:cubicBezTo>
                <a:cubicBezTo>
                  <a:pt x="1515906" y="27317"/>
                  <a:pt x="1505187" y="38612"/>
                  <a:pt x="1505187" y="54057"/>
                </a:cubicBezTo>
                <a:cubicBezTo>
                  <a:pt x="1505187" y="69502"/>
                  <a:pt x="1515906" y="80221"/>
                  <a:pt x="1530890" y="80221"/>
                </a:cubicBezTo>
                <a:cubicBezTo>
                  <a:pt x="1538958" y="80221"/>
                  <a:pt x="1545759" y="76302"/>
                  <a:pt x="1549562" y="69848"/>
                </a:cubicBezTo>
                <a:lnTo>
                  <a:pt x="1549562" y="79414"/>
                </a:lnTo>
                <a:close/>
                <a:moveTo>
                  <a:pt x="1423582" y="53827"/>
                </a:moveTo>
                <a:cubicBezTo>
                  <a:pt x="1423582" y="43684"/>
                  <a:pt x="1429230" y="35615"/>
                  <a:pt x="1437875" y="35615"/>
                </a:cubicBezTo>
                <a:cubicBezTo>
                  <a:pt x="1446519" y="35615"/>
                  <a:pt x="1449977" y="40917"/>
                  <a:pt x="1449977" y="50830"/>
                </a:cubicBezTo>
                <a:lnTo>
                  <a:pt x="1449977" y="79414"/>
                </a:lnTo>
                <a:lnTo>
                  <a:pt x="1458391" y="79414"/>
                </a:lnTo>
                <a:lnTo>
                  <a:pt x="1458391" y="53020"/>
                </a:lnTo>
                <a:cubicBezTo>
                  <a:pt x="1458391" y="43223"/>
                  <a:pt x="1464039" y="35500"/>
                  <a:pt x="1472683" y="35500"/>
                </a:cubicBezTo>
                <a:cubicBezTo>
                  <a:pt x="1481328" y="35500"/>
                  <a:pt x="1484786" y="40802"/>
                  <a:pt x="1484786" y="50715"/>
                </a:cubicBezTo>
                <a:lnTo>
                  <a:pt x="1484786" y="79299"/>
                </a:lnTo>
                <a:lnTo>
                  <a:pt x="1493200" y="79299"/>
                </a:lnTo>
                <a:lnTo>
                  <a:pt x="1493200" y="49216"/>
                </a:lnTo>
                <a:cubicBezTo>
                  <a:pt x="1493200" y="36538"/>
                  <a:pt x="1486630" y="27201"/>
                  <a:pt x="1474297" y="27201"/>
                </a:cubicBezTo>
                <a:cubicBezTo>
                  <a:pt x="1466113" y="27201"/>
                  <a:pt x="1459429" y="31697"/>
                  <a:pt x="1456086" y="38382"/>
                </a:cubicBezTo>
                <a:cubicBezTo>
                  <a:pt x="1453550" y="31581"/>
                  <a:pt x="1448248" y="27201"/>
                  <a:pt x="1440180" y="27201"/>
                </a:cubicBezTo>
                <a:cubicBezTo>
                  <a:pt x="1432803" y="27201"/>
                  <a:pt x="1426810" y="31120"/>
                  <a:pt x="1423352" y="37344"/>
                </a:cubicBezTo>
                <a:lnTo>
                  <a:pt x="1423352" y="28124"/>
                </a:lnTo>
                <a:lnTo>
                  <a:pt x="1414938" y="28124"/>
                </a:lnTo>
                <a:lnTo>
                  <a:pt x="1414938" y="79299"/>
                </a:lnTo>
                <a:lnTo>
                  <a:pt x="1423352" y="79299"/>
                </a:lnTo>
                <a:lnTo>
                  <a:pt x="1423352" y="53711"/>
                </a:lnTo>
                <a:close/>
                <a:moveTo>
                  <a:pt x="1369295" y="53827"/>
                </a:moveTo>
                <a:cubicBezTo>
                  <a:pt x="1369295" y="64661"/>
                  <a:pt x="1361918" y="72384"/>
                  <a:pt x="1351544" y="72384"/>
                </a:cubicBezTo>
                <a:cubicBezTo>
                  <a:pt x="1341171" y="72384"/>
                  <a:pt x="1333449" y="64661"/>
                  <a:pt x="1333449" y="53827"/>
                </a:cubicBezTo>
                <a:cubicBezTo>
                  <a:pt x="1333449" y="42992"/>
                  <a:pt x="1340941" y="35385"/>
                  <a:pt x="1351544" y="35385"/>
                </a:cubicBezTo>
                <a:cubicBezTo>
                  <a:pt x="1362149" y="35385"/>
                  <a:pt x="1369295" y="43107"/>
                  <a:pt x="1369295" y="53827"/>
                </a:cubicBezTo>
                <a:moveTo>
                  <a:pt x="1351660" y="80336"/>
                </a:moveTo>
                <a:cubicBezTo>
                  <a:pt x="1366990" y="80336"/>
                  <a:pt x="1378055" y="69272"/>
                  <a:pt x="1378055" y="53827"/>
                </a:cubicBezTo>
                <a:cubicBezTo>
                  <a:pt x="1378055" y="38382"/>
                  <a:pt x="1367105" y="27432"/>
                  <a:pt x="1351660" y="27432"/>
                </a:cubicBezTo>
                <a:cubicBezTo>
                  <a:pt x="1336215" y="27432"/>
                  <a:pt x="1324804" y="38497"/>
                  <a:pt x="1324804" y="53827"/>
                </a:cubicBezTo>
                <a:cubicBezTo>
                  <a:pt x="1324804" y="69156"/>
                  <a:pt x="1336100" y="80336"/>
                  <a:pt x="1351660" y="80336"/>
                </a:cubicBezTo>
                <a:moveTo>
                  <a:pt x="1311434" y="81259"/>
                </a:moveTo>
                <a:lnTo>
                  <a:pt x="1311434" y="1729"/>
                </a:lnTo>
                <a:lnTo>
                  <a:pt x="1302674" y="1729"/>
                </a:lnTo>
                <a:lnTo>
                  <a:pt x="1302674" y="59705"/>
                </a:lnTo>
                <a:lnTo>
                  <a:pt x="1247580" y="0"/>
                </a:lnTo>
                <a:lnTo>
                  <a:pt x="1247580" y="79530"/>
                </a:lnTo>
                <a:lnTo>
                  <a:pt x="1256455" y="79530"/>
                </a:lnTo>
                <a:lnTo>
                  <a:pt x="1256455" y="21554"/>
                </a:lnTo>
                <a:lnTo>
                  <a:pt x="1311549" y="81259"/>
                </a:lnTo>
                <a:close/>
                <a:moveTo>
                  <a:pt x="1203435" y="80336"/>
                </a:moveTo>
                <a:cubicBezTo>
                  <a:pt x="1207008" y="80336"/>
                  <a:pt x="1209428" y="78031"/>
                  <a:pt x="1209428" y="74458"/>
                </a:cubicBezTo>
                <a:cubicBezTo>
                  <a:pt x="1209428" y="70885"/>
                  <a:pt x="1206893" y="68465"/>
                  <a:pt x="1203435" y="68465"/>
                </a:cubicBezTo>
                <a:cubicBezTo>
                  <a:pt x="1199977" y="68465"/>
                  <a:pt x="1197211" y="70885"/>
                  <a:pt x="1197211" y="74458"/>
                </a:cubicBezTo>
                <a:cubicBezTo>
                  <a:pt x="1197211" y="78031"/>
                  <a:pt x="1199862" y="80336"/>
                  <a:pt x="1203435" y="80336"/>
                </a:cubicBezTo>
                <a:moveTo>
                  <a:pt x="1147764" y="50253"/>
                </a:moveTo>
                <a:cubicBezTo>
                  <a:pt x="1149032" y="41494"/>
                  <a:pt x="1154564" y="35039"/>
                  <a:pt x="1163900" y="35039"/>
                </a:cubicBezTo>
                <a:cubicBezTo>
                  <a:pt x="1173236" y="35039"/>
                  <a:pt x="1178539" y="41609"/>
                  <a:pt x="1179230" y="50253"/>
                </a:cubicBezTo>
                <a:lnTo>
                  <a:pt x="1147649" y="50253"/>
                </a:lnTo>
                <a:close/>
                <a:moveTo>
                  <a:pt x="1166206" y="80336"/>
                </a:moveTo>
                <a:cubicBezTo>
                  <a:pt x="1172776" y="80336"/>
                  <a:pt x="1179000" y="78723"/>
                  <a:pt x="1184417" y="74919"/>
                </a:cubicBezTo>
                <a:lnTo>
                  <a:pt x="1184417" y="66851"/>
                </a:lnTo>
                <a:cubicBezTo>
                  <a:pt x="1179000" y="70655"/>
                  <a:pt x="1172660" y="72499"/>
                  <a:pt x="1166206" y="72499"/>
                </a:cubicBezTo>
                <a:cubicBezTo>
                  <a:pt x="1156063" y="72499"/>
                  <a:pt x="1148917" y="66275"/>
                  <a:pt x="1147534" y="57169"/>
                </a:cubicBezTo>
                <a:lnTo>
                  <a:pt x="1187990" y="57169"/>
                </a:lnTo>
                <a:cubicBezTo>
                  <a:pt x="1187990" y="55671"/>
                  <a:pt x="1188221" y="54403"/>
                  <a:pt x="1188221" y="52905"/>
                </a:cubicBezTo>
                <a:cubicBezTo>
                  <a:pt x="1188221" y="38266"/>
                  <a:pt x="1178654" y="27432"/>
                  <a:pt x="1163900" y="27432"/>
                </a:cubicBezTo>
                <a:cubicBezTo>
                  <a:pt x="1148341" y="27432"/>
                  <a:pt x="1138543" y="39073"/>
                  <a:pt x="1138543" y="54403"/>
                </a:cubicBezTo>
                <a:cubicBezTo>
                  <a:pt x="1138543" y="69733"/>
                  <a:pt x="1150184" y="80336"/>
                  <a:pt x="1166090" y="80336"/>
                </a:cubicBezTo>
                <a:moveTo>
                  <a:pt x="1089327" y="53827"/>
                </a:moveTo>
                <a:cubicBezTo>
                  <a:pt x="1089327" y="43684"/>
                  <a:pt x="1095551" y="35615"/>
                  <a:pt x="1105002" y="35615"/>
                </a:cubicBezTo>
                <a:cubicBezTo>
                  <a:pt x="1113877" y="35615"/>
                  <a:pt x="1118257" y="40917"/>
                  <a:pt x="1118257" y="50830"/>
                </a:cubicBezTo>
                <a:lnTo>
                  <a:pt x="1118257" y="79414"/>
                </a:lnTo>
                <a:lnTo>
                  <a:pt x="1126787" y="79414"/>
                </a:lnTo>
                <a:lnTo>
                  <a:pt x="1126787" y="49331"/>
                </a:lnTo>
                <a:cubicBezTo>
                  <a:pt x="1126787" y="36653"/>
                  <a:pt x="1120102" y="27317"/>
                  <a:pt x="1107077" y="27317"/>
                </a:cubicBezTo>
                <a:cubicBezTo>
                  <a:pt x="1099239" y="27317"/>
                  <a:pt x="1093015" y="31466"/>
                  <a:pt x="1089327" y="37805"/>
                </a:cubicBezTo>
                <a:lnTo>
                  <a:pt x="1089327" y="28239"/>
                </a:lnTo>
                <a:lnTo>
                  <a:pt x="1080913" y="28239"/>
                </a:lnTo>
                <a:lnTo>
                  <a:pt x="1080913" y="79414"/>
                </a:lnTo>
                <a:lnTo>
                  <a:pt x="1089327" y="79414"/>
                </a:lnTo>
                <a:lnTo>
                  <a:pt x="1089327" y="53827"/>
                </a:lnTo>
                <a:close/>
                <a:moveTo>
                  <a:pt x="1058898" y="53827"/>
                </a:moveTo>
                <a:cubicBezTo>
                  <a:pt x="1058898" y="64661"/>
                  <a:pt x="1051521" y="72384"/>
                  <a:pt x="1041148" y="72384"/>
                </a:cubicBezTo>
                <a:cubicBezTo>
                  <a:pt x="1030775" y="72384"/>
                  <a:pt x="1023052" y="64661"/>
                  <a:pt x="1023052" y="53827"/>
                </a:cubicBezTo>
                <a:cubicBezTo>
                  <a:pt x="1023052" y="42992"/>
                  <a:pt x="1030544" y="35385"/>
                  <a:pt x="1041148" y="35385"/>
                </a:cubicBezTo>
                <a:cubicBezTo>
                  <a:pt x="1051752" y="35385"/>
                  <a:pt x="1058898" y="43107"/>
                  <a:pt x="1058898" y="53827"/>
                </a:cubicBezTo>
                <a:moveTo>
                  <a:pt x="1041263" y="80336"/>
                </a:moveTo>
                <a:cubicBezTo>
                  <a:pt x="1056593" y="80336"/>
                  <a:pt x="1067658" y="69272"/>
                  <a:pt x="1067658" y="53827"/>
                </a:cubicBezTo>
                <a:cubicBezTo>
                  <a:pt x="1067658" y="38382"/>
                  <a:pt x="1056708" y="27432"/>
                  <a:pt x="1041263" y="27432"/>
                </a:cubicBezTo>
                <a:cubicBezTo>
                  <a:pt x="1025819" y="27432"/>
                  <a:pt x="1014407" y="38497"/>
                  <a:pt x="1014407" y="53827"/>
                </a:cubicBezTo>
                <a:cubicBezTo>
                  <a:pt x="1014407" y="69156"/>
                  <a:pt x="1025703" y="80336"/>
                  <a:pt x="1041263" y="80336"/>
                </a:cubicBezTo>
                <a:moveTo>
                  <a:pt x="965076" y="53827"/>
                </a:moveTo>
                <a:cubicBezTo>
                  <a:pt x="965076" y="43684"/>
                  <a:pt x="971300" y="35615"/>
                  <a:pt x="980752" y="35615"/>
                </a:cubicBezTo>
                <a:cubicBezTo>
                  <a:pt x="989627" y="35615"/>
                  <a:pt x="994007" y="40917"/>
                  <a:pt x="994007" y="50830"/>
                </a:cubicBezTo>
                <a:lnTo>
                  <a:pt x="994007" y="79414"/>
                </a:lnTo>
                <a:lnTo>
                  <a:pt x="1002536" y="79414"/>
                </a:lnTo>
                <a:lnTo>
                  <a:pt x="1002536" y="49331"/>
                </a:lnTo>
                <a:cubicBezTo>
                  <a:pt x="1002536" y="36653"/>
                  <a:pt x="995851" y="27317"/>
                  <a:pt x="982826" y="27317"/>
                </a:cubicBezTo>
                <a:cubicBezTo>
                  <a:pt x="974989" y="27317"/>
                  <a:pt x="968764" y="31466"/>
                  <a:pt x="965076" y="37805"/>
                </a:cubicBezTo>
                <a:lnTo>
                  <a:pt x="965076" y="1614"/>
                </a:lnTo>
                <a:lnTo>
                  <a:pt x="956662" y="1614"/>
                </a:lnTo>
                <a:lnTo>
                  <a:pt x="956662" y="79414"/>
                </a:lnTo>
                <a:lnTo>
                  <a:pt x="965076" y="79414"/>
                </a:lnTo>
                <a:lnTo>
                  <a:pt x="965076" y="53827"/>
                </a:lnTo>
                <a:close/>
                <a:moveTo>
                  <a:pt x="934763" y="53827"/>
                </a:moveTo>
                <a:cubicBezTo>
                  <a:pt x="934763" y="64661"/>
                  <a:pt x="927271" y="72384"/>
                  <a:pt x="917013" y="72384"/>
                </a:cubicBezTo>
                <a:cubicBezTo>
                  <a:pt x="906754" y="72384"/>
                  <a:pt x="898917" y="64661"/>
                  <a:pt x="898917" y="53827"/>
                </a:cubicBezTo>
                <a:cubicBezTo>
                  <a:pt x="898917" y="42992"/>
                  <a:pt x="906524" y="35385"/>
                  <a:pt x="917013" y="35385"/>
                </a:cubicBezTo>
                <a:cubicBezTo>
                  <a:pt x="927501" y="35385"/>
                  <a:pt x="934763" y="43107"/>
                  <a:pt x="934763" y="53827"/>
                </a:cubicBezTo>
                <a:moveTo>
                  <a:pt x="917704" y="80336"/>
                </a:moveTo>
                <a:cubicBezTo>
                  <a:pt x="932573" y="80336"/>
                  <a:pt x="943407" y="69272"/>
                  <a:pt x="943407" y="53827"/>
                </a:cubicBezTo>
                <a:cubicBezTo>
                  <a:pt x="943407" y="38382"/>
                  <a:pt x="932457" y="27432"/>
                  <a:pt x="917704" y="27432"/>
                </a:cubicBezTo>
                <a:cubicBezTo>
                  <a:pt x="909521" y="27432"/>
                  <a:pt x="902720" y="31581"/>
                  <a:pt x="898917" y="38151"/>
                </a:cubicBezTo>
                <a:lnTo>
                  <a:pt x="898917" y="28354"/>
                </a:lnTo>
                <a:lnTo>
                  <a:pt x="890502" y="28354"/>
                </a:lnTo>
                <a:lnTo>
                  <a:pt x="890502" y="105463"/>
                </a:lnTo>
                <a:lnTo>
                  <a:pt x="898917" y="105463"/>
                </a:lnTo>
                <a:lnTo>
                  <a:pt x="898917" y="69733"/>
                </a:lnTo>
                <a:cubicBezTo>
                  <a:pt x="902720" y="76302"/>
                  <a:pt x="909521" y="80336"/>
                  <a:pt x="917704" y="80336"/>
                </a:cubicBezTo>
                <a:moveTo>
                  <a:pt x="812702" y="50253"/>
                </a:moveTo>
                <a:cubicBezTo>
                  <a:pt x="813970" y="41494"/>
                  <a:pt x="819502" y="35039"/>
                  <a:pt x="828838" y="35039"/>
                </a:cubicBezTo>
                <a:cubicBezTo>
                  <a:pt x="838174" y="35039"/>
                  <a:pt x="843476" y="41609"/>
                  <a:pt x="844168" y="50253"/>
                </a:cubicBezTo>
                <a:lnTo>
                  <a:pt x="812587" y="50253"/>
                </a:lnTo>
                <a:close/>
                <a:moveTo>
                  <a:pt x="831143" y="80336"/>
                </a:moveTo>
                <a:cubicBezTo>
                  <a:pt x="837713" y="80336"/>
                  <a:pt x="843937" y="78723"/>
                  <a:pt x="849355" y="74919"/>
                </a:cubicBezTo>
                <a:lnTo>
                  <a:pt x="849355" y="66851"/>
                </a:lnTo>
                <a:cubicBezTo>
                  <a:pt x="843937" y="70655"/>
                  <a:pt x="837598" y="72499"/>
                  <a:pt x="831143" y="72499"/>
                </a:cubicBezTo>
                <a:cubicBezTo>
                  <a:pt x="821000" y="72499"/>
                  <a:pt x="813854" y="66275"/>
                  <a:pt x="812471" y="57169"/>
                </a:cubicBezTo>
                <a:lnTo>
                  <a:pt x="852928" y="57169"/>
                </a:lnTo>
                <a:cubicBezTo>
                  <a:pt x="852928" y="55671"/>
                  <a:pt x="853158" y="54403"/>
                  <a:pt x="853158" y="52905"/>
                </a:cubicBezTo>
                <a:cubicBezTo>
                  <a:pt x="853158" y="38266"/>
                  <a:pt x="843592" y="27432"/>
                  <a:pt x="828838" y="27432"/>
                </a:cubicBezTo>
                <a:cubicBezTo>
                  <a:pt x="813278" y="27432"/>
                  <a:pt x="803481" y="39073"/>
                  <a:pt x="803481" y="54403"/>
                </a:cubicBezTo>
                <a:cubicBezTo>
                  <a:pt x="803481" y="69733"/>
                  <a:pt x="815122" y="80336"/>
                  <a:pt x="831028" y="80336"/>
                </a:cubicBezTo>
                <a:moveTo>
                  <a:pt x="781927" y="79414"/>
                </a:moveTo>
                <a:lnTo>
                  <a:pt x="790341" y="79414"/>
                </a:lnTo>
                <a:lnTo>
                  <a:pt x="790341" y="1614"/>
                </a:lnTo>
                <a:lnTo>
                  <a:pt x="781927" y="1614"/>
                </a:lnTo>
                <a:lnTo>
                  <a:pt x="781927" y="79414"/>
                </a:lnTo>
                <a:close/>
                <a:moveTo>
                  <a:pt x="756339" y="79414"/>
                </a:moveTo>
                <a:lnTo>
                  <a:pt x="764869" y="79414"/>
                </a:lnTo>
                <a:lnTo>
                  <a:pt x="764869" y="28239"/>
                </a:lnTo>
                <a:lnTo>
                  <a:pt x="756339" y="28239"/>
                </a:lnTo>
                <a:lnTo>
                  <a:pt x="756339" y="79414"/>
                </a:lnTo>
                <a:close/>
                <a:moveTo>
                  <a:pt x="759912" y="18557"/>
                </a:moveTo>
                <a:cubicBezTo>
                  <a:pt x="761296" y="18557"/>
                  <a:pt x="762448" y="18096"/>
                  <a:pt x="763601" y="17289"/>
                </a:cubicBezTo>
                <a:lnTo>
                  <a:pt x="769710" y="13024"/>
                </a:lnTo>
                <a:lnTo>
                  <a:pt x="763601" y="8645"/>
                </a:lnTo>
                <a:cubicBezTo>
                  <a:pt x="762448" y="7838"/>
                  <a:pt x="761296" y="7492"/>
                  <a:pt x="759912" y="7492"/>
                </a:cubicBezTo>
                <a:cubicBezTo>
                  <a:pt x="756916" y="7492"/>
                  <a:pt x="754495" y="10028"/>
                  <a:pt x="754495" y="13140"/>
                </a:cubicBezTo>
                <a:cubicBezTo>
                  <a:pt x="754495" y="16252"/>
                  <a:pt x="756916" y="18557"/>
                  <a:pt x="759912" y="18557"/>
                </a:cubicBezTo>
                <a:moveTo>
                  <a:pt x="716690" y="72384"/>
                </a:moveTo>
                <a:cubicBezTo>
                  <a:pt x="706201" y="72384"/>
                  <a:pt x="698594" y="64661"/>
                  <a:pt x="698594" y="53827"/>
                </a:cubicBezTo>
                <a:cubicBezTo>
                  <a:pt x="698594" y="42992"/>
                  <a:pt x="706201" y="35385"/>
                  <a:pt x="716690" y="35385"/>
                </a:cubicBezTo>
                <a:cubicBezTo>
                  <a:pt x="727179" y="35385"/>
                  <a:pt x="734440" y="43107"/>
                  <a:pt x="734440" y="53827"/>
                </a:cubicBezTo>
                <a:cubicBezTo>
                  <a:pt x="734440" y="64546"/>
                  <a:pt x="726948" y="72384"/>
                  <a:pt x="716690" y="72384"/>
                </a:cubicBezTo>
                <a:moveTo>
                  <a:pt x="743085" y="53711"/>
                </a:moveTo>
                <a:cubicBezTo>
                  <a:pt x="743085" y="38497"/>
                  <a:pt x="732250" y="27317"/>
                  <a:pt x="717381" y="27317"/>
                </a:cubicBezTo>
                <a:cubicBezTo>
                  <a:pt x="709198" y="27317"/>
                  <a:pt x="702398" y="31351"/>
                  <a:pt x="698594" y="37921"/>
                </a:cubicBezTo>
                <a:lnTo>
                  <a:pt x="698594" y="1614"/>
                </a:lnTo>
                <a:lnTo>
                  <a:pt x="690180" y="1614"/>
                </a:lnTo>
                <a:lnTo>
                  <a:pt x="690180" y="79414"/>
                </a:lnTo>
                <a:lnTo>
                  <a:pt x="698594" y="79414"/>
                </a:lnTo>
                <a:lnTo>
                  <a:pt x="698594" y="69617"/>
                </a:lnTo>
                <a:cubicBezTo>
                  <a:pt x="702398" y="76187"/>
                  <a:pt x="709198" y="80221"/>
                  <a:pt x="717381" y="80221"/>
                </a:cubicBezTo>
                <a:cubicBezTo>
                  <a:pt x="732365" y="80221"/>
                  <a:pt x="743085" y="69156"/>
                  <a:pt x="743085" y="53711"/>
                </a:cubicBezTo>
                <a:moveTo>
                  <a:pt x="668165" y="53827"/>
                </a:moveTo>
                <a:cubicBezTo>
                  <a:pt x="668165" y="64661"/>
                  <a:pt x="660788" y="72384"/>
                  <a:pt x="650415" y="72384"/>
                </a:cubicBezTo>
                <a:cubicBezTo>
                  <a:pt x="640042" y="72384"/>
                  <a:pt x="632319" y="64661"/>
                  <a:pt x="632319" y="53827"/>
                </a:cubicBezTo>
                <a:cubicBezTo>
                  <a:pt x="632319" y="42992"/>
                  <a:pt x="639811" y="35385"/>
                  <a:pt x="650415" y="35385"/>
                </a:cubicBezTo>
                <a:cubicBezTo>
                  <a:pt x="661019" y="35385"/>
                  <a:pt x="668165" y="43107"/>
                  <a:pt x="668165" y="53827"/>
                </a:cubicBezTo>
                <a:moveTo>
                  <a:pt x="650530" y="80336"/>
                </a:moveTo>
                <a:cubicBezTo>
                  <a:pt x="665860" y="80336"/>
                  <a:pt x="676925" y="69272"/>
                  <a:pt x="676925" y="53827"/>
                </a:cubicBezTo>
                <a:cubicBezTo>
                  <a:pt x="676925" y="38382"/>
                  <a:pt x="665975" y="27432"/>
                  <a:pt x="650530" y="27432"/>
                </a:cubicBezTo>
                <a:cubicBezTo>
                  <a:pt x="635085" y="27432"/>
                  <a:pt x="623674" y="38497"/>
                  <a:pt x="623674" y="53827"/>
                </a:cubicBezTo>
                <a:cubicBezTo>
                  <a:pt x="623674" y="69156"/>
                  <a:pt x="634970" y="80336"/>
                  <a:pt x="650530" y="80336"/>
                </a:cubicBezTo>
                <a:moveTo>
                  <a:pt x="542070" y="53827"/>
                </a:moveTo>
                <a:cubicBezTo>
                  <a:pt x="542070" y="43684"/>
                  <a:pt x="547718" y="35615"/>
                  <a:pt x="556362" y="35615"/>
                </a:cubicBezTo>
                <a:cubicBezTo>
                  <a:pt x="565007" y="35615"/>
                  <a:pt x="568465" y="40917"/>
                  <a:pt x="568465" y="50830"/>
                </a:cubicBezTo>
                <a:lnTo>
                  <a:pt x="568465" y="79414"/>
                </a:lnTo>
                <a:lnTo>
                  <a:pt x="576879" y="79414"/>
                </a:lnTo>
                <a:lnTo>
                  <a:pt x="576879" y="53020"/>
                </a:lnTo>
                <a:cubicBezTo>
                  <a:pt x="576879" y="43223"/>
                  <a:pt x="582526" y="35500"/>
                  <a:pt x="591171" y="35500"/>
                </a:cubicBezTo>
                <a:cubicBezTo>
                  <a:pt x="599815" y="35500"/>
                  <a:pt x="603273" y="40802"/>
                  <a:pt x="603273" y="50715"/>
                </a:cubicBezTo>
                <a:lnTo>
                  <a:pt x="603273" y="79299"/>
                </a:lnTo>
                <a:lnTo>
                  <a:pt x="611688" y="79299"/>
                </a:lnTo>
                <a:lnTo>
                  <a:pt x="611688" y="49216"/>
                </a:lnTo>
                <a:cubicBezTo>
                  <a:pt x="611688" y="36538"/>
                  <a:pt x="605118" y="27201"/>
                  <a:pt x="592785" y="27201"/>
                </a:cubicBezTo>
                <a:cubicBezTo>
                  <a:pt x="584601" y="27201"/>
                  <a:pt x="577916" y="31697"/>
                  <a:pt x="574689" y="38382"/>
                </a:cubicBezTo>
                <a:cubicBezTo>
                  <a:pt x="572038" y="31581"/>
                  <a:pt x="566851" y="27201"/>
                  <a:pt x="558783" y="27201"/>
                </a:cubicBezTo>
                <a:cubicBezTo>
                  <a:pt x="551406" y="27201"/>
                  <a:pt x="545413" y="31120"/>
                  <a:pt x="541955" y="37344"/>
                </a:cubicBezTo>
                <a:lnTo>
                  <a:pt x="541955" y="28124"/>
                </a:lnTo>
                <a:lnTo>
                  <a:pt x="533541" y="28124"/>
                </a:lnTo>
                <a:lnTo>
                  <a:pt x="533541" y="79299"/>
                </a:lnTo>
                <a:lnTo>
                  <a:pt x="541955" y="79299"/>
                </a:lnTo>
                <a:lnTo>
                  <a:pt x="541955" y="53711"/>
                </a:lnTo>
                <a:close/>
                <a:moveTo>
                  <a:pt x="466114" y="35385"/>
                </a:moveTo>
                <a:cubicBezTo>
                  <a:pt x="476602" y="35385"/>
                  <a:pt x="484094" y="43223"/>
                  <a:pt x="484094" y="54057"/>
                </a:cubicBezTo>
                <a:cubicBezTo>
                  <a:pt x="484094" y="64892"/>
                  <a:pt x="476602" y="72384"/>
                  <a:pt x="466114" y="72384"/>
                </a:cubicBezTo>
                <a:cubicBezTo>
                  <a:pt x="455625" y="72384"/>
                  <a:pt x="448363" y="64661"/>
                  <a:pt x="448363" y="54057"/>
                </a:cubicBezTo>
                <a:cubicBezTo>
                  <a:pt x="448363" y="43453"/>
                  <a:pt x="455855" y="35385"/>
                  <a:pt x="466114" y="35385"/>
                </a:cubicBezTo>
                <a:moveTo>
                  <a:pt x="484094" y="79414"/>
                </a:moveTo>
                <a:lnTo>
                  <a:pt x="492623" y="79414"/>
                </a:lnTo>
                <a:lnTo>
                  <a:pt x="492623" y="28239"/>
                </a:lnTo>
                <a:lnTo>
                  <a:pt x="484094" y="28239"/>
                </a:lnTo>
                <a:lnTo>
                  <a:pt x="484094" y="37921"/>
                </a:lnTo>
                <a:cubicBezTo>
                  <a:pt x="480290" y="31351"/>
                  <a:pt x="473490" y="27317"/>
                  <a:pt x="465422" y="27317"/>
                </a:cubicBezTo>
                <a:cubicBezTo>
                  <a:pt x="450323" y="27317"/>
                  <a:pt x="439719" y="38612"/>
                  <a:pt x="439719" y="54057"/>
                </a:cubicBezTo>
                <a:cubicBezTo>
                  <a:pt x="439719" y="69502"/>
                  <a:pt x="450438" y="80221"/>
                  <a:pt x="465422" y="80221"/>
                </a:cubicBezTo>
                <a:cubicBezTo>
                  <a:pt x="473490" y="80221"/>
                  <a:pt x="480290" y="76302"/>
                  <a:pt x="484094" y="69848"/>
                </a:cubicBezTo>
                <a:lnTo>
                  <a:pt x="484094" y="79414"/>
                </a:lnTo>
                <a:close/>
                <a:moveTo>
                  <a:pt x="392001" y="54979"/>
                </a:moveTo>
                <a:cubicBezTo>
                  <a:pt x="392001" y="42416"/>
                  <a:pt x="400530" y="35615"/>
                  <a:pt x="410673" y="36883"/>
                </a:cubicBezTo>
                <a:lnTo>
                  <a:pt x="410673" y="27317"/>
                </a:lnTo>
                <a:cubicBezTo>
                  <a:pt x="402489" y="27317"/>
                  <a:pt x="395805" y="31927"/>
                  <a:pt x="392001" y="39650"/>
                </a:cubicBezTo>
                <a:lnTo>
                  <a:pt x="392001" y="28239"/>
                </a:lnTo>
                <a:lnTo>
                  <a:pt x="383587" y="28239"/>
                </a:lnTo>
                <a:lnTo>
                  <a:pt x="383587" y="79414"/>
                </a:lnTo>
                <a:lnTo>
                  <a:pt x="392001" y="79414"/>
                </a:lnTo>
                <a:lnTo>
                  <a:pt x="392001" y="54979"/>
                </a:lnTo>
                <a:close/>
                <a:moveTo>
                  <a:pt x="361457" y="53827"/>
                </a:moveTo>
                <a:cubicBezTo>
                  <a:pt x="361457" y="64661"/>
                  <a:pt x="354080" y="72384"/>
                  <a:pt x="343707" y="72384"/>
                </a:cubicBezTo>
                <a:cubicBezTo>
                  <a:pt x="333333" y="72384"/>
                  <a:pt x="325611" y="64661"/>
                  <a:pt x="325611" y="53827"/>
                </a:cubicBezTo>
                <a:cubicBezTo>
                  <a:pt x="325611" y="42992"/>
                  <a:pt x="333103" y="35385"/>
                  <a:pt x="343707" y="35385"/>
                </a:cubicBezTo>
                <a:cubicBezTo>
                  <a:pt x="354311" y="35385"/>
                  <a:pt x="361457" y="43107"/>
                  <a:pt x="361457" y="53827"/>
                </a:cubicBezTo>
                <a:moveTo>
                  <a:pt x="343822" y="80336"/>
                </a:moveTo>
                <a:cubicBezTo>
                  <a:pt x="359152" y="80336"/>
                  <a:pt x="370217" y="69272"/>
                  <a:pt x="370217" y="53827"/>
                </a:cubicBezTo>
                <a:cubicBezTo>
                  <a:pt x="370217" y="38382"/>
                  <a:pt x="359267" y="27432"/>
                  <a:pt x="343822" y="27432"/>
                </a:cubicBezTo>
                <a:cubicBezTo>
                  <a:pt x="328377" y="27432"/>
                  <a:pt x="316966" y="38497"/>
                  <a:pt x="316966" y="53827"/>
                </a:cubicBezTo>
                <a:cubicBezTo>
                  <a:pt x="316966" y="69156"/>
                  <a:pt x="328262" y="80336"/>
                  <a:pt x="343822" y="80336"/>
                </a:cubicBezTo>
                <a:moveTo>
                  <a:pt x="286537" y="76763"/>
                </a:moveTo>
                <a:lnTo>
                  <a:pt x="286537" y="68580"/>
                </a:lnTo>
                <a:cubicBezTo>
                  <a:pt x="282849" y="71231"/>
                  <a:pt x="278700" y="72268"/>
                  <a:pt x="274551" y="72268"/>
                </a:cubicBezTo>
                <a:cubicBezTo>
                  <a:pt x="268903" y="72268"/>
                  <a:pt x="264638" y="69502"/>
                  <a:pt x="264638" y="62356"/>
                </a:cubicBezTo>
                <a:lnTo>
                  <a:pt x="264638" y="36077"/>
                </a:lnTo>
                <a:lnTo>
                  <a:pt x="285846" y="36077"/>
                </a:lnTo>
                <a:lnTo>
                  <a:pt x="285846" y="28354"/>
                </a:lnTo>
                <a:lnTo>
                  <a:pt x="264638" y="28354"/>
                </a:lnTo>
                <a:lnTo>
                  <a:pt x="264638" y="12102"/>
                </a:lnTo>
                <a:lnTo>
                  <a:pt x="256224" y="12102"/>
                </a:lnTo>
                <a:lnTo>
                  <a:pt x="256224" y="61780"/>
                </a:lnTo>
                <a:cubicBezTo>
                  <a:pt x="256224" y="75611"/>
                  <a:pt x="262909" y="80336"/>
                  <a:pt x="273744" y="80336"/>
                </a:cubicBezTo>
                <a:cubicBezTo>
                  <a:pt x="278008" y="80336"/>
                  <a:pt x="282849" y="79299"/>
                  <a:pt x="286537" y="76763"/>
                </a:cubicBezTo>
                <a:moveTo>
                  <a:pt x="204011" y="50253"/>
                </a:moveTo>
                <a:cubicBezTo>
                  <a:pt x="205279" y="41494"/>
                  <a:pt x="210811" y="35039"/>
                  <a:pt x="220148" y="35039"/>
                </a:cubicBezTo>
                <a:cubicBezTo>
                  <a:pt x="229484" y="35039"/>
                  <a:pt x="234786" y="41609"/>
                  <a:pt x="235477" y="50253"/>
                </a:cubicBezTo>
                <a:lnTo>
                  <a:pt x="203896" y="50253"/>
                </a:lnTo>
                <a:close/>
                <a:moveTo>
                  <a:pt x="222453" y="80336"/>
                </a:moveTo>
                <a:cubicBezTo>
                  <a:pt x="229023" y="80336"/>
                  <a:pt x="235247" y="78723"/>
                  <a:pt x="240664" y="74919"/>
                </a:cubicBezTo>
                <a:lnTo>
                  <a:pt x="240664" y="66851"/>
                </a:lnTo>
                <a:cubicBezTo>
                  <a:pt x="235247" y="70655"/>
                  <a:pt x="228907" y="72499"/>
                  <a:pt x="222453" y="72499"/>
                </a:cubicBezTo>
                <a:cubicBezTo>
                  <a:pt x="212310" y="72499"/>
                  <a:pt x="205164" y="66275"/>
                  <a:pt x="203780" y="57169"/>
                </a:cubicBezTo>
                <a:lnTo>
                  <a:pt x="244237" y="57169"/>
                </a:lnTo>
                <a:cubicBezTo>
                  <a:pt x="244237" y="55671"/>
                  <a:pt x="244467" y="54403"/>
                  <a:pt x="244467" y="52905"/>
                </a:cubicBezTo>
                <a:cubicBezTo>
                  <a:pt x="244467" y="38266"/>
                  <a:pt x="234901" y="27432"/>
                  <a:pt x="220148" y="27432"/>
                </a:cubicBezTo>
                <a:cubicBezTo>
                  <a:pt x="204587" y="27432"/>
                  <a:pt x="194790" y="39073"/>
                  <a:pt x="194790" y="54403"/>
                </a:cubicBezTo>
                <a:cubicBezTo>
                  <a:pt x="194790" y="69733"/>
                  <a:pt x="206432" y="80336"/>
                  <a:pt x="222337" y="80336"/>
                </a:cubicBezTo>
                <a:moveTo>
                  <a:pt x="173237" y="79414"/>
                </a:moveTo>
                <a:lnTo>
                  <a:pt x="181650" y="79414"/>
                </a:lnTo>
                <a:lnTo>
                  <a:pt x="181650" y="1614"/>
                </a:lnTo>
                <a:lnTo>
                  <a:pt x="173237" y="1614"/>
                </a:lnTo>
                <a:lnTo>
                  <a:pt x="173237" y="79414"/>
                </a:lnTo>
                <a:close/>
                <a:moveTo>
                  <a:pt x="133472" y="72384"/>
                </a:moveTo>
                <a:cubicBezTo>
                  <a:pt x="122983" y="72384"/>
                  <a:pt x="115376" y="64661"/>
                  <a:pt x="115376" y="53827"/>
                </a:cubicBezTo>
                <a:cubicBezTo>
                  <a:pt x="115376" y="42992"/>
                  <a:pt x="122983" y="35385"/>
                  <a:pt x="133472" y="35385"/>
                </a:cubicBezTo>
                <a:cubicBezTo>
                  <a:pt x="143960" y="35385"/>
                  <a:pt x="151222" y="43107"/>
                  <a:pt x="151222" y="53827"/>
                </a:cubicBezTo>
                <a:cubicBezTo>
                  <a:pt x="151222" y="64546"/>
                  <a:pt x="143730" y="72384"/>
                  <a:pt x="133472" y="72384"/>
                </a:cubicBezTo>
                <a:moveTo>
                  <a:pt x="159982" y="53711"/>
                </a:moveTo>
                <a:cubicBezTo>
                  <a:pt x="159982" y="38497"/>
                  <a:pt x="149147" y="27317"/>
                  <a:pt x="134278" y="27317"/>
                </a:cubicBezTo>
                <a:cubicBezTo>
                  <a:pt x="126095" y="27317"/>
                  <a:pt x="119295" y="31351"/>
                  <a:pt x="115491" y="37921"/>
                </a:cubicBezTo>
                <a:lnTo>
                  <a:pt x="115491" y="1614"/>
                </a:lnTo>
                <a:lnTo>
                  <a:pt x="107077" y="1614"/>
                </a:lnTo>
                <a:lnTo>
                  <a:pt x="107077" y="79414"/>
                </a:lnTo>
                <a:lnTo>
                  <a:pt x="115491" y="79414"/>
                </a:lnTo>
                <a:lnTo>
                  <a:pt x="115491" y="69617"/>
                </a:lnTo>
                <a:cubicBezTo>
                  <a:pt x="119295" y="76187"/>
                  <a:pt x="126095" y="80221"/>
                  <a:pt x="134278" y="80221"/>
                </a:cubicBezTo>
                <a:cubicBezTo>
                  <a:pt x="149262" y="80221"/>
                  <a:pt x="159982" y="69156"/>
                  <a:pt x="159982" y="53711"/>
                </a:cubicBezTo>
                <a:moveTo>
                  <a:pt x="63393" y="35385"/>
                </a:moveTo>
                <a:cubicBezTo>
                  <a:pt x="73882" y="35385"/>
                  <a:pt x="81374" y="43223"/>
                  <a:pt x="81374" y="54057"/>
                </a:cubicBezTo>
                <a:cubicBezTo>
                  <a:pt x="81374" y="64892"/>
                  <a:pt x="73882" y="72384"/>
                  <a:pt x="63393" y="72384"/>
                </a:cubicBezTo>
                <a:cubicBezTo>
                  <a:pt x="52905" y="72384"/>
                  <a:pt x="45643" y="64661"/>
                  <a:pt x="45643" y="54057"/>
                </a:cubicBezTo>
                <a:cubicBezTo>
                  <a:pt x="45643" y="43453"/>
                  <a:pt x="53135" y="35385"/>
                  <a:pt x="63393" y="35385"/>
                </a:cubicBezTo>
                <a:moveTo>
                  <a:pt x="81259" y="79414"/>
                </a:moveTo>
                <a:lnTo>
                  <a:pt x="89788" y="79414"/>
                </a:lnTo>
                <a:lnTo>
                  <a:pt x="89788" y="28239"/>
                </a:lnTo>
                <a:lnTo>
                  <a:pt x="81259" y="28239"/>
                </a:lnTo>
                <a:lnTo>
                  <a:pt x="81259" y="37921"/>
                </a:lnTo>
                <a:cubicBezTo>
                  <a:pt x="77455" y="31351"/>
                  <a:pt x="70655" y="27317"/>
                  <a:pt x="62586" y="27317"/>
                </a:cubicBezTo>
                <a:cubicBezTo>
                  <a:pt x="47603" y="27317"/>
                  <a:pt x="36883" y="38612"/>
                  <a:pt x="36883" y="54057"/>
                </a:cubicBezTo>
                <a:cubicBezTo>
                  <a:pt x="36883" y="69502"/>
                  <a:pt x="47603" y="80221"/>
                  <a:pt x="62586" y="80221"/>
                </a:cubicBezTo>
                <a:cubicBezTo>
                  <a:pt x="70655" y="80221"/>
                  <a:pt x="77455" y="76302"/>
                  <a:pt x="81259" y="69848"/>
                </a:cubicBezTo>
                <a:lnTo>
                  <a:pt x="81259" y="79414"/>
                </a:lnTo>
                <a:close/>
                <a:moveTo>
                  <a:pt x="30314" y="76763"/>
                </a:moveTo>
                <a:lnTo>
                  <a:pt x="30314" y="68580"/>
                </a:lnTo>
                <a:cubicBezTo>
                  <a:pt x="26625" y="71231"/>
                  <a:pt x="22476" y="72268"/>
                  <a:pt x="18326" y="72268"/>
                </a:cubicBezTo>
                <a:cubicBezTo>
                  <a:pt x="12563" y="72268"/>
                  <a:pt x="8414" y="69502"/>
                  <a:pt x="8414" y="62356"/>
                </a:cubicBezTo>
                <a:lnTo>
                  <a:pt x="8414" y="36077"/>
                </a:lnTo>
                <a:lnTo>
                  <a:pt x="29622" y="36077"/>
                </a:lnTo>
                <a:lnTo>
                  <a:pt x="29622" y="28354"/>
                </a:lnTo>
                <a:lnTo>
                  <a:pt x="8414" y="28354"/>
                </a:lnTo>
                <a:lnTo>
                  <a:pt x="8414" y="12102"/>
                </a:lnTo>
                <a:lnTo>
                  <a:pt x="0" y="12102"/>
                </a:lnTo>
                <a:lnTo>
                  <a:pt x="0" y="61780"/>
                </a:lnTo>
                <a:cubicBezTo>
                  <a:pt x="0" y="75611"/>
                  <a:pt x="6685" y="80336"/>
                  <a:pt x="17519" y="80336"/>
                </a:cubicBezTo>
                <a:cubicBezTo>
                  <a:pt x="21784" y="80336"/>
                  <a:pt x="26625" y="79299"/>
                  <a:pt x="30314" y="7676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5" name="Freeform: Shape 2004">
            <a:extLst>
              <a:ext uri="{FF2B5EF4-FFF2-40B4-BE49-F238E27FC236}">
                <a16:creationId xmlns:a16="http://schemas.microsoft.com/office/drawing/2014/main" id="{CBE5EBD4-6D03-11EF-831F-6C699C83A511}"/>
              </a:ext>
            </a:extLst>
          </p:cNvPr>
          <p:cNvSpPr/>
          <p:nvPr/>
        </p:nvSpPr>
        <p:spPr>
          <a:xfrm>
            <a:off x="3790111" y="2161104"/>
            <a:ext cx="2581144" cy="104771"/>
          </a:xfrm>
          <a:custGeom>
            <a:avLst/>
            <a:gdLst>
              <a:gd name="connsiteX0" fmla="*/ 2572384 w 2581144"/>
              <a:gd name="connsiteY0" fmla="*/ 53135 h 104771"/>
              <a:gd name="connsiteX1" fmla="*/ 2554634 w 2581144"/>
              <a:gd name="connsiteY1" fmla="*/ 71692 h 104771"/>
              <a:gd name="connsiteX2" fmla="*/ 2536538 w 2581144"/>
              <a:gd name="connsiteY2" fmla="*/ 53135 h 104771"/>
              <a:gd name="connsiteX3" fmla="*/ 2554634 w 2581144"/>
              <a:gd name="connsiteY3" fmla="*/ 34693 h 104771"/>
              <a:gd name="connsiteX4" fmla="*/ 2572384 w 2581144"/>
              <a:gd name="connsiteY4" fmla="*/ 53135 h 104771"/>
              <a:gd name="connsiteX5" fmla="*/ 2555441 w 2581144"/>
              <a:gd name="connsiteY5" fmla="*/ 79645 h 104771"/>
              <a:gd name="connsiteX6" fmla="*/ 2581144 w 2581144"/>
              <a:gd name="connsiteY6" fmla="*/ 53135 h 104771"/>
              <a:gd name="connsiteX7" fmla="*/ 2555441 w 2581144"/>
              <a:gd name="connsiteY7" fmla="*/ 26741 h 104771"/>
              <a:gd name="connsiteX8" fmla="*/ 2536653 w 2581144"/>
              <a:gd name="connsiteY8" fmla="*/ 37460 h 104771"/>
              <a:gd name="connsiteX9" fmla="*/ 2536653 w 2581144"/>
              <a:gd name="connsiteY9" fmla="*/ 27663 h 104771"/>
              <a:gd name="connsiteX10" fmla="*/ 2528239 w 2581144"/>
              <a:gd name="connsiteY10" fmla="*/ 27663 h 104771"/>
              <a:gd name="connsiteX11" fmla="*/ 2528239 w 2581144"/>
              <a:gd name="connsiteY11" fmla="*/ 104772 h 104771"/>
              <a:gd name="connsiteX12" fmla="*/ 2536653 w 2581144"/>
              <a:gd name="connsiteY12" fmla="*/ 104772 h 104771"/>
              <a:gd name="connsiteX13" fmla="*/ 2536653 w 2581144"/>
              <a:gd name="connsiteY13" fmla="*/ 69041 h 104771"/>
              <a:gd name="connsiteX14" fmla="*/ 2555441 w 2581144"/>
              <a:gd name="connsiteY14" fmla="*/ 79645 h 104771"/>
              <a:gd name="connsiteX15" fmla="*/ 2474298 w 2581144"/>
              <a:gd name="connsiteY15" fmla="*/ 49562 h 104771"/>
              <a:gd name="connsiteX16" fmla="*/ 2490434 w 2581144"/>
              <a:gd name="connsiteY16" fmla="*/ 34348 h 104771"/>
              <a:gd name="connsiteX17" fmla="*/ 2505763 w 2581144"/>
              <a:gd name="connsiteY17" fmla="*/ 49562 h 104771"/>
              <a:gd name="connsiteX18" fmla="*/ 2474182 w 2581144"/>
              <a:gd name="connsiteY18" fmla="*/ 49562 h 104771"/>
              <a:gd name="connsiteX19" fmla="*/ 2492739 w 2581144"/>
              <a:gd name="connsiteY19" fmla="*/ 79645 h 104771"/>
              <a:gd name="connsiteX20" fmla="*/ 2510950 w 2581144"/>
              <a:gd name="connsiteY20" fmla="*/ 74228 h 104771"/>
              <a:gd name="connsiteX21" fmla="*/ 2510950 w 2581144"/>
              <a:gd name="connsiteY21" fmla="*/ 66160 h 104771"/>
              <a:gd name="connsiteX22" fmla="*/ 2492739 w 2581144"/>
              <a:gd name="connsiteY22" fmla="*/ 71807 h 104771"/>
              <a:gd name="connsiteX23" fmla="*/ 2474067 w 2581144"/>
              <a:gd name="connsiteY23" fmla="*/ 56478 h 104771"/>
              <a:gd name="connsiteX24" fmla="*/ 2514523 w 2581144"/>
              <a:gd name="connsiteY24" fmla="*/ 56478 h 104771"/>
              <a:gd name="connsiteX25" fmla="*/ 2514754 w 2581144"/>
              <a:gd name="connsiteY25" fmla="*/ 52213 h 104771"/>
              <a:gd name="connsiteX26" fmla="*/ 2490434 w 2581144"/>
              <a:gd name="connsiteY26" fmla="*/ 26741 h 104771"/>
              <a:gd name="connsiteX27" fmla="*/ 2465077 w 2581144"/>
              <a:gd name="connsiteY27" fmla="*/ 53711 h 104771"/>
              <a:gd name="connsiteX28" fmla="*/ 2492624 w 2581144"/>
              <a:gd name="connsiteY28" fmla="*/ 79645 h 104771"/>
              <a:gd name="connsiteX29" fmla="*/ 2415169 w 2581144"/>
              <a:gd name="connsiteY29" fmla="*/ 49562 h 104771"/>
              <a:gd name="connsiteX30" fmla="*/ 2431306 w 2581144"/>
              <a:gd name="connsiteY30" fmla="*/ 34348 h 104771"/>
              <a:gd name="connsiteX31" fmla="*/ 2446635 w 2581144"/>
              <a:gd name="connsiteY31" fmla="*/ 49562 h 104771"/>
              <a:gd name="connsiteX32" fmla="*/ 2415053 w 2581144"/>
              <a:gd name="connsiteY32" fmla="*/ 49562 h 104771"/>
              <a:gd name="connsiteX33" fmla="*/ 2433610 w 2581144"/>
              <a:gd name="connsiteY33" fmla="*/ 79645 h 104771"/>
              <a:gd name="connsiteX34" fmla="*/ 2451822 w 2581144"/>
              <a:gd name="connsiteY34" fmla="*/ 74228 h 104771"/>
              <a:gd name="connsiteX35" fmla="*/ 2451822 w 2581144"/>
              <a:gd name="connsiteY35" fmla="*/ 66160 h 104771"/>
              <a:gd name="connsiteX36" fmla="*/ 2433610 w 2581144"/>
              <a:gd name="connsiteY36" fmla="*/ 71807 h 104771"/>
              <a:gd name="connsiteX37" fmla="*/ 2414938 w 2581144"/>
              <a:gd name="connsiteY37" fmla="*/ 56478 h 104771"/>
              <a:gd name="connsiteX38" fmla="*/ 2455395 w 2581144"/>
              <a:gd name="connsiteY38" fmla="*/ 56478 h 104771"/>
              <a:gd name="connsiteX39" fmla="*/ 2455625 w 2581144"/>
              <a:gd name="connsiteY39" fmla="*/ 52213 h 104771"/>
              <a:gd name="connsiteX40" fmla="*/ 2431306 w 2581144"/>
              <a:gd name="connsiteY40" fmla="*/ 26741 h 104771"/>
              <a:gd name="connsiteX41" fmla="*/ 2405948 w 2581144"/>
              <a:gd name="connsiteY41" fmla="*/ 53711 h 104771"/>
              <a:gd name="connsiteX42" fmla="*/ 2433496 w 2581144"/>
              <a:gd name="connsiteY42" fmla="*/ 79645 h 104771"/>
              <a:gd name="connsiteX43" fmla="*/ 2392117 w 2581144"/>
              <a:gd name="connsiteY43" fmla="*/ 78723 h 104771"/>
              <a:gd name="connsiteX44" fmla="*/ 2402490 w 2581144"/>
              <a:gd name="connsiteY44" fmla="*/ 78723 h 104771"/>
              <a:gd name="connsiteX45" fmla="*/ 2379899 w 2581144"/>
              <a:gd name="connsiteY45" fmla="*/ 47718 h 104771"/>
              <a:gd name="connsiteX46" fmla="*/ 2399609 w 2581144"/>
              <a:gd name="connsiteY46" fmla="*/ 27547 h 104771"/>
              <a:gd name="connsiteX47" fmla="*/ 2389581 w 2581144"/>
              <a:gd name="connsiteY47" fmla="*/ 27547 h 104771"/>
              <a:gd name="connsiteX48" fmla="*/ 2366183 w 2581144"/>
              <a:gd name="connsiteY48" fmla="*/ 51406 h 104771"/>
              <a:gd name="connsiteX49" fmla="*/ 2366183 w 2581144"/>
              <a:gd name="connsiteY49" fmla="*/ 922 h 104771"/>
              <a:gd name="connsiteX50" fmla="*/ 2357769 w 2581144"/>
              <a:gd name="connsiteY50" fmla="*/ 922 h 104771"/>
              <a:gd name="connsiteX51" fmla="*/ 2357769 w 2581144"/>
              <a:gd name="connsiteY51" fmla="*/ 78723 h 104771"/>
              <a:gd name="connsiteX52" fmla="*/ 2366183 w 2581144"/>
              <a:gd name="connsiteY52" fmla="*/ 78723 h 104771"/>
              <a:gd name="connsiteX53" fmla="*/ 2366183 w 2581144"/>
              <a:gd name="connsiteY53" fmla="*/ 62125 h 104771"/>
              <a:gd name="connsiteX54" fmla="*/ 2374136 w 2581144"/>
              <a:gd name="connsiteY54" fmla="*/ 53942 h 104771"/>
              <a:gd name="connsiteX55" fmla="*/ 2392232 w 2581144"/>
              <a:gd name="connsiteY55" fmla="*/ 78723 h 104771"/>
              <a:gd name="connsiteX56" fmla="*/ 2290227 w 2581144"/>
              <a:gd name="connsiteY56" fmla="*/ 34693 h 104771"/>
              <a:gd name="connsiteX57" fmla="*/ 2308207 w 2581144"/>
              <a:gd name="connsiteY57" fmla="*/ 53366 h 104771"/>
              <a:gd name="connsiteX58" fmla="*/ 2290227 w 2581144"/>
              <a:gd name="connsiteY58" fmla="*/ 71692 h 104771"/>
              <a:gd name="connsiteX59" fmla="*/ 2272476 w 2581144"/>
              <a:gd name="connsiteY59" fmla="*/ 53366 h 104771"/>
              <a:gd name="connsiteX60" fmla="*/ 2290227 w 2581144"/>
              <a:gd name="connsiteY60" fmla="*/ 34693 h 104771"/>
              <a:gd name="connsiteX61" fmla="*/ 2308092 w 2581144"/>
              <a:gd name="connsiteY61" fmla="*/ 78723 h 104771"/>
              <a:gd name="connsiteX62" fmla="*/ 2316621 w 2581144"/>
              <a:gd name="connsiteY62" fmla="*/ 78723 h 104771"/>
              <a:gd name="connsiteX63" fmla="*/ 2316621 w 2581144"/>
              <a:gd name="connsiteY63" fmla="*/ 922 h 104771"/>
              <a:gd name="connsiteX64" fmla="*/ 2308092 w 2581144"/>
              <a:gd name="connsiteY64" fmla="*/ 922 h 104771"/>
              <a:gd name="connsiteX65" fmla="*/ 2308092 w 2581144"/>
              <a:gd name="connsiteY65" fmla="*/ 37344 h 104771"/>
              <a:gd name="connsiteX66" fmla="*/ 2289420 w 2581144"/>
              <a:gd name="connsiteY66" fmla="*/ 26625 h 104771"/>
              <a:gd name="connsiteX67" fmla="*/ 2263716 w 2581144"/>
              <a:gd name="connsiteY67" fmla="*/ 53366 h 104771"/>
              <a:gd name="connsiteX68" fmla="*/ 2289420 w 2581144"/>
              <a:gd name="connsiteY68" fmla="*/ 79530 h 104771"/>
              <a:gd name="connsiteX69" fmla="*/ 2308092 w 2581144"/>
              <a:gd name="connsiteY69" fmla="*/ 69041 h 104771"/>
              <a:gd name="connsiteX70" fmla="*/ 2308092 w 2581144"/>
              <a:gd name="connsiteY70" fmla="*/ 78723 h 104771"/>
              <a:gd name="connsiteX71" fmla="*/ 2214501 w 2581144"/>
              <a:gd name="connsiteY71" fmla="*/ 53135 h 104771"/>
              <a:gd name="connsiteX72" fmla="*/ 2230176 w 2581144"/>
              <a:gd name="connsiteY72" fmla="*/ 34924 h 104771"/>
              <a:gd name="connsiteX73" fmla="*/ 2243430 w 2581144"/>
              <a:gd name="connsiteY73" fmla="*/ 50138 h 104771"/>
              <a:gd name="connsiteX74" fmla="*/ 2243430 w 2581144"/>
              <a:gd name="connsiteY74" fmla="*/ 78723 h 104771"/>
              <a:gd name="connsiteX75" fmla="*/ 2251960 w 2581144"/>
              <a:gd name="connsiteY75" fmla="*/ 78723 h 104771"/>
              <a:gd name="connsiteX76" fmla="*/ 2251960 w 2581144"/>
              <a:gd name="connsiteY76" fmla="*/ 48640 h 104771"/>
              <a:gd name="connsiteX77" fmla="*/ 2232250 w 2581144"/>
              <a:gd name="connsiteY77" fmla="*/ 26625 h 104771"/>
              <a:gd name="connsiteX78" fmla="*/ 2214501 w 2581144"/>
              <a:gd name="connsiteY78" fmla="*/ 37114 h 104771"/>
              <a:gd name="connsiteX79" fmla="*/ 2214501 w 2581144"/>
              <a:gd name="connsiteY79" fmla="*/ 27547 h 104771"/>
              <a:gd name="connsiteX80" fmla="*/ 2206086 w 2581144"/>
              <a:gd name="connsiteY80" fmla="*/ 27547 h 104771"/>
              <a:gd name="connsiteX81" fmla="*/ 2206086 w 2581144"/>
              <a:gd name="connsiteY81" fmla="*/ 78723 h 104771"/>
              <a:gd name="connsiteX82" fmla="*/ 2214501 w 2581144"/>
              <a:gd name="connsiteY82" fmla="*/ 78723 h 104771"/>
              <a:gd name="connsiteX83" fmla="*/ 2214501 w 2581144"/>
              <a:gd name="connsiteY83" fmla="*/ 53135 h 104771"/>
              <a:gd name="connsiteX84" fmla="*/ 2162403 w 2581144"/>
              <a:gd name="connsiteY84" fmla="*/ 34693 h 104771"/>
              <a:gd name="connsiteX85" fmla="*/ 2180383 w 2581144"/>
              <a:gd name="connsiteY85" fmla="*/ 53366 h 104771"/>
              <a:gd name="connsiteX86" fmla="*/ 2162403 w 2581144"/>
              <a:gd name="connsiteY86" fmla="*/ 71692 h 104771"/>
              <a:gd name="connsiteX87" fmla="*/ 2144653 w 2581144"/>
              <a:gd name="connsiteY87" fmla="*/ 53366 h 104771"/>
              <a:gd name="connsiteX88" fmla="*/ 2162403 w 2581144"/>
              <a:gd name="connsiteY88" fmla="*/ 34693 h 104771"/>
              <a:gd name="connsiteX89" fmla="*/ 2180268 w 2581144"/>
              <a:gd name="connsiteY89" fmla="*/ 78723 h 104771"/>
              <a:gd name="connsiteX90" fmla="*/ 2188797 w 2581144"/>
              <a:gd name="connsiteY90" fmla="*/ 78723 h 104771"/>
              <a:gd name="connsiteX91" fmla="*/ 2188797 w 2581144"/>
              <a:gd name="connsiteY91" fmla="*/ 27547 h 104771"/>
              <a:gd name="connsiteX92" fmla="*/ 2180268 w 2581144"/>
              <a:gd name="connsiteY92" fmla="*/ 27547 h 104771"/>
              <a:gd name="connsiteX93" fmla="*/ 2180268 w 2581144"/>
              <a:gd name="connsiteY93" fmla="*/ 37229 h 104771"/>
              <a:gd name="connsiteX94" fmla="*/ 2161596 w 2581144"/>
              <a:gd name="connsiteY94" fmla="*/ 26625 h 104771"/>
              <a:gd name="connsiteX95" fmla="*/ 2135893 w 2581144"/>
              <a:gd name="connsiteY95" fmla="*/ 53366 h 104771"/>
              <a:gd name="connsiteX96" fmla="*/ 2161596 w 2581144"/>
              <a:gd name="connsiteY96" fmla="*/ 79530 h 104771"/>
              <a:gd name="connsiteX97" fmla="*/ 2180268 w 2581144"/>
              <a:gd name="connsiteY97" fmla="*/ 69156 h 104771"/>
              <a:gd name="connsiteX98" fmla="*/ 2180268 w 2581144"/>
              <a:gd name="connsiteY98" fmla="*/ 78723 h 104771"/>
              <a:gd name="connsiteX99" fmla="*/ 2066852 w 2581144"/>
              <a:gd name="connsiteY99" fmla="*/ 65353 h 104771"/>
              <a:gd name="connsiteX100" fmla="*/ 2066852 w 2581144"/>
              <a:gd name="connsiteY100" fmla="*/ 74458 h 104771"/>
              <a:gd name="connsiteX101" fmla="*/ 2084141 w 2581144"/>
              <a:gd name="connsiteY101" fmla="*/ 79530 h 104771"/>
              <a:gd name="connsiteX102" fmla="*/ 2103159 w 2581144"/>
              <a:gd name="connsiteY102" fmla="*/ 63854 h 104771"/>
              <a:gd name="connsiteX103" fmla="*/ 2093592 w 2581144"/>
              <a:gd name="connsiteY103" fmla="*/ 51637 h 104771"/>
              <a:gd name="connsiteX104" fmla="*/ 2081490 w 2581144"/>
              <a:gd name="connsiteY104" fmla="*/ 46796 h 104771"/>
              <a:gd name="connsiteX105" fmla="*/ 2075957 w 2581144"/>
              <a:gd name="connsiteY105" fmla="*/ 40341 h 104771"/>
              <a:gd name="connsiteX106" fmla="*/ 2085293 w 2581144"/>
              <a:gd name="connsiteY106" fmla="*/ 33541 h 104771"/>
              <a:gd name="connsiteX107" fmla="*/ 2100623 w 2581144"/>
              <a:gd name="connsiteY107" fmla="*/ 39995 h 104771"/>
              <a:gd name="connsiteX108" fmla="*/ 2100623 w 2581144"/>
              <a:gd name="connsiteY108" fmla="*/ 31236 h 104771"/>
              <a:gd name="connsiteX109" fmla="*/ 2085178 w 2581144"/>
              <a:gd name="connsiteY109" fmla="*/ 26510 h 104771"/>
              <a:gd name="connsiteX110" fmla="*/ 2067543 w 2581144"/>
              <a:gd name="connsiteY110" fmla="*/ 41033 h 104771"/>
              <a:gd name="connsiteX111" fmla="*/ 2077340 w 2581144"/>
              <a:gd name="connsiteY111" fmla="*/ 53942 h 104771"/>
              <a:gd name="connsiteX112" fmla="*/ 2089327 w 2581144"/>
              <a:gd name="connsiteY112" fmla="*/ 58783 h 104771"/>
              <a:gd name="connsiteX113" fmla="*/ 2094629 w 2581144"/>
              <a:gd name="connsiteY113" fmla="*/ 65353 h 104771"/>
              <a:gd name="connsiteX114" fmla="*/ 2084371 w 2581144"/>
              <a:gd name="connsiteY114" fmla="*/ 72614 h 104771"/>
              <a:gd name="connsiteX115" fmla="*/ 2066852 w 2581144"/>
              <a:gd name="connsiteY115" fmla="*/ 65237 h 104771"/>
              <a:gd name="connsiteX116" fmla="*/ 2016713 w 2581144"/>
              <a:gd name="connsiteY116" fmla="*/ 49562 h 104771"/>
              <a:gd name="connsiteX117" fmla="*/ 2032850 w 2581144"/>
              <a:gd name="connsiteY117" fmla="*/ 34348 h 104771"/>
              <a:gd name="connsiteX118" fmla="*/ 2048179 w 2581144"/>
              <a:gd name="connsiteY118" fmla="*/ 49562 h 104771"/>
              <a:gd name="connsiteX119" fmla="*/ 2016598 w 2581144"/>
              <a:gd name="connsiteY119" fmla="*/ 49562 h 104771"/>
              <a:gd name="connsiteX120" fmla="*/ 2035155 w 2581144"/>
              <a:gd name="connsiteY120" fmla="*/ 79645 h 104771"/>
              <a:gd name="connsiteX121" fmla="*/ 2053366 w 2581144"/>
              <a:gd name="connsiteY121" fmla="*/ 74228 h 104771"/>
              <a:gd name="connsiteX122" fmla="*/ 2053366 w 2581144"/>
              <a:gd name="connsiteY122" fmla="*/ 66160 h 104771"/>
              <a:gd name="connsiteX123" fmla="*/ 2035155 w 2581144"/>
              <a:gd name="connsiteY123" fmla="*/ 71807 h 104771"/>
              <a:gd name="connsiteX124" fmla="*/ 2016483 w 2581144"/>
              <a:gd name="connsiteY124" fmla="*/ 56478 h 104771"/>
              <a:gd name="connsiteX125" fmla="*/ 2056939 w 2581144"/>
              <a:gd name="connsiteY125" fmla="*/ 56478 h 104771"/>
              <a:gd name="connsiteX126" fmla="*/ 2057170 w 2581144"/>
              <a:gd name="connsiteY126" fmla="*/ 52213 h 104771"/>
              <a:gd name="connsiteX127" fmla="*/ 2032850 w 2581144"/>
              <a:gd name="connsiteY127" fmla="*/ 26741 h 104771"/>
              <a:gd name="connsiteX128" fmla="*/ 2007492 w 2581144"/>
              <a:gd name="connsiteY128" fmla="*/ 53711 h 104771"/>
              <a:gd name="connsiteX129" fmla="*/ 2035040 w 2581144"/>
              <a:gd name="connsiteY129" fmla="*/ 79645 h 104771"/>
              <a:gd name="connsiteX130" fmla="*/ 1963117 w 2581144"/>
              <a:gd name="connsiteY130" fmla="*/ 53135 h 104771"/>
              <a:gd name="connsiteX131" fmla="*/ 1981674 w 2581144"/>
              <a:gd name="connsiteY131" fmla="*/ 34693 h 104771"/>
              <a:gd name="connsiteX132" fmla="*/ 1997580 w 2581144"/>
              <a:gd name="connsiteY132" fmla="*/ 41263 h 104771"/>
              <a:gd name="connsiteX133" fmla="*/ 1997580 w 2581144"/>
              <a:gd name="connsiteY133" fmla="*/ 31927 h 104771"/>
              <a:gd name="connsiteX134" fmla="*/ 1981213 w 2581144"/>
              <a:gd name="connsiteY134" fmla="*/ 26741 h 104771"/>
              <a:gd name="connsiteX135" fmla="*/ 1954473 w 2581144"/>
              <a:gd name="connsiteY135" fmla="*/ 53250 h 104771"/>
              <a:gd name="connsiteX136" fmla="*/ 1981098 w 2581144"/>
              <a:gd name="connsiteY136" fmla="*/ 79645 h 104771"/>
              <a:gd name="connsiteX137" fmla="*/ 1998156 w 2581144"/>
              <a:gd name="connsiteY137" fmla="*/ 74919 h 104771"/>
              <a:gd name="connsiteX138" fmla="*/ 1998156 w 2581144"/>
              <a:gd name="connsiteY138" fmla="*/ 66275 h 104771"/>
              <a:gd name="connsiteX139" fmla="*/ 1981905 w 2581144"/>
              <a:gd name="connsiteY139" fmla="*/ 71807 h 104771"/>
              <a:gd name="connsiteX140" fmla="*/ 1963232 w 2581144"/>
              <a:gd name="connsiteY140" fmla="*/ 53250 h 104771"/>
              <a:gd name="connsiteX141" fmla="*/ 1932688 w 2581144"/>
              <a:gd name="connsiteY141" fmla="*/ 78723 h 104771"/>
              <a:gd name="connsiteX142" fmla="*/ 1941218 w 2581144"/>
              <a:gd name="connsiteY142" fmla="*/ 78723 h 104771"/>
              <a:gd name="connsiteX143" fmla="*/ 1941218 w 2581144"/>
              <a:gd name="connsiteY143" fmla="*/ 27547 h 104771"/>
              <a:gd name="connsiteX144" fmla="*/ 1932688 w 2581144"/>
              <a:gd name="connsiteY144" fmla="*/ 27547 h 104771"/>
              <a:gd name="connsiteX145" fmla="*/ 1932688 w 2581144"/>
              <a:gd name="connsiteY145" fmla="*/ 78723 h 104771"/>
              <a:gd name="connsiteX146" fmla="*/ 1936377 w 2581144"/>
              <a:gd name="connsiteY146" fmla="*/ 17865 h 104771"/>
              <a:gd name="connsiteX147" fmla="*/ 1939950 w 2581144"/>
              <a:gd name="connsiteY147" fmla="*/ 16598 h 104771"/>
              <a:gd name="connsiteX148" fmla="*/ 1946059 w 2581144"/>
              <a:gd name="connsiteY148" fmla="*/ 12333 h 104771"/>
              <a:gd name="connsiteX149" fmla="*/ 1939950 w 2581144"/>
              <a:gd name="connsiteY149" fmla="*/ 7953 h 104771"/>
              <a:gd name="connsiteX150" fmla="*/ 1936377 w 2581144"/>
              <a:gd name="connsiteY150" fmla="*/ 6800 h 104771"/>
              <a:gd name="connsiteX151" fmla="*/ 1930959 w 2581144"/>
              <a:gd name="connsiteY151" fmla="*/ 12448 h 104771"/>
              <a:gd name="connsiteX152" fmla="*/ 1936377 w 2581144"/>
              <a:gd name="connsiteY152" fmla="*/ 17865 h 104771"/>
              <a:gd name="connsiteX153" fmla="*/ 1923467 w 2581144"/>
              <a:gd name="connsiteY153" fmla="*/ 27663 h 104771"/>
              <a:gd name="connsiteX154" fmla="*/ 1914477 w 2581144"/>
              <a:gd name="connsiteY154" fmla="*/ 27663 h 104771"/>
              <a:gd name="connsiteX155" fmla="*/ 1897995 w 2581144"/>
              <a:gd name="connsiteY155" fmla="*/ 62817 h 104771"/>
              <a:gd name="connsiteX156" fmla="*/ 1881282 w 2581144"/>
              <a:gd name="connsiteY156" fmla="*/ 27663 h 104771"/>
              <a:gd name="connsiteX157" fmla="*/ 1871485 w 2581144"/>
              <a:gd name="connsiteY157" fmla="*/ 27663 h 104771"/>
              <a:gd name="connsiteX158" fmla="*/ 1897649 w 2581144"/>
              <a:gd name="connsiteY158" fmla="*/ 80567 h 104771"/>
              <a:gd name="connsiteX159" fmla="*/ 1923583 w 2581144"/>
              <a:gd name="connsiteY159" fmla="*/ 27663 h 104771"/>
              <a:gd name="connsiteX160" fmla="*/ 1825381 w 2581144"/>
              <a:gd name="connsiteY160" fmla="*/ 49562 h 104771"/>
              <a:gd name="connsiteX161" fmla="*/ 1841517 w 2581144"/>
              <a:gd name="connsiteY161" fmla="*/ 34348 h 104771"/>
              <a:gd name="connsiteX162" fmla="*/ 1856847 w 2581144"/>
              <a:gd name="connsiteY162" fmla="*/ 49562 h 104771"/>
              <a:gd name="connsiteX163" fmla="*/ 1825266 w 2581144"/>
              <a:gd name="connsiteY163" fmla="*/ 49562 h 104771"/>
              <a:gd name="connsiteX164" fmla="*/ 1843822 w 2581144"/>
              <a:gd name="connsiteY164" fmla="*/ 79645 h 104771"/>
              <a:gd name="connsiteX165" fmla="*/ 1862034 w 2581144"/>
              <a:gd name="connsiteY165" fmla="*/ 74228 h 104771"/>
              <a:gd name="connsiteX166" fmla="*/ 1862034 w 2581144"/>
              <a:gd name="connsiteY166" fmla="*/ 66160 h 104771"/>
              <a:gd name="connsiteX167" fmla="*/ 1843822 w 2581144"/>
              <a:gd name="connsiteY167" fmla="*/ 71807 h 104771"/>
              <a:gd name="connsiteX168" fmla="*/ 1825150 w 2581144"/>
              <a:gd name="connsiteY168" fmla="*/ 56478 h 104771"/>
              <a:gd name="connsiteX169" fmla="*/ 1865607 w 2581144"/>
              <a:gd name="connsiteY169" fmla="*/ 56478 h 104771"/>
              <a:gd name="connsiteX170" fmla="*/ 1865837 w 2581144"/>
              <a:gd name="connsiteY170" fmla="*/ 52213 h 104771"/>
              <a:gd name="connsiteX171" fmla="*/ 1841517 w 2581144"/>
              <a:gd name="connsiteY171" fmla="*/ 26741 h 104771"/>
              <a:gd name="connsiteX172" fmla="*/ 1816160 w 2581144"/>
              <a:gd name="connsiteY172" fmla="*/ 53711 h 104771"/>
              <a:gd name="connsiteX173" fmla="*/ 1843707 w 2581144"/>
              <a:gd name="connsiteY173" fmla="*/ 79645 h 104771"/>
              <a:gd name="connsiteX174" fmla="*/ 1776510 w 2581144"/>
              <a:gd name="connsiteY174" fmla="*/ 34693 h 104771"/>
              <a:gd name="connsiteX175" fmla="*/ 1794491 w 2581144"/>
              <a:gd name="connsiteY175" fmla="*/ 53366 h 104771"/>
              <a:gd name="connsiteX176" fmla="*/ 1776510 w 2581144"/>
              <a:gd name="connsiteY176" fmla="*/ 71692 h 104771"/>
              <a:gd name="connsiteX177" fmla="*/ 1758760 w 2581144"/>
              <a:gd name="connsiteY177" fmla="*/ 53366 h 104771"/>
              <a:gd name="connsiteX178" fmla="*/ 1776510 w 2581144"/>
              <a:gd name="connsiteY178" fmla="*/ 34693 h 104771"/>
              <a:gd name="connsiteX179" fmla="*/ 1794491 w 2581144"/>
              <a:gd name="connsiteY179" fmla="*/ 78723 h 104771"/>
              <a:gd name="connsiteX180" fmla="*/ 1803020 w 2581144"/>
              <a:gd name="connsiteY180" fmla="*/ 78723 h 104771"/>
              <a:gd name="connsiteX181" fmla="*/ 1803020 w 2581144"/>
              <a:gd name="connsiteY181" fmla="*/ 922 h 104771"/>
              <a:gd name="connsiteX182" fmla="*/ 1794491 w 2581144"/>
              <a:gd name="connsiteY182" fmla="*/ 922 h 104771"/>
              <a:gd name="connsiteX183" fmla="*/ 1794491 w 2581144"/>
              <a:gd name="connsiteY183" fmla="*/ 37344 h 104771"/>
              <a:gd name="connsiteX184" fmla="*/ 1775819 w 2581144"/>
              <a:gd name="connsiteY184" fmla="*/ 26625 h 104771"/>
              <a:gd name="connsiteX185" fmla="*/ 1750116 w 2581144"/>
              <a:gd name="connsiteY185" fmla="*/ 53366 h 104771"/>
              <a:gd name="connsiteX186" fmla="*/ 1775819 w 2581144"/>
              <a:gd name="connsiteY186" fmla="*/ 79530 h 104771"/>
              <a:gd name="connsiteX187" fmla="*/ 1794491 w 2581144"/>
              <a:gd name="connsiteY187" fmla="*/ 69041 h 104771"/>
              <a:gd name="connsiteX188" fmla="*/ 1794491 w 2581144"/>
              <a:gd name="connsiteY188" fmla="*/ 78723 h 104771"/>
              <a:gd name="connsiteX189" fmla="*/ 1702282 w 2581144"/>
              <a:gd name="connsiteY189" fmla="*/ 54288 h 104771"/>
              <a:gd name="connsiteX190" fmla="*/ 1720955 w 2581144"/>
              <a:gd name="connsiteY190" fmla="*/ 36192 h 104771"/>
              <a:gd name="connsiteX191" fmla="*/ 1720955 w 2581144"/>
              <a:gd name="connsiteY191" fmla="*/ 26625 h 104771"/>
              <a:gd name="connsiteX192" fmla="*/ 1702282 w 2581144"/>
              <a:gd name="connsiteY192" fmla="*/ 38958 h 104771"/>
              <a:gd name="connsiteX193" fmla="*/ 1702282 w 2581144"/>
              <a:gd name="connsiteY193" fmla="*/ 27547 h 104771"/>
              <a:gd name="connsiteX194" fmla="*/ 1693869 w 2581144"/>
              <a:gd name="connsiteY194" fmla="*/ 27547 h 104771"/>
              <a:gd name="connsiteX195" fmla="*/ 1693869 w 2581144"/>
              <a:gd name="connsiteY195" fmla="*/ 78723 h 104771"/>
              <a:gd name="connsiteX196" fmla="*/ 1702282 w 2581144"/>
              <a:gd name="connsiteY196" fmla="*/ 78723 h 104771"/>
              <a:gd name="connsiteX197" fmla="*/ 1702282 w 2581144"/>
              <a:gd name="connsiteY197" fmla="*/ 54288 h 104771"/>
              <a:gd name="connsiteX198" fmla="*/ 1669779 w 2581144"/>
              <a:gd name="connsiteY198" fmla="*/ 57054 h 104771"/>
              <a:gd name="connsiteX199" fmla="*/ 1655717 w 2581144"/>
              <a:gd name="connsiteY199" fmla="*/ 71692 h 104771"/>
              <a:gd name="connsiteX200" fmla="*/ 1641540 w 2581144"/>
              <a:gd name="connsiteY200" fmla="*/ 57054 h 104771"/>
              <a:gd name="connsiteX201" fmla="*/ 1641540 w 2581144"/>
              <a:gd name="connsiteY201" fmla="*/ 27547 h 104771"/>
              <a:gd name="connsiteX202" fmla="*/ 1633126 w 2581144"/>
              <a:gd name="connsiteY202" fmla="*/ 27547 h 104771"/>
              <a:gd name="connsiteX203" fmla="*/ 1633126 w 2581144"/>
              <a:gd name="connsiteY203" fmla="*/ 56132 h 104771"/>
              <a:gd name="connsiteX204" fmla="*/ 1655717 w 2581144"/>
              <a:gd name="connsiteY204" fmla="*/ 79530 h 104771"/>
              <a:gd name="connsiteX205" fmla="*/ 1678193 w 2581144"/>
              <a:gd name="connsiteY205" fmla="*/ 56132 h 104771"/>
              <a:gd name="connsiteX206" fmla="*/ 1678193 w 2581144"/>
              <a:gd name="connsiteY206" fmla="*/ 27547 h 104771"/>
              <a:gd name="connsiteX207" fmla="*/ 1669779 w 2581144"/>
              <a:gd name="connsiteY207" fmla="*/ 27547 h 104771"/>
              <a:gd name="connsiteX208" fmla="*/ 1669779 w 2581144"/>
              <a:gd name="connsiteY208" fmla="*/ 57054 h 104771"/>
              <a:gd name="connsiteX209" fmla="*/ 1612956 w 2581144"/>
              <a:gd name="connsiteY209" fmla="*/ 53135 h 104771"/>
              <a:gd name="connsiteX210" fmla="*/ 1595206 w 2581144"/>
              <a:gd name="connsiteY210" fmla="*/ 71692 h 104771"/>
              <a:gd name="connsiteX211" fmla="*/ 1577110 w 2581144"/>
              <a:gd name="connsiteY211" fmla="*/ 53135 h 104771"/>
              <a:gd name="connsiteX212" fmla="*/ 1595206 w 2581144"/>
              <a:gd name="connsiteY212" fmla="*/ 34693 h 104771"/>
              <a:gd name="connsiteX213" fmla="*/ 1612956 w 2581144"/>
              <a:gd name="connsiteY213" fmla="*/ 53135 h 104771"/>
              <a:gd name="connsiteX214" fmla="*/ 1595321 w 2581144"/>
              <a:gd name="connsiteY214" fmla="*/ 79645 h 104771"/>
              <a:gd name="connsiteX215" fmla="*/ 1621715 w 2581144"/>
              <a:gd name="connsiteY215" fmla="*/ 53135 h 104771"/>
              <a:gd name="connsiteX216" fmla="*/ 1595321 w 2581144"/>
              <a:gd name="connsiteY216" fmla="*/ 26741 h 104771"/>
              <a:gd name="connsiteX217" fmla="*/ 1568465 w 2581144"/>
              <a:gd name="connsiteY217" fmla="*/ 53135 h 104771"/>
              <a:gd name="connsiteX218" fmla="*/ 1595321 w 2581144"/>
              <a:gd name="connsiteY218" fmla="*/ 79645 h 104771"/>
              <a:gd name="connsiteX219" fmla="*/ 1564777 w 2581144"/>
              <a:gd name="connsiteY219" fmla="*/ 27663 h 104771"/>
              <a:gd name="connsiteX220" fmla="*/ 1555902 w 2581144"/>
              <a:gd name="connsiteY220" fmla="*/ 27663 h 104771"/>
              <a:gd name="connsiteX221" fmla="*/ 1539765 w 2581144"/>
              <a:gd name="connsiteY221" fmla="*/ 61088 h 104771"/>
              <a:gd name="connsiteX222" fmla="*/ 1523053 w 2581144"/>
              <a:gd name="connsiteY222" fmla="*/ 27663 h 104771"/>
              <a:gd name="connsiteX223" fmla="*/ 1513140 w 2581144"/>
              <a:gd name="connsiteY223" fmla="*/ 27663 h 104771"/>
              <a:gd name="connsiteX224" fmla="*/ 1535270 w 2581144"/>
              <a:gd name="connsiteY224" fmla="*/ 70655 h 104771"/>
              <a:gd name="connsiteX225" fmla="*/ 1518903 w 2581144"/>
              <a:gd name="connsiteY225" fmla="*/ 104772 h 104771"/>
              <a:gd name="connsiteX226" fmla="*/ 1527778 w 2581144"/>
              <a:gd name="connsiteY226" fmla="*/ 104772 h 104771"/>
              <a:gd name="connsiteX227" fmla="*/ 1564892 w 2581144"/>
              <a:gd name="connsiteY227" fmla="*/ 27663 h 104771"/>
              <a:gd name="connsiteX228" fmla="*/ 1469226 w 2581144"/>
              <a:gd name="connsiteY228" fmla="*/ 54288 h 104771"/>
              <a:gd name="connsiteX229" fmla="*/ 1487898 w 2581144"/>
              <a:gd name="connsiteY229" fmla="*/ 36192 h 104771"/>
              <a:gd name="connsiteX230" fmla="*/ 1487898 w 2581144"/>
              <a:gd name="connsiteY230" fmla="*/ 26625 h 104771"/>
              <a:gd name="connsiteX231" fmla="*/ 1469226 w 2581144"/>
              <a:gd name="connsiteY231" fmla="*/ 38958 h 104771"/>
              <a:gd name="connsiteX232" fmla="*/ 1469226 w 2581144"/>
              <a:gd name="connsiteY232" fmla="*/ 27547 h 104771"/>
              <a:gd name="connsiteX233" fmla="*/ 1460812 w 2581144"/>
              <a:gd name="connsiteY233" fmla="*/ 27547 h 104771"/>
              <a:gd name="connsiteX234" fmla="*/ 1460812 w 2581144"/>
              <a:gd name="connsiteY234" fmla="*/ 78723 h 104771"/>
              <a:gd name="connsiteX235" fmla="*/ 1469226 w 2581144"/>
              <a:gd name="connsiteY235" fmla="*/ 78723 h 104771"/>
              <a:gd name="connsiteX236" fmla="*/ 1469226 w 2581144"/>
              <a:gd name="connsiteY236" fmla="*/ 54288 h 104771"/>
              <a:gd name="connsiteX237" fmla="*/ 1406870 w 2581144"/>
              <a:gd name="connsiteY237" fmla="*/ 49562 h 104771"/>
              <a:gd name="connsiteX238" fmla="*/ 1423007 w 2581144"/>
              <a:gd name="connsiteY238" fmla="*/ 34348 h 104771"/>
              <a:gd name="connsiteX239" fmla="*/ 1438336 w 2581144"/>
              <a:gd name="connsiteY239" fmla="*/ 49562 h 104771"/>
              <a:gd name="connsiteX240" fmla="*/ 1406755 w 2581144"/>
              <a:gd name="connsiteY240" fmla="*/ 49562 h 104771"/>
              <a:gd name="connsiteX241" fmla="*/ 1425311 w 2581144"/>
              <a:gd name="connsiteY241" fmla="*/ 79645 h 104771"/>
              <a:gd name="connsiteX242" fmla="*/ 1443523 w 2581144"/>
              <a:gd name="connsiteY242" fmla="*/ 74228 h 104771"/>
              <a:gd name="connsiteX243" fmla="*/ 1443523 w 2581144"/>
              <a:gd name="connsiteY243" fmla="*/ 66160 h 104771"/>
              <a:gd name="connsiteX244" fmla="*/ 1425311 w 2581144"/>
              <a:gd name="connsiteY244" fmla="*/ 71807 h 104771"/>
              <a:gd name="connsiteX245" fmla="*/ 1406639 w 2581144"/>
              <a:gd name="connsiteY245" fmla="*/ 56478 h 104771"/>
              <a:gd name="connsiteX246" fmla="*/ 1447096 w 2581144"/>
              <a:gd name="connsiteY246" fmla="*/ 56478 h 104771"/>
              <a:gd name="connsiteX247" fmla="*/ 1447326 w 2581144"/>
              <a:gd name="connsiteY247" fmla="*/ 52213 h 104771"/>
              <a:gd name="connsiteX248" fmla="*/ 1423007 w 2581144"/>
              <a:gd name="connsiteY248" fmla="*/ 26741 h 104771"/>
              <a:gd name="connsiteX249" fmla="*/ 1397649 w 2581144"/>
              <a:gd name="connsiteY249" fmla="*/ 53711 h 104771"/>
              <a:gd name="connsiteX250" fmla="*/ 1425196 w 2581144"/>
              <a:gd name="connsiteY250" fmla="*/ 79645 h 104771"/>
              <a:gd name="connsiteX251" fmla="*/ 1391079 w 2581144"/>
              <a:gd name="connsiteY251" fmla="*/ 76072 h 104771"/>
              <a:gd name="connsiteX252" fmla="*/ 1391079 w 2581144"/>
              <a:gd name="connsiteY252" fmla="*/ 67889 h 104771"/>
              <a:gd name="connsiteX253" fmla="*/ 1379092 w 2581144"/>
              <a:gd name="connsiteY253" fmla="*/ 71577 h 104771"/>
              <a:gd name="connsiteX254" fmla="*/ 1369180 w 2581144"/>
              <a:gd name="connsiteY254" fmla="*/ 61664 h 104771"/>
              <a:gd name="connsiteX255" fmla="*/ 1369180 w 2581144"/>
              <a:gd name="connsiteY255" fmla="*/ 35385 h 104771"/>
              <a:gd name="connsiteX256" fmla="*/ 1390388 w 2581144"/>
              <a:gd name="connsiteY256" fmla="*/ 35385 h 104771"/>
              <a:gd name="connsiteX257" fmla="*/ 1390388 w 2581144"/>
              <a:gd name="connsiteY257" fmla="*/ 27547 h 104771"/>
              <a:gd name="connsiteX258" fmla="*/ 1369180 w 2581144"/>
              <a:gd name="connsiteY258" fmla="*/ 27547 h 104771"/>
              <a:gd name="connsiteX259" fmla="*/ 1369180 w 2581144"/>
              <a:gd name="connsiteY259" fmla="*/ 11296 h 104771"/>
              <a:gd name="connsiteX260" fmla="*/ 1360766 w 2581144"/>
              <a:gd name="connsiteY260" fmla="*/ 11296 h 104771"/>
              <a:gd name="connsiteX261" fmla="*/ 1360766 w 2581144"/>
              <a:gd name="connsiteY261" fmla="*/ 60973 h 104771"/>
              <a:gd name="connsiteX262" fmla="*/ 1378285 w 2581144"/>
              <a:gd name="connsiteY262" fmla="*/ 79530 h 104771"/>
              <a:gd name="connsiteX263" fmla="*/ 1391079 w 2581144"/>
              <a:gd name="connsiteY263" fmla="*/ 75957 h 104771"/>
              <a:gd name="connsiteX264" fmla="*/ 1353159 w 2581144"/>
              <a:gd name="connsiteY264" fmla="*/ 35385 h 104771"/>
              <a:gd name="connsiteX265" fmla="*/ 1353159 w 2581144"/>
              <a:gd name="connsiteY265" fmla="*/ 27547 h 104771"/>
              <a:gd name="connsiteX266" fmla="*/ 1332757 w 2581144"/>
              <a:gd name="connsiteY266" fmla="*/ 27547 h 104771"/>
              <a:gd name="connsiteX267" fmla="*/ 1332757 w 2581144"/>
              <a:gd name="connsiteY267" fmla="*/ 18096 h 104771"/>
              <a:gd name="connsiteX268" fmla="*/ 1342785 w 2581144"/>
              <a:gd name="connsiteY268" fmla="*/ 8068 h 104771"/>
              <a:gd name="connsiteX269" fmla="*/ 1354772 w 2581144"/>
              <a:gd name="connsiteY269" fmla="*/ 12102 h 104771"/>
              <a:gd name="connsiteX270" fmla="*/ 1354772 w 2581144"/>
              <a:gd name="connsiteY270" fmla="*/ 3688 h 104771"/>
              <a:gd name="connsiteX271" fmla="*/ 1342209 w 2581144"/>
              <a:gd name="connsiteY271" fmla="*/ 0 h 104771"/>
              <a:gd name="connsiteX272" fmla="*/ 1324344 w 2581144"/>
              <a:gd name="connsiteY272" fmla="*/ 18442 h 104771"/>
              <a:gd name="connsiteX273" fmla="*/ 1324344 w 2581144"/>
              <a:gd name="connsiteY273" fmla="*/ 78608 h 104771"/>
              <a:gd name="connsiteX274" fmla="*/ 1332757 w 2581144"/>
              <a:gd name="connsiteY274" fmla="*/ 78608 h 104771"/>
              <a:gd name="connsiteX275" fmla="*/ 1332757 w 2581144"/>
              <a:gd name="connsiteY275" fmla="*/ 35270 h 104771"/>
              <a:gd name="connsiteX276" fmla="*/ 1353159 w 2581144"/>
              <a:gd name="connsiteY276" fmla="*/ 35270 h 104771"/>
              <a:gd name="connsiteX277" fmla="*/ 1280660 w 2581144"/>
              <a:gd name="connsiteY277" fmla="*/ 34693 h 104771"/>
              <a:gd name="connsiteX278" fmla="*/ 1298640 w 2581144"/>
              <a:gd name="connsiteY278" fmla="*/ 53366 h 104771"/>
              <a:gd name="connsiteX279" fmla="*/ 1280660 w 2581144"/>
              <a:gd name="connsiteY279" fmla="*/ 71692 h 104771"/>
              <a:gd name="connsiteX280" fmla="*/ 1262909 w 2581144"/>
              <a:gd name="connsiteY280" fmla="*/ 53366 h 104771"/>
              <a:gd name="connsiteX281" fmla="*/ 1280660 w 2581144"/>
              <a:gd name="connsiteY281" fmla="*/ 34693 h 104771"/>
              <a:gd name="connsiteX282" fmla="*/ 1298640 w 2581144"/>
              <a:gd name="connsiteY282" fmla="*/ 78723 h 104771"/>
              <a:gd name="connsiteX283" fmla="*/ 1307169 w 2581144"/>
              <a:gd name="connsiteY283" fmla="*/ 78723 h 104771"/>
              <a:gd name="connsiteX284" fmla="*/ 1307169 w 2581144"/>
              <a:gd name="connsiteY284" fmla="*/ 27547 h 104771"/>
              <a:gd name="connsiteX285" fmla="*/ 1298640 w 2581144"/>
              <a:gd name="connsiteY285" fmla="*/ 27547 h 104771"/>
              <a:gd name="connsiteX286" fmla="*/ 1298640 w 2581144"/>
              <a:gd name="connsiteY286" fmla="*/ 37229 h 104771"/>
              <a:gd name="connsiteX287" fmla="*/ 1279968 w 2581144"/>
              <a:gd name="connsiteY287" fmla="*/ 26625 h 104771"/>
              <a:gd name="connsiteX288" fmla="*/ 1254265 w 2581144"/>
              <a:gd name="connsiteY288" fmla="*/ 53366 h 104771"/>
              <a:gd name="connsiteX289" fmla="*/ 1279968 w 2581144"/>
              <a:gd name="connsiteY289" fmla="*/ 79530 h 104771"/>
              <a:gd name="connsiteX290" fmla="*/ 1298640 w 2581144"/>
              <a:gd name="connsiteY290" fmla="*/ 69156 h 104771"/>
              <a:gd name="connsiteX291" fmla="*/ 1298640 w 2581144"/>
              <a:gd name="connsiteY291" fmla="*/ 78723 h 104771"/>
              <a:gd name="connsiteX292" fmla="*/ 1214731 w 2581144"/>
              <a:gd name="connsiteY292" fmla="*/ 78723 h 104771"/>
              <a:gd name="connsiteX293" fmla="*/ 1225104 w 2581144"/>
              <a:gd name="connsiteY293" fmla="*/ 78723 h 104771"/>
              <a:gd name="connsiteX294" fmla="*/ 1202513 w 2581144"/>
              <a:gd name="connsiteY294" fmla="*/ 47718 h 104771"/>
              <a:gd name="connsiteX295" fmla="*/ 1222223 w 2581144"/>
              <a:gd name="connsiteY295" fmla="*/ 27547 h 104771"/>
              <a:gd name="connsiteX296" fmla="*/ 1212195 w 2581144"/>
              <a:gd name="connsiteY296" fmla="*/ 27547 h 104771"/>
              <a:gd name="connsiteX297" fmla="*/ 1188797 w 2581144"/>
              <a:gd name="connsiteY297" fmla="*/ 51406 h 104771"/>
              <a:gd name="connsiteX298" fmla="*/ 1188797 w 2581144"/>
              <a:gd name="connsiteY298" fmla="*/ 922 h 104771"/>
              <a:gd name="connsiteX299" fmla="*/ 1180383 w 2581144"/>
              <a:gd name="connsiteY299" fmla="*/ 922 h 104771"/>
              <a:gd name="connsiteX300" fmla="*/ 1180383 w 2581144"/>
              <a:gd name="connsiteY300" fmla="*/ 78723 h 104771"/>
              <a:gd name="connsiteX301" fmla="*/ 1188797 w 2581144"/>
              <a:gd name="connsiteY301" fmla="*/ 78723 h 104771"/>
              <a:gd name="connsiteX302" fmla="*/ 1188797 w 2581144"/>
              <a:gd name="connsiteY302" fmla="*/ 62125 h 104771"/>
              <a:gd name="connsiteX303" fmla="*/ 1196750 w 2581144"/>
              <a:gd name="connsiteY303" fmla="*/ 53942 h 104771"/>
              <a:gd name="connsiteX304" fmla="*/ 1214846 w 2581144"/>
              <a:gd name="connsiteY304" fmla="*/ 78723 h 104771"/>
              <a:gd name="connsiteX305" fmla="*/ 1158138 w 2581144"/>
              <a:gd name="connsiteY305" fmla="*/ 53135 h 104771"/>
              <a:gd name="connsiteX306" fmla="*/ 1140388 w 2581144"/>
              <a:gd name="connsiteY306" fmla="*/ 71692 h 104771"/>
              <a:gd name="connsiteX307" fmla="*/ 1122292 w 2581144"/>
              <a:gd name="connsiteY307" fmla="*/ 53135 h 104771"/>
              <a:gd name="connsiteX308" fmla="*/ 1140388 w 2581144"/>
              <a:gd name="connsiteY308" fmla="*/ 34693 h 104771"/>
              <a:gd name="connsiteX309" fmla="*/ 1158138 w 2581144"/>
              <a:gd name="connsiteY309" fmla="*/ 53135 h 104771"/>
              <a:gd name="connsiteX310" fmla="*/ 1140503 w 2581144"/>
              <a:gd name="connsiteY310" fmla="*/ 79645 h 104771"/>
              <a:gd name="connsiteX311" fmla="*/ 1166898 w 2581144"/>
              <a:gd name="connsiteY311" fmla="*/ 53135 h 104771"/>
              <a:gd name="connsiteX312" fmla="*/ 1140503 w 2581144"/>
              <a:gd name="connsiteY312" fmla="*/ 26741 h 104771"/>
              <a:gd name="connsiteX313" fmla="*/ 1113647 w 2581144"/>
              <a:gd name="connsiteY313" fmla="*/ 53135 h 104771"/>
              <a:gd name="connsiteX314" fmla="*/ 1140503 w 2581144"/>
              <a:gd name="connsiteY314" fmla="*/ 79645 h 104771"/>
              <a:gd name="connsiteX315" fmla="*/ 1095436 w 2581144"/>
              <a:gd name="connsiteY315" fmla="*/ 53135 h 104771"/>
              <a:gd name="connsiteX316" fmla="*/ 1077686 w 2581144"/>
              <a:gd name="connsiteY316" fmla="*/ 71692 h 104771"/>
              <a:gd name="connsiteX317" fmla="*/ 1059590 w 2581144"/>
              <a:gd name="connsiteY317" fmla="*/ 53135 h 104771"/>
              <a:gd name="connsiteX318" fmla="*/ 1077686 w 2581144"/>
              <a:gd name="connsiteY318" fmla="*/ 34693 h 104771"/>
              <a:gd name="connsiteX319" fmla="*/ 1095436 w 2581144"/>
              <a:gd name="connsiteY319" fmla="*/ 53135 h 104771"/>
              <a:gd name="connsiteX320" fmla="*/ 1077801 w 2581144"/>
              <a:gd name="connsiteY320" fmla="*/ 79645 h 104771"/>
              <a:gd name="connsiteX321" fmla="*/ 1104196 w 2581144"/>
              <a:gd name="connsiteY321" fmla="*/ 53135 h 104771"/>
              <a:gd name="connsiteX322" fmla="*/ 1077801 w 2581144"/>
              <a:gd name="connsiteY322" fmla="*/ 26741 h 104771"/>
              <a:gd name="connsiteX323" fmla="*/ 1050946 w 2581144"/>
              <a:gd name="connsiteY323" fmla="*/ 53135 h 104771"/>
              <a:gd name="connsiteX324" fmla="*/ 1077801 w 2581144"/>
              <a:gd name="connsiteY324" fmla="*/ 79645 h 104771"/>
              <a:gd name="connsiteX325" fmla="*/ 1029277 w 2581144"/>
              <a:gd name="connsiteY325" fmla="*/ 78723 h 104771"/>
              <a:gd name="connsiteX326" fmla="*/ 1037690 w 2581144"/>
              <a:gd name="connsiteY326" fmla="*/ 78723 h 104771"/>
              <a:gd name="connsiteX327" fmla="*/ 1037690 w 2581144"/>
              <a:gd name="connsiteY327" fmla="*/ 922 h 104771"/>
              <a:gd name="connsiteX328" fmla="*/ 1029277 w 2581144"/>
              <a:gd name="connsiteY328" fmla="*/ 922 h 104771"/>
              <a:gd name="connsiteX329" fmla="*/ 1029277 w 2581144"/>
              <a:gd name="connsiteY329" fmla="*/ 78723 h 104771"/>
              <a:gd name="connsiteX330" fmla="*/ 983403 w 2581144"/>
              <a:gd name="connsiteY330" fmla="*/ 53135 h 104771"/>
              <a:gd name="connsiteX331" fmla="*/ 965653 w 2581144"/>
              <a:gd name="connsiteY331" fmla="*/ 71692 h 104771"/>
              <a:gd name="connsiteX332" fmla="*/ 947557 w 2581144"/>
              <a:gd name="connsiteY332" fmla="*/ 53135 h 104771"/>
              <a:gd name="connsiteX333" fmla="*/ 965653 w 2581144"/>
              <a:gd name="connsiteY333" fmla="*/ 34693 h 104771"/>
              <a:gd name="connsiteX334" fmla="*/ 983403 w 2581144"/>
              <a:gd name="connsiteY334" fmla="*/ 53135 h 104771"/>
              <a:gd name="connsiteX335" fmla="*/ 965768 w 2581144"/>
              <a:gd name="connsiteY335" fmla="*/ 79645 h 104771"/>
              <a:gd name="connsiteX336" fmla="*/ 992163 w 2581144"/>
              <a:gd name="connsiteY336" fmla="*/ 53135 h 104771"/>
              <a:gd name="connsiteX337" fmla="*/ 965768 w 2581144"/>
              <a:gd name="connsiteY337" fmla="*/ 26741 h 104771"/>
              <a:gd name="connsiteX338" fmla="*/ 938912 w 2581144"/>
              <a:gd name="connsiteY338" fmla="*/ 53135 h 104771"/>
              <a:gd name="connsiteX339" fmla="*/ 965768 w 2581144"/>
              <a:gd name="connsiteY339" fmla="*/ 79645 h 104771"/>
              <a:gd name="connsiteX340" fmla="*/ 932227 w 2581144"/>
              <a:gd name="connsiteY340" fmla="*/ 76072 h 104771"/>
              <a:gd name="connsiteX341" fmla="*/ 932227 w 2581144"/>
              <a:gd name="connsiteY341" fmla="*/ 67889 h 104771"/>
              <a:gd name="connsiteX342" fmla="*/ 920240 w 2581144"/>
              <a:gd name="connsiteY342" fmla="*/ 71577 h 104771"/>
              <a:gd name="connsiteX343" fmla="*/ 910328 w 2581144"/>
              <a:gd name="connsiteY343" fmla="*/ 61664 h 104771"/>
              <a:gd name="connsiteX344" fmla="*/ 910328 w 2581144"/>
              <a:gd name="connsiteY344" fmla="*/ 35385 h 104771"/>
              <a:gd name="connsiteX345" fmla="*/ 931536 w 2581144"/>
              <a:gd name="connsiteY345" fmla="*/ 35385 h 104771"/>
              <a:gd name="connsiteX346" fmla="*/ 931536 w 2581144"/>
              <a:gd name="connsiteY346" fmla="*/ 27547 h 104771"/>
              <a:gd name="connsiteX347" fmla="*/ 910328 w 2581144"/>
              <a:gd name="connsiteY347" fmla="*/ 27547 h 104771"/>
              <a:gd name="connsiteX348" fmla="*/ 910328 w 2581144"/>
              <a:gd name="connsiteY348" fmla="*/ 11296 h 104771"/>
              <a:gd name="connsiteX349" fmla="*/ 901913 w 2581144"/>
              <a:gd name="connsiteY349" fmla="*/ 11296 h 104771"/>
              <a:gd name="connsiteX350" fmla="*/ 901913 w 2581144"/>
              <a:gd name="connsiteY350" fmla="*/ 60973 h 104771"/>
              <a:gd name="connsiteX351" fmla="*/ 919433 w 2581144"/>
              <a:gd name="connsiteY351" fmla="*/ 79530 h 104771"/>
              <a:gd name="connsiteX352" fmla="*/ 932227 w 2581144"/>
              <a:gd name="connsiteY352" fmla="*/ 75957 h 104771"/>
              <a:gd name="connsiteX353" fmla="*/ 869525 w 2581144"/>
              <a:gd name="connsiteY353" fmla="*/ 27663 h 104771"/>
              <a:gd name="connsiteX354" fmla="*/ 860650 w 2581144"/>
              <a:gd name="connsiteY354" fmla="*/ 27663 h 104771"/>
              <a:gd name="connsiteX355" fmla="*/ 844514 w 2581144"/>
              <a:gd name="connsiteY355" fmla="*/ 61088 h 104771"/>
              <a:gd name="connsiteX356" fmla="*/ 827801 w 2581144"/>
              <a:gd name="connsiteY356" fmla="*/ 27663 h 104771"/>
              <a:gd name="connsiteX357" fmla="*/ 817889 w 2581144"/>
              <a:gd name="connsiteY357" fmla="*/ 27663 h 104771"/>
              <a:gd name="connsiteX358" fmla="*/ 840019 w 2581144"/>
              <a:gd name="connsiteY358" fmla="*/ 70655 h 104771"/>
              <a:gd name="connsiteX359" fmla="*/ 823652 w 2581144"/>
              <a:gd name="connsiteY359" fmla="*/ 104772 h 104771"/>
              <a:gd name="connsiteX360" fmla="*/ 832527 w 2581144"/>
              <a:gd name="connsiteY360" fmla="*/ 104772 h 104771"/>
              <a:gd name="connsiteX361" fmla="*/ 869641 w 2581144"/>
              <a:gd name="connsiteY361" fmla="*/ 27663 h 104771"/>
              <a:gd name="connsiteX362" fmla="*/ 815122 w 2581144"/>
              <a:gd name="connsiteY362" fmla="*/ 76072 h 104771"/>
              <a:gd name="connsiteX363" fmla="*/ 815122 w 2581144"/>
              <a:gd name="connsiteY363" fmla="*/ 67889 h 104771"/>
              <a:gd name="connsiteX364" fmla="*/ 803135 w 2581144"/>
              <a:gd name="connsiteY364" fmla="*/ 71577 h 104771"/>
              <a:gd name="connsiteX365" fmla="*/ 793223 w 2581144"/>
              <a:gd name="connsiteY365" fmla="*/ 61664 h 104771"/>
              <a:gd name="connsiteX366" fmla="*/ 793223 w 2581144"/>
              <a:gd name="connsiteY366" fmla="*/ 35385 h 104771"/>
              <a:gd name="connsiteX367" fmla="*/ 814431 w 2581144"/>
              <a:gd name="connsiteY367" fmla="*/ 35385 h 104771"/>
              <a:gd name="connsiteX368" fmla="*/ 814431 w 2581144"/>
              <a:gd name="connsiteY368" fmla="*/ 27547 h 104771"/>
              <a:gd name="connsiteX369" fmla="*/ 793223 w 2581144"/>
              <a:gd name="connsiteY369" fmla="*/ 27547 h 104771"/>
              <a:gd name="connsiteX370" fmla="*/ 793223 w 2581144"/>
              <a:gd name="connsiteY370" fmla="*/ 11296 h 104771"/>
              <a:gd name="connsiteX371" fmla="*/ 784809 w 2581144"/>
              <a:gd name="connsiteY371" fmla="*/ 11296 h 104771"/>
              <a:gd name="connsiteX372" fmla="*/ 784809 w 2581144"/>
              <a:gd name="connsiteY372" fmla="*/ 60973 h 104771"/>
              <a:gd name="connsiteX373" fmla="*/ 802329 w 2581144"/>
              <a:gd name="connsiteY373" fmla="*/ 79530 h 104771"/>
              <a:gd name="connsiteX374" fmla="*/ 815122 w 2581144"/>
              <a:gd name="connsiteY374" fmla="*/ 75957 h 104771"/>
              <a:gd name="connsiteX375" fmla="*/ 760028 w 2581144"/>
              <a:gd name="connsiteY375" fmla="*/ 78723 h 104771"/>
              <a:gd name="connsiteX376" fmla="*/ 768557 w 2581144"/>
              <a:gd name="connsiteY376" fmla="*/ 78723 h 104771"/>
              <a:gd name="connsiteX377" fmla="*/ 768557 w 2581144"/>
              <a:gd name="connsiteY377" fmla="*/ 27547 h 104771"/>
              <a:gd name="connsiteX378" fmla="*/ 760028 w 2581144"/>
              <a:gd name="connsiteY378" fmla="*/ 27547 h 104771"/>
              <a:gd name="connsiteX379" fmla="*/ 760028 w 2581144"/>
              <a:gd name="connsiteY379" fmla="*/ 78723 h 104771"/>
              <a:gd name="connsiteX380" fmla="*/ 763601 w 2581144"/>
              <a:gd name="connsiteY380" fmla="*/ 17865 h 104771"/>
              <a:gd name="connsiteX381" fmla="*/ 767289 w 2581144"/>
              <a:gd name="connsiteY381" fmla="*/ 16598 h 104771"/>
              <a:gd name="connsiteX382" fmla="*/ 773398 w 2581144"/>
              <a:gd name="connsiteY382" fmla="*/ 12333 h 104771"/>
              <a:gd name="connsiteX383" fmla="*/ 767289 w 2581144"/>
              <a:gd name="connsiteY383" fmla="*/ 7953 h 104771"/>
              <a:gd name="connsiteX384" fmla="*/ 763601 w 2581144"/>
              <a:gd name="connsiteY384" fmla="*/ 6800 h 104771"/>
              <a:gd name="connsiteX385" fmla="*/ 758184 w 2581144"/>
              <a:gd name="connsiteY385" fmla="*/ 12448 h 104771"/>
              <a:gd name="connsiteX386" fmla="*/ 763601 w 2581144"/>
              <a:gd name="connsiteY386" fmla="*/ 17865 h 104771"/>
              <a:gd name="connsiteX387" fmla="*/ 734555 w 2581144"/>
              <a:gd name="connsiteY387" fmla="*/ 78723 h 104771"/>
              <a:gd name="connsiteX388" fmla="*/ 742969 w 2581144"/>
              <a:gd name="connsiteY388" fmla="*/ 78723 h 104771"/>
              <a:gd name="connsiteX389" fmla="*/ 742969 w 2581144"/>
              <a:gd name="connsiteY389" fmla="*/ 922 h 104771"/>
              <a:gd name="connsiteX390" fmla="*/ 734555 w 2581144"/>
              <a:gd name="connsiteY390" fmla="*/ 922 h 104771"/>
              <a:gd name="connsiteX391" fmla="*/ 734555 w 2581144"/>
              <a:gd name="connsiteY391" fmla="*/ 78723 h 104771"/>
              <a:gd name="connsiteX392" fmla="*/ 708852 w 2581144"/>
              <a:gd name="connsiteY392" fmla="*/ 78723 h 104771"/>
              <a:gd name="connsiteX393" fmla="*/ 717382 w 2581144"/>
              <a:gd name="connsiteY393" fmla="*/ 78723 h 104771"/>
              <a:gd name="connsiteX394" fmla="*/ 717382 w 2581144"/>
              <a:gd name="connsiteY394" fmla="*/ 27547 h 104771"/>
              <a:gd name="connsiteX395" fmla="*/ 708852 w 2581144"/>
              <a:gd name="connsiteY395" fmla="*/ 27547 h 104771"/>
              <a:gd name="connsiteX396" fmla="*/ 708852 w 2581144"/>
              <a:gd name="connsiteY396" fmla="*/ 78723 h 104771"/>
              <a:gd name="connsiteX397" fmla="*/ 713809 w 2581144"/>
              <a:gd name="connsiteY397" fmla="*/ 17865 h 104771"/>
              <a:gd name="connsiteX398" fmla="*/ 719341 w 2581144"/>
              <a:gd name="connsiteY398" fmla="*/ 12448 h 104771"/>
              <a:gd name="connsiteX399" fmla="*/ 713809 w 2581144"/>
              <a:gd name="connsiteY399" fmla="*/ 6800 h 104771"/>
              <a:gd name="connsiteX400" fmla="*/ 710120 w 2581144"/>
              <a:gd name="connsiteY400" fmla="*/ 7953 h 104771"/>
              <a:gd name="connsiteX401" fmla="*/ 704011 w 2581144"/>
              <a:gd name="connsiteY401" fmla="*/ 12333 h 104771"/>
              <a:gd name="connsiteX402" fmla="*/ 710120 w 2581144"/>
              <a:gd name="connsiteY402" fmla="*/ 16598 h 104771"/>
              <a:gd name="connsiteX403" fmla="*/ 713809 w 2581144"/>
              <a:gd name="connsiteY403" fmla="*/ 17865 h 104771"/>
              <a:gd name="connsiteX404" fmla="*/ 669203 w 2581144"/>
              <a:gd name="connsiteY404" fmla="*/ 71692 h 104771"/>
              <a:gd name="connsiteX405" fmla="*/ 651107 w 2581144"/>
              <a:gd name="connsiteY405" fmla="*/ 53135 h 104771"/>
              <a:gd name="connsiteX406" fmla="*/ 669203 w 2581144"/>
              <a:gd name="connsiteY406" fmla="*/ 34693 h 104771"/>
              <a:gd name="connsiteX407" fmla="*/ 686953 w 2581144"/>
              <a:gd name="connsiteY407" fmla="*/ 53135 h 104771"/>
              <a:gd name="connsiteX408" fmla="*/ 669203 w 2581144"/>
              <a:gd name="connsiteY408" fmla="*/ 71692 h 104771"/>
              <a:gd name="connsiteX409" fmla="*/ 695713 w 2581144"/>
              <a:gd name="connsiteY409" fmla="*/ 53020 h 104771"/>
              <a:gd name="connsiteX410" fmla="*/ 670009 w 2581144"/>
              <a:gd name="connsiteY410" fmla="*/ 26625 h 104771"/>
              <a:gd name="connsiteX411" fmla="*/ 651222 w 2581144"/>
              <a:gd name="connsiteY411" fmla="*/ 37229 h 104771"/>
              <a:gd name="connsiteX412" fmla="*/ 651222 w 2581144"/>
              <a:gd name="connsiteY412" fmla="*/ 922 h 104771"/>
              <a:gd name="connsiteX413" fmla="*/ 642808 w 2581144"/>
              <a:gd name="connsiteY413" fmla="*/ 922 h 104771"/>
              <a:gd name="connsiteX414" fmla="*/ 642808 w 2581144"/>
              <a:gd name="connsiteY414" fmla="*/ 78723 h 104771"/>
              <a:gd name="connsiteX415" fmla="*/ 651222 w 2581144"/>
              <a:gd name="connsiteY415" fmla="*/ 78723 h 104771"/>
              <a:gd name="connsiteX416" fmla="*/ 651222 w 2581144"/>
              <a:gd name="connsiteY416" fmla="*/ 68926 h 104771"/>
              <a:gd name="connsiteX417" fmla="*/ 670009 w 2581144"/>
              <a:gd name="connsiteY417" fmla="*/ 79530 h 104771"/>
              <a:gd name="connsiteX418" fmla="*/ 695713 w 2581144"/>
              <a:gd name="connsiteY418" fmla="*/ 53020 h 104771"/>
              <a:gd name="connsiteX419" fmla="*/ 617220 w 2581144"/>
              <a:gd name="connsiteY419" fmla="*/ 78723 h 104771"/>
              <a:gd name="connsiteX420" fmla="*/ 625749 w 2581144"/>
              <a:gd name="connsiteY420" fmla="*/ 78723 h 104771"/>
              <a:gd name="connsiteX421" fmla="*/ 625749 w 2581144"/>
              <a:gd name="connsiteY421" fmla="*/ 27547 h 104771"/>
              <a:gd name="connsiteX422" fmla="*/ 617220 w 2581144"/>
              <a:gd name="connsiteY422" fmla="*/ 27547 h 104771"/>
              <a:gd name="connsiteX423" fmla="*/ 617220 w 2581144"/>
              <a:gd name="connsiteY423" fmla="*/ 78723 h 104771"/>
              <a:gd name="connsiteX424" fmla="*/ 620793 w 2581144"/>
              <a:gd name="connsiteY424" fmla="*/ 17865 h 104771"/>
              <a:gd name="connsiteX425" fmla="*/ 624482 w 2581144"/>
              <a:gd name="connsiteY425" fmla="*/ 16598 h 104771"/>
              <a:gd name="connsiteX426" fmla="*/ 630591 w 2581144"/>
              <a:gd name="connsiteY426" fmla="*/ 12333 h 104771"/>
              <a:gd name="connsiteX427" fmla="*/ 624482 w 2581144"/>
              <a:gd name="connsiteY427" fmla="*/ 7953 h 104771"/>
              <a:gd name="connsiteX428" fmla="*/ 620793 w 2581144"/>
              <a:gd name="connsiteY428" fmla="*/ 6800 h 104771"/>
              <a:gd name="connsiteX429" fmla="*/ 615376 w 2581144"/>
              <a:gd name="connsiteY429" fmla="*/ 12448 h 104771"/>
              <a:gd name="connsiteX430" fmla="*/ 620793 w 2581144"/>
              <a:gd name="connsiteY430" fmla="*/ 17865 h 104771"/>
              <a:gd name="connsiteX431" fmla="*/ 568119 w 2581144"/>
              <a:gd name="connsiteY431" fmla="*/ 65353 h 104771"/>
              <a:gd name="connsiteX432" fmla="*/ 568119 w 2581144"/>
              <a:gd name="connsiteY432" fmla="*/ 74458 h 104771"/>
              <a:gd name="connsiteX433" fmla="*/ 585408 w 2581144"/>
              <a:gd name="connsiteY433" fmla="*/ 79530 h 104771"/>
              <a:gd name="connsiteX434" fmla="*/ 604426 w 2581144"/>
              <a:gd name="connsiteY434" fmla="*/ 63854 h 104771"/>
              <a:gd name="connsiteX435" fmla="*/ 594860 w 2581144"/>
              <a:gd name="connsiteY435" fmla="*/ 51637 h 104771"/>
              <a:gd name="connsiteX436" fmla="*/ 582757 w 2581144"/>
              <a:gd name="connsiteY436" fmla="*/ 46796 h 104771"/>
              <a:gd name="connsiteX437" fmla="*/ 577225 w 2581144"/>
              <a:gd name="connsiteY437" fmla="*/ 40341 h 104771"/>
              <a:gd name="connsiteX438" fmla="*/ 586561 w 2581144"/>
              <a:gd name="connsiteY438" fmla="*/ 33541 h 104771"/>
              <a:gd name="connsiteX439" fmla="*/ 601890 w 2581144"/>
              <a:gd name="connsiteY439" fmla="*/ 39995 h 104771"/>
              <a:gd name="connsiteX440" fmla="*/ 601890 w 2581144"/>
              <a:gd name="connsiteY440" fmla="*/ 31236 h 104771"/>
              <a:gd name="connsiteX441" fmla="*/ 586446 w 2581144"/>
              <a:gd name="connsiteY441" fmla="*/ 26510 h 104771"/>
              <a:gd name="connsiteX442" fmla="*/ 568811 w 2581144"/>
              <a:gd name="connsiteY442" fmla="*/ 41033 h 104771"/>
              <a:gd name="connsiteX443" fmla="*/ 578608 w 2581144"/>
              <a:gd name="connsiteY443" fmla="*/ 53942 h 104771"/>
              <a:gd name="connsiteX444" fmla="*/ 590595 w 2581144"/>
              <a:gd name="connsiteY444" fmla="*/ 58783 h 104771"/>
              <a:gd name="connsiteX445" fmla="*/ 595897 w 2581144"/>
              <a:gd name="connsiteY445" fmla="*/ 65353 h 104771"/>
              <a:gd name="connsiteX446" fmla="*/ 585639 w 2581144"/>
              <a:gd name="connsiteY446" fmla="*/ 72614 h 104771"/>
              <a:gd name="connsiteX447" fmla="*/ 568119 w 2581144"/>
              <a:gd name="connsiteY447" fmla="*/ 65237 h 104771"/>
              <a:gd name="connsiteX448" fmla="*/ 518327 w 2581144"/>
              <a:gd name="connsiteY448" fmla="*/ 53135 h 104771"/>
              <a:gd name="connsiteX449" fmla="*/ 534002 w 2581144"/>
              <a:gd name="connsiteY449" fmla="*/ 34924 h 104771"/>
              <a:gd name="connsiteX450" fmla="*/ 547257 w 2581144"/>
              <a:gd name="connsiteY450" fmla="*/ 50138 h 104771"/>
              <a:gd name="connsiteX451" fmla="*/ 547257 w 2581144"/>
              <a:gd name="connsiteY451" fmla="*/ 78723 h 104771"/>
              <a:gd name="connsiteX452" fmla="*/ 555786 w 2581144"/>
              <a:gd name="connsiteY452" fmla="*/ 78723 h 104771"/>
              <a:gd name="connsiteX453" fmla="*/ 555786 w 2581144"/>
              <a:gd name="connsiteY453" fmla="*/ 48640 h 104771"/>
              <a:gd name="connsiteX454" fmla="*/ 536077 w 2581144"/>
              <a:gd name="connsiteY454" fmla="*/ 26625 h 104771"/>
              <a:gd name="connsiteX455" fmla="*/ 518327 w 2581144"/>
              <a:gd name="connsiteY455" fmla="*/ 37114 h 104771"/>
              <a:gd name="connsiteX456" fmla="*/ 518327 w 2581144"/>
              <a:gd name="connsiteY456" fmla="*/ 27547 h 104771"/>
              <a:gd name="connsiteX457" fmla="*/ 509913 w 2581144"/>
              <a:gd name="connsiteY457" fmla="*/ 27547 h 104771"/>
              <a:gd name="connsiteX458" fmla="*/ 509913 w 2581144"/>
              <a:gd name="connsiteY458" fmla="*/ 78723 h 104771"/>
              <a:gd name="connsiteX459" fmla="*/ 518327 w 2581144"/>
              <a:gd name="connsiteY459" fmla="*/ 78723 h 104771"/>
              <a:gd name="connsiteX460" fmla="*/ 518327 w 2581144"/>
              <a:gd name="connsiteY460" fmla="*/ 53135 h 104771"/>
              <a:gd name="connsiteX461" fmla="*/ 487783 w 2581144"/>
              <a:gd name="connsiteY461" fmla="*/ 53135 h 104771"/>
              <a:gd name="connsiteX462" fmla="*/ 470032 w 2581144"/>
              <a:gd name="connsiteY462" fmla="*/ 71692 h 104771"/>
              <a:gd name="connsiteX463" fmla="*/ 451937 w 2581144"/>
              <a:gd name="connsiteY463" fmla="*/ 53135 h 104771"/>
              <a:gd name="connsiteX464" fmla="*/ 470032 w 2581144"/>
              <a:gd name="connsiteY464" fmla="*/ 34693 h 104771"/>
              <a:gd name="connsiteX465" fmla="*/ 487783 w 2581144"/>
              <a:gd name="connsiteY465" fmla="*/ 53135 h 104771"/>
              <a:gd name="connsiteX466" fmla="*/ 470148 w 2581144"/>
              <a:gd name="connsiteY466" fmla="*/ 79645 h 104771"/>
              <a:gd name="connsiteX467" fmla="*/ 496542 w 2581144"/>
              <a:gd name="connsiteY467" fmla="*/ 53135 h 104771"/>
              <a:gd name="connsiteX468" fmla="*/ 470148 w 2581144"/>
              <a:gd name="connsiteY468" fmla="*/ 26741 h 104771"/>
              <a:gd name="connsiteX469" fmla="*/ 443292 w 2581144"/>
              <a:gd name="connsiteY469" fmla="*/ 53135 h 104771"/>
              <a:gd name="connsiteX470" fmla="*/ 470148 w 2581144"/>
              <a:gd name="connsiteY470" fmla="*/ 79645 h 104771"/>
              <a:gd name="connsiteX471" fmla="*/ 425312 w 2581144"/>
              <a:gd name="connsiteY471" fmla="*/ 53135 h 104771"/>
              <a:gd name="connsiteX472" fmla="*/ 407561 w 2581144"/>
              <a:gd name="connsiteY472" fmla="*/ 71692 h 104771"/>
              <a:gd name="connsiteX473" fmla="*/ 389465 w 2581144"/>
              <a:gd name="connsiteY473" fmla="*/ 53135 h 104771"/>
              <a:gd name="connsiteX474" fmla="*/ 407561 w 2581144"/>
              <a:gd name="connsiteY474" fmla="*/ 34693 h 104771"/>
              <a:gd name="connsiteX475" fmla="*/ 425312 w 2581144"/>
              <a:gd name="connsiteY475" fmla="*/ 53135 h 104771"/>
              <a:gd name="connsiteX476" fmla="*/ 408253 w 2581144"/>
              <a:gd name="connsiteY476" fmla="*/ 79645 h 104771"/>
              <a:gd name="connsiteX477" fmla="*/ 433956 w 2581144"/>
              <a:gd name="connsiteY477" fmla="*/ 53135 h 104771"/>
              <a:gd name="connsiteX478" fmla="*/ 408253 w 2581144"/>
              <a:gd name="connsiteY478" fmla="*/ 26741 h 104771"/>
              <a:gd name="connsiteX479" fmla="*/ 389465 w 2581144"/>
              <a:gd name="connsiteY479" fmla="*/ 37460 h 104771"/>
              <a:gd name="connsiteX480" fmla="*/ 389465 w 2581144"/>
              <a:gd name="connsiteY480" fmla="*/ 27663 h 104771"/>
              <a:gd name="connsiteX481" fmla="*/ 381052 w 2581144"/>
              <a:gd name="connsiteY481" fmla="*/ 27663 h 104771"/>
              <a:gd name="connsiteX482" fmla="*/ 381052 w 2581144"/>
              <a:gd name="connsiteY482" fmla="*/ 104772 h 104771"/>
              <a:gd name="connsiteX483" fmla="*/ 389465 w 2581144"/>
              <a:gd name="connsiteY483" fmla="*/ 104772 h 104771"/>
              <a:gd name="connsiteX484" fmla="*/ 389465 w 2581144"/>
              <a:gd name="connsiteY484" fmla="*/ 69041 h 104771"/>
              <a:gd name="connsiteX485" fmla="*/ 408253 w 2581144"/>
              <a:gd name="connsiteY485" fmla="*/ 79645 h 104771"/>
              <a:gd name="connsiteX486" fmla="*/ 331950 w 2581144"/>
              <a:gd name="connsiteY486" fmla="*/ 65353 h 104771"/>
              <a:gd name="connsiteX487" fmla="*/ 331950 w 2581144"/>
              <a:gd name="connsiteY487" fmla="*/ 74458 h 104771"/>
              <a:gd name="connsiteX488" fmla="*/ 349240 w 2581144"/>
              <a:gd name="connsiteY488" fmla="*/ 79530 h 104771"/>
              <a:gd name="connsiteX489" fmla="*/ 368257 w 2581144"/>
              <a:gd name="connsiteY489" fmla="*/ 63854 h 104771"/>
              <a:gd name="connsiteX490" fmla="*/ 358691 w 2581144"/>
              <a:gd name="connsiteY490" fmla="*/ 51637 h 104771"/>
              <a:gd name="connsiteX491" fmla="*/ 346588 w 2581144"/>
              <a:gd name="connsiteY491" fmla="*/ 46796 h 104771"/>
              <a:gd name="connsiteX492" fmla="*/ 341056 w 2581144"/>
              <a:gd name="connsiteY492" fmla="*/ 40341 h 104771"/>
              <a:gd name="connsiteX493" fmla="*/ 350392 w 2581144"/>
              <a:gd name="connsiteY493" fmla="*/ 33541 h 104771"/>
              <a:gd name="connsiteX494" fmla="*/ 365722 w 2581144"/>
              <a:gd name="connsiteY494" fmla="*/ 39995 h 104771"/>
              <a:gd name="connsiteX495" fmla="*/ 365722 w 2581144"/>
              <a:gd name="connsiteY495" fmla="*/ 31236 h 104771"/>
              <a:gd name="connsiteX496" fmla="*/ 350277 w 2581144"/>
              <a:gd name="connsiteY496" fmla="*/ 26510 h 104771"/>
              <a:gd name="connsiteX497" fmla="*/ 332642 w 2581144"/>
              <a:gd name="connsiteY497" fmla="*/ 41033 h 104771"/>
              <a:gd name="connsiteX498" fmla="*/ 342439 w 2581144"/>
              <a:gd name="connsiteY498" fmla="*/ 53942 h 104771"/>
              <a:gd name="connsiteX499" fmla="*/ 354426 w 2581144"/>
              <a:gd name="connsiteY499" fmla="*/ 58783 h 104771"/>
              <a:gd name="connsiteX500" fmla="*/ 359728 w 2581144"/>
              <a:gd name="connsiteY500" fmla="*/ 65353 h 104771"/>
              <a:gd name="connsiteX501" fmla="*/ 349470 w 2581144"/>
              <a:gd name="connsiteY501" fmla="*/ 72614 h 104771"/>
              <a:gd name="connsiteX502" fmla="*/ 331950 w 2581144"/>
              <a:gd name="connsiteY502" fmla="*/ 65237 h 104771"/>
              <a:gd name="connsiteX503" fmla="*/ 281812 w 2581144"/>
              <a:gd name="connsiteY503" fmla="*/ 49562 h 104771"/>
              <a:gd name="connsiteX504" fmla="*/ 297948 w 2581144"/>
              <a:gd name="connsiteY504" fmla="*/ 34348 h 104771"/>
              <a:gd name="connsiteX505" fmla="*/ 313278 w 2581144"/>
              <a:gd name="connsiteY505" fmla="*/ 49562 h 104771"/>
              <a:gd name="connsiteX506" fmla="*/ 281697 w 2581144"/>
              <a:gd name="connsiteY506" fmla="*/ 49562 h 104771"/>
              <a:gd name="connsiteX507" fmla="*/ 300254 w 2581144"/>
              <a:gd name="connsiteY507" fmla="*/ 79645 h 104771"/>
              <a:gd name="connsiteX508" fmla="*/ 318465 w 2581144"/>
              <a:gd name="connsiteY508" fmla="*/ 74228 h 104771"/>
              <a:gd name="connsiteX509" fmla="*/ 318465 w 2581144"/>
              <a:gd name="connsiteY509" fmla="*/ 66160 h 104771"/>
              <a:gd name="connsiteX510" fmla="*/ 300254 w 2581144"/>
              <a:gd name="connsiteY510" fmla="*/ 71807 h 104771"/>
              <a:gd name="connsiteX511" fmla="*/ 281582 w 2581144"/>
              <a:gd name="connsiteY511" fmla="*/ 56478 h 104771"/>
              <a:gd name="connsiteX512" fmla="*/ 322038 w 2581144"/>
              <a:gd name="connsiteY512" fmla="*/ 56478 h 104771"/>
              <a:gd name="connsiteX513" fmla="*/ 322269 w 2581144"/>
              <a:gd name="connsiteY513" fmla="*/ 52213 h 104771"/>
              <a:gd name="connsiteX514" fmla="*/ 297948 w 2581144"/>
              <a:gd name="connsiteY514" fmla="*/ 26741 h 104771"/>
              <a:gd name="connsiteX515" fmla="*/ 272591 w 2581144"/>
              <a:gd name="connsiteY515" fmla="*/ 53711 h 104771"/>
              <a:gd name="connsiteX516" fmla="*/ 300138 w 2581144"/>
              <a:gd name="connsiteY516" fmla="*/ 79645 h 104771"/>
              <a:gd name="connsiteX517" fmla="*/ 249194 w 2581144"/>
              <a:gd name="connsiteY517" fmla="*/ 54288 h 104771"/>
              <a:gd name="connsiteX518" fmla="*/ 267866 w 2581144"/>
              <a:gd name="connsiteY518" fmla="*/ 36192 h 104771"/>
              <a:gd name="connsiteX519" fmla="*/ 267866 w 2581144"/>
              <a:gd name="connsiteY519" fmla="*/ 26625 h 104771"/>
              <a:gd name="connsiteX520" fmla="*/ 249194 w 2581144"/>
              <a:gd name="connsiteY520" fmla="*/ 38958 h 104771"/>
              <a:gd name="connsiteX521" fmla="*/ 249194 w 2581144"/>
              <a:gd name="connsiteY521" fmla="*/ 27547 h 104771"/>
              <a:gd name="connsiteX522" fmla="*/ 240779 w 2581144"/>
              <a:gd name="connsiteY522" fmla="*/ 27547 h 104771"/>
              <a:gd name="connsiteX523" fmla="*/ 240779 w 2581144"/>
              <a:gd name="connsiteY523" fmla="*/ 78723 h 104771"/>
              <a:gd name="connsiteX524" fmla="*/ 249194 w 2581144"/>
              <a:gd name="connsiteY524" fmla="*/ 78723 h 104771"/>
              <a:gd name="connsiteX525" fmla="*/ 249194 w 2581144"/>
              <a:gd name="connsiteY525" fmla="*/ 54288 h 104771"/>
              <a:gd name="connsiteX526" fmla="*/ 189143 w 2581144"/>
              <a:gd name="connsiteY526" fmla="*/ 54288 h 104771"/>
              <a:gd name="connsiteX527" fmla="*/ 207815 w 2581144"/>
              <a:gd name="connsiteY527" fmla="*/ 36192 h 104771"/>
              <a:gd name="connsiteX528" fmla="*/ 207815 w 2581144"/>
              <a:gd name="connsiteY528" fmla="*/ 26625 h 104771"/>
              <a:gd name="connsiteX529" fmla="*/ 189143 w 2581144"/>
              <a:gd name="connsiteY529" fmla="*/ 38958 h 104771"/>
              <a:gd name="connsiteX530" fmla="*/ 189143 w 2581144"/>
              <a:gd name="connsiteY530" fmla="*/ 27547 h 104771"/>
              <a:gd name="connsiteX531" fmla="*/ 180729 w 2581144"/>
              <a:gd name="connsiteY531" fmla="*/ 27547 h 104771"/>
              <a:gd name="connsiteX532" fmla="*/ 180729 w 2581144"/>
              <a:gd name="connsiteY532" fmla="*/ 78723 h 104771"/>
              <a:gd name="connsiteX533" fmla="*/ 189143 w 2581144"/>
              <a:gd name="connsiteY533" fmla="*/ 78723 h 104771"/>
              <a:gd name="connsiteX534" fmla="*/ 189143 w 2581144"/>
              <a:gd name="connsiteY534" fmla="*/ 54288 h 104771"/>
              <a:gd name="connsiteX535" fmla="*/ 156639 w 2581144"/>
              <a:gd name="connsiteY535" fmla="*/ 57054 h 104771"/>
              <a:gd name="connsiteX536" fmla="*/ 142578 w 2581144"/>
              <a:gd name="connsiteY536" fmla="*/ 71692 h 104771"/>
              <a:gd name="connsiteX537" fmla="*/ 128400 w 2581144"/>
              <a:gd name="connsiteY537" fmla="*/ 57054 h 104771"/>
              <a:gd name="connsiteX538" fmla="*/ 128400 w 2581144"/>
              <a:gd name="connsiteY538" fmla="*/ 27547 h 104771"/>
              <a:gd name="connsiteX539" fmla="*/ 119986 w 2581144"/>
              <a:gd name="connsiteY539" fmla="*/ 27547 h 104771"/>
              <a:gd name="connsiteX540" fmla="*/ 119986 w 2581144"/>
              <a:gd name="connsiteY540" fmla="*/ 56132 h 104771"/>
              <a:gd name="connsiteX541" fmla="*/ 142578 w 2581144"/>
              <a:gd name="connsiteY541" fmla="*/ 79530 h 104771"/>
              <a:gd name="connsiteX542" fmla="*/ 165053 w 2581144"/>
              <a:gd name="connsiteY542" fmla="*/ 56132 h 104771"/>
              <a:gd name="connsiteX543" fmla="*/ 165053 w 2581144"/>
              <a:gd name="connsiteY543" fmla="*/ 27547 h 104771"/>
              <a:gd name="connsiteX544" fmla="*/ 156639 w 2581144"/>
              <a:gd name="connsiteY544" fmla="*/ 27547 h 104771"/>
              <a:gd name="connsiteX545" fmla="*/ 156639 w 2581144"/>
              <a:gd name="connsiteY545" fmla="*/ 57054 h 104771"/>
              <a:gd name="connsiteX546" fmla="*/ 99816 w 2581144"/>
              <a:gd name="connsiteY546" fmla="*/ 53135 h 104771"/>
              <a:gd name="connsiteX547" fmla="*/ 82066 w 2581144"/>
              <a:gd name="connsiteY547" fmla="*/ 71692 h 104771"/>
              <a:gd name="connsiteX548" fmla="*/ 63970 w 2581144"/>
              <a:gd name="connsiteY548" fmla="*/ 53135 h 104771"/>
              <a:gd name="connsiteX549" fmla="*/ 82066 w 2581144"/>
              <a:gd name="connsiteY549" fmla="*/ 34693 h 104771"/>
              <a:gd name="connsiteX550" fmla="*/ 99816 w 2581144"/>
              <a:gd name="connsiteY550" fmla="*/ 53135 h 104771"/>
              <a:gd name="connsiteX551" fmla="*/ 82181 w 2581144"/>
              <a:gd name="connsiteY551" fmla="*/ 79645 h 104771"/>
              <a:gd name="connsiteX552" fmla="*/ 108576 w 2581144"/>
              <a:gd name="connsiteY552" fmla="*/ 53135 h 104771"/>
              <a:gd name="connsiteX553" fmla="*/ 82181 w 2581144"/>
              <a:gd name="connsiteY553" fmla="*/ 26741 h 104771"/>
              <a:gd name="connsiteX554" fmla="*/ 55325 w 2581144"/>
              <a:gd name="connsiteY554" fmla="*/ 53135 h 104771"/>
              <a:gd name="connsiteX555" fmla="*/ 82181 w 2581144"/>
              <a:gd name="connsiteY555" fmla="*/ 79645 h 104771"/>
              <a:gd name="connsiteX556" fmla="*/ 51637 w 2581144"/>
              <a:gd name="connsiteY556" fmla="*/ 27663 h 104771"/>
              <a:gd name="connsiteX557" fmla="*/ 42762 w 2581144"/>
              <a:gd name="connsiteY557" fmla="*/ 27663 h 104771"/>
              <a:gd name="connsiteX558" fmla="*/ 26626 w 2581144"/>
              <a:gd name="connsiteY558" fmla="*/ 61088 h 104771"/>
              <a:gd name="connsiteX559" fmla="*/ 9913 w 2581144"/>
              <a:gd name="connsiteY559" fmla="*/ 27663 h 104771"/>
              <a:gd name="connsiteX560" fmla="*/ 0 w 2581144"/>
              <a:gd name="connsiteY560" fmla="*/ 27663 h 104771"/>
              <a:gd name="connsiteX561" fmla="*/ 22130 w 2581144"/>
              <a:gd name="connsiteY561" fmla="*/ 70655 h 104771"/>
              <a:gd name="connsiteX562" fmla="*/ 5763 w 2581144"/>
              <a:gd name="connsiteY562" fmla="*/ 104772 h 104771"/>
              <a:gd name="connsiteX563" fmla="*/ 14638 w 2581144"/>
              <a:gd name="connsiteY563" fmla="*/ 104772 h 104771"/>
              <a:gd name="connsiteX564" fmla="*/ 51752 w 2581144"/>
              <a:gd name="connsiteY564" fmla="*/ 27663 h 10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</a:cxnLst>
            <a:rect l="l" t="t" r="r" b="b"/>
            <a:pathLst>
              <a:path w="2581144" h="104771">
                <a:moveTo>
                  <a:pt x="2572384" y="53135"/>
                </a:moveTo>
                <a:cubicBezTo>
                  <a:pt x="2572384" y="63970"/>
                  <a:pt x="2564892" y="71692"/>
                  <a:pt x="2554634" y="71692"/>
                </a:cubicBezTo>
                <a:cubicBezTo>
                  <a:pt x="2544376" y="71692"/>
                  <a:pt x="2536538" y="63970"/>
                  <a:pt x="2536538" y="53135"/>
                </a:cubicBezTo>
                <a:cubicBezTo>
                  <a:pt x="2536538" y="42301"/>
                  <a:pt x="2544145" y="34693"/>
                  <a:pt x="2554634" y="34693"/>
                </a:cubicBezTo>
                <a:cubicBezTo>
                  <a:pt x="2565123" y="34693"/>
                  <a:pt x="2572384" y="42416"/>
                  <a:pt x="2572384" y="53135"/>
                </a:cubicBezTo>
                <a:moveTo>
                  <a:pt x="2555441" y="79645"/>
                </a:moveTo>
                <a:cubicBezTo>
                  <a:pt x="2570310" y="79645"/>
                  <a:pt x="2581144" y="68580"/>
                  <a:pt x="2581144" y="53135"/>
                </a:cubicBezTo>
                <a:cubicBezTo>
                  <a:pt x="2581144" y="37690"/>
                  <a:pt x="2570194" y="26741"/>
                  <a:pt x="2555441" y="26741"/>
                </a:cubicBezTo>
                <a:cubicBezTo>
                  <a:pt x="2547258" y="26741"/>
                  <a:pt x="2540457" y="30890"/>
                  <a:pt x="2536653" y="37460"/>
                </a:cubicBezTo>
                <a:lnTo>
                  <a:pt x="2536653" y="27663"/>
                </a:lnTo>
                <a:lnTo>
                  <a:pt x="2528239" y="27663"/>
                </a:lnTo>
                <a:lnTo>
                  <a:pt x="2528239" y="104772"/>
                </a:lnTo>
                <a:lnTo>
                  <a:pt x="2536653" y="104772"/>
                </a:lnTo>
                <a:lnTo>
                  <a:pt x="2536653" y="69041"/>
                </a:lnTo>
                <a:cubicBezTo>
                  <a:pt x="2540457" y="75611"/>
                  <a:pt x="2547258" y="79645"/>
                  <a:pt x="2555441" y="79645"/>
                </a:cubicBezTo>
                <a:moveTo>
                  <a:pt x="2474298" y="49562"/>
                </a:moveTo>
                <a:cubicBezTo>
                  <a:pt x="2475565" y="40802"/>
                  <a:pt x="2481098" y="34348"/>
                  <a:pt x="2490434" y="34348"/>
                </a:cubicBezTo>
                <a:cubicBezTo>
                  <a:pt x="2499770" y="34348"/>
                  <a:pt x="2505072" y="40918"/>
                  <a:pt x="2505763" y="49562"/>
                </a:cubicBezTo>
                <a:lnTo>
                  <a:pt x="2474182" y="49562"/>
                </a:lnTo>
                <a:close/>
                <a:moveTo>
                  <a:pt x="2492739" y="79645"/>
                </a:moveTo>
                <a:cubicBezTo>
                  <a:pt x="2499309" y="79645"/>
                  <a:pt x="2505533" y="78031"/>
                  <a:pt x="2510950" y="74228"/>
                </a:cubicBezTo>
                <a:lnTo>
                  <a:pt x="2510950" y="66160"/>
                </a:lnTo>
                <a:cubicBezTo>
                  <a:pt x="2505533" y="69963"/>
                  <a:pt x="2499193" y="71807"/>
                  <a:pt x="2492739" y="71807"/>
                </a:cubicBezTo>
                <a:cubicBezTo>
                  <a:pt x="2482596" y="71807"/>
                  <a:pt x="2475450" y="65583"/>
                  <a:pt x="2474067" y="56478"/>
                </a:cubicBezTo>
                <a:lnTo>
                  <a:pt x="2514523" y="56478"/>
                </a:lnTo>
                <a:cubicBezTo>
                  <a:pt x="2514523" y="54979"/>
                  <a:pt x="2514754" y="53711"/>
                  <a:pt x="2514754" y="52213"/>
                </a:cubicBezTo>
                <a:cubicBezTo>
                  <a:pt x="2514754" y="37575"/>
                  <a:pt x="2505187" y="26741"/>
                  <a:pt x="2490434" y="26741"/>
                </a:cubicBezTo>
                <a:cubicBezTo>
                  <a:pt x="2474874" y="26741"/>
                  <a:pt x="2465077" y="38382"/>
                  <a:pt x="2465077" y="53711"/>
                </a:cubicBezTo>
                <a:cubicBezTo>
                  <a:pt x="2465077" y="69041"/>
                  <a:pt x="2476718" y="79645"/>
                  <a:pt x="2492624" y="79645"/>
                </a:cubicBezTo>
                <a:moveTo>
                  <a:pt x="2415169" y="49562"/>
                </a:moveTo>
                <a:cubicBezTo>
                  <a:pt x="2416437" y="40802"/>
                  <a:pt x="2421970" y="34348"/>
                  <a:pt x="2431306" y="34348"/>
                </a:cubicBezTo>
                <a:cubicBezTo>
                  <a:pt x="2440642" y="34348"/>
                  <a:pt x="2445943" y="40918"/>
                  <a:pt x="2446635" y="49562"/>
                </a:cubicBezTo>
                <a:lnTo>
                  <a:pt x="2415053" y="49562"/>
                </a:lnTo>
                <a:close/>
                <a:moveTo>
                  <a:pt x="2433610" y="79645"/>
                </a:moveTo>
                <a:cubicBezTo>
                  <a:pt x="2440180" y="79645"/>
                  <a:pt x="2446405" y="78031"/>
                  <a:pt x="2451822" y="74228"/>
                </a:cubicBezTo>
                <a:lnTo>
                  <a:pt x="2451822" y="66160"/>
                </a:lnTo>
                <a:cubicBezTo>
                  <a:pt x="2446405" y="69963"/>
                  <a:pt x="2440065" y="71807"/>
                  <a:pt x="2433610" y="71807"/>
                </a:cubicBezTo>
                <a:cubicBezTo>
                  <a:pt x="2423468" y="71807"/>
                  <a:pt x="2416321" y="65583"/>
                  <a:pt x="2414938" y="56478"/>
                </a:cubicBezTo>
                <a:lnTo>
                  <a:pt x="2455395" y="56478"/>
                </a:lnTo>
                <a:cubicBezTo>
                  <a:pt x="2455395" y="54979"/>
                  <a:pt x="2455625" y="53711"/>
                  <a:pt x="2455625" y="52213"/>
                </a:cubicBezTo>
                <a:cubicBezTo>
                  <a:pt x="2455625" y="37575"/>
                  <a:pt x="2446059" y="26741"/>
                  <a:pt x="2431306" y="26741"/>
                </a:cubicBezTo>
                <a:cubicBezTo>
                  <a:pt x="2415745" y="26741"/>
                  <a:pt x="2405948" y="38382"/>
                  <a:pt x="2405948" y="53711"/>
                </a:cubicBezTo>
                <a:cubicBezTo>
                  <a:pt x="2405948" y="69041"/>
                  <a:pt x="2417590" y="79645"/>
                  <a:pt x="2433496" y="79645"/>
                </a:cubicBezTo>
                <a:moveTo>
                  <a:pt x="2392117" y="78723"/>
                </a:moveTo>
                <a:lnTo>
                  <a:pt x="2402490" y="78723"/>
                </a:lnTo>
                <a:lnTo>
                  <a:pt x="2379899" y="47718"/>
                </a:lnTo>
                <a:lnTo>
                  <a:pt x="2399609" y="27547"/>
                </a:lnTo>
                <a:lnTo>
                  <a:pt x="2389581" y="27547"/>
                </a:lnTo>
                <a:lnTo>
                  <a:pt x="2366183" y="51406"/>
                </a:lnTo>
                <a:lnTo>
                  <a:pt x="2366183" y="922"/>
                </a:lnTo>
                <a:lnTo>
                  <a:pt x="2357769" y="922"/>
                </a:lnTo>
                <a:lnTo>
                  <a:pt x="2357769" y="78723"/>
                </a:lnTo>
                <a:lnTo>
                  <a:pt x="2366183" y="78723"/>
                </a:lnTo>
                <a:lnTo>
                  <a:pt x="2366183" y="62125"/>
                </a:lnTo>
                <a:lnTo>
                  <a:pt x="2374136" y="53942"/>
                </a:lnTo>
                <a:lnTo>
                  <a:pt x="2392232" y="78723"/>
                </a:lnTo>
                <a:close/>
                <a:moveTo>
                  <a:pt x="2290227" y="34693"/>
                </a:moveTo>
                <a:cubicBezTo>
                  <a:pt x="2300715" y="34693"/>
                  <a:pt x="2308207" y="42531"/>
                  <a:pt x="2308207" y="53366"/>
                </a:cubicBezTo>
                <a:cubicBezTo>
                  <a:pt x="2308207" y="64200"/>
                  <a:pt x="2300715" y="71692"/>
                  <a:pt x="2290227" y="71692"/>
                </a:cubicBezTo>
                <a:cubicBezTo>
                  <a:pt x="2279738" y="71692"/>
                  <a:pt x="2272476" y="63970"/>
                  <a:pt x="2272476" y="53366"/>
                </a:cubicBezTo>
                <a:cubicBezTo>
                  <a:pt x="2272476" y="42762"/>
                  <a:pt x="2279968" y="34693"/>
                  <a:pt x="2290227" y="34693"/>
                </a:cubicBezTo>
                <a:moveTo>
                  <a:pt x="2308092" y="78723"/>
                </a:moveTo>
                <a:lnTo>
                  <a:pt x="2316621" y="78723"/>
                </a:lnTo>
                <a:lnTo>
                  <a:pt x="2316621" y="922"/>
                </a:lnTo>
                <a:lnTo>
                  <a:pt x="2308092" y="922"/>
                </a:lnTo>
                <a:lnTo>
                  <a:pt x="2308092" y="37344"/>
                </a:lnTo>
                <a:cubicBezTo>
                  <a:pt x="2304288" y="30659"/>
                  <a:pt x="2297603" y="26625"/>
                  <a:pt x="2289420" y="26625"/>
                </a:cubicBezTo>
                <a:cubicBezTo>
                  <a:pt x="2274435" y="26625"/>
                  <a:pt x="2263716" y="37921"/>
                  <a:pt x="2263716" y="53366"/>
                </a:cubicBezTo>
                <a:cubicBezTo>
                  <a:pt x="2263716" y="68811"/>
                  <a:pt x="2274435" y="79530"/>
                  <a:pt x="2289420" y="79530"/>
                </a:cubicBezTo>
                <a:cubicBezTo>
                  <a:pt x="2297603" y="79530"/>
                  <a:pt x="2304288" y="75496"/>
                  <a:pt x="2308092" y="69041"/>
                </a:cubicBezTo>
                <a:lnTo>
                  <a:pt x="2308092" y="78723"/>
                </a:lnTo>
                <a:close/>
                <a:moveTo>
                  <a:pt x="2214501" y="53135"/>
                </a:moveTo>
                <a:cubicBezTo>
                  <a:pt x="2214501" y="42992"/>
                  <a:pt x="2220724" y="34924"/>
                  <a:pt x="2230176" y="34924"/>
                </a:cubicBezTo>
                <a:cubicBezTo>
                  <a:pt x="2239051" y="34924"/>
                  <a:pt x="2243430" y="40226"/>
                  <a:pt x="2243430" y="50138"/>
                </a:cubicBezTo>
                <a:lnTo>
                  <a:pt x="2243430" y="78723"/>
                </a:lnTo>
                <a:lnTo>
                  <a:pt x="2251960" y="78723"/>
                </a:lnTo>
                <a:lnTo>
                  <a:pt x="2251960" y="48640"/>
                </a:lnTo>
                <a:cubicBezTo>
                  <a:pt x="2251960" y="35961"/>
                  <a:pt x="2245160" y="26625"/>
                  <a:pt x="2232250" y="26625"/>
                </a:cubicBezTo>
                <a:cubicBezTo>
                  <a:pt x="2224413" y="26625"/>
                  <a:pt x="2218189" y="30775"/>
                  <a:pt x="2214501" y="37114"/>
                </a:cubicBezTo>
                <a:lnTo>
                  <a:pt x="2214501" y="27547"/>
                </a:lnTo>
                <a:lnTo>
                  <a:pt x="2206086" y="27547"/>
                </a:lnTo>
                <a:lnTo>
                  <a:pt x="2206086" y="78723"/>
                </a:lnTo>
                <a:lnTo>
                  <a:pt x="2214501" y="78723"/>
                </a:lnTo>
                <a:lnTo>
                  <a:pt x="2214501" y="53135"/>
                </a:lnTo>
                <a:close/>
                <a:moveTo>
                  <a:pt x="2162403" y="34693"/>
                </a:moveTo>
                <a:cubicBezTo>
                  <a:pt x="2172891" y="34693"/>
                  <a:pt x="2180383" y="42531"/>
                  <a:pt x="2180383" y="53366"/>
                </a:cubicBezTo>
                <a:cubicBezTo>
                  <a:pt x="2180383" y="64200"/>
                  <a:pt x="2172891" y="71692"/>
                  <a:pt x="2162403" y="71692"/>
                </a:cubicBezTo>
                <a:cubicBezTo>
                  <a:pt x="2151914" y="71692"/>
                  <a:pt x="2144653" y="63970"/>
                  <a:pt x="2144653" y="53366"/>
                </a:cubicBezTo>
                <a:cubicBezTo>
                  <a:pt x="2144653" y="42762"/>
                  <a:pt x="2152144" y="34693"/>
                  <a:pt x="2162403" y="34693"/>
                </a:cubicBezTo>
                <a:moveTo>
                  <a:pt x="2180268" y="78723"/>
                </a:moveTo>
                <a:lnTo>
                  <a:pt x="2188797" y="78723"/>
                </a:lnTo>
                <a:lnTo>
                  <a:pt x="2188797" y="27547"/>
                </a:lnTo>
                <a:lnTo>
                  <a:pt x="2180268" y="27547"/>
                </a:lnTo>
                <a:lnTo>
                  <a:pt x="2180268" y="37229"/>
                </a:lnTo>
                <a:cubicBezTo>
                  <a:pt x="2176464" y="30659"/>
                  <a:pt x="2169664" y="26625"/>
                  <a:pt x="2161596" y="26625"/>
                </a:cubicBezTo>
                <a:cubicBezTo>
                  <a:pt x="2146612" y="26625"/>
                  <a:pt x="2135893" y="37921"/>
                  <a:pt x="2135893" y="53366"/>
                </a:cubicBezTo>
                <a:cubicBezTo>
                  <a:pt x="2135893" y="68811"/>
                  <a:pt x="2146612" y="79530"/>
                  <a:pt x="2161596" y="79530"/>
                </a:cubicBezTo>
                <a:cubicBezTo>
                  <a:pt x="2169664" y="79530"/>
                  <a:pt x="2176464" y="75611"/>
                  <a:pt x="2180268" y="69156"/>
                </a:cubicBezTo>
                <a:lnTo>
                  <a:pt x="2180268" y="78723"/>
                </a:lnTo>
                <a:close/>
                <a:moveTo>
                  <a:pt x="2066852" y="65353"/>
                </a:moveTo>
                <a:lnTo>
                  <a:pt x="2066852" y="74458"/>
                </a:lnTo>
                <a:cubicBezTo>
                  <a:pt x="2071347" y="77801"/>
                  <a:pt x="2077456" y="79530"/>
                  <a:pt x="2084141" y="79530"/>
                </a:cubicBezTo>
                <a:cubicBezTo>
                  <a:pt x="2095321" y="79530"/>
                  <a:pt x="2103159" y="73536"/>
                  <a:pt x="2103159" y="63854"/>
                </a:cubicBezTo>
                <a:cubicBezTo>
                  <a:pt x="2103159" y="58322"/>
                  <a:pt x="2100162" y="54403"/>
                  <a:pt x="2093592" y="51637"/>
                </a:cubicBezTo>
                <a:lnTo>
                  <a:pt x="2081490" y="46796"/>
                </a:lnTo>
                <a:cubicBezTo>
                  <a:pt x="2077456" y="45182"/>
                  <a:pt x="2075957" y="43338"/>
                  <a:pt x="2075957" y="40341"/>
                </a:cubicBezTo>
                <a:cubicBezTo>
                  <a:pt x="2075957" y="36077"/>
                  <a:pt x="2079761" y="33541"/>
                  <a:pt x="2085293" y="33541"/>
                </a:cubicBezTo>
                <a:cubicBezTo>
                  <a:pt x="2090365" y="33541"/>
                  <a:pt x="2096012" y="35961"/>
                  <a:pt x="2100623" y="39995"/>
                </a:cubicBezTo>
                <a:lnTo>
                  <a:pt x="2100623" y="31236"/>
                </a:lnTo>
                <a:cubicBezTo>
                  <a:pt x="2096704" y="28239"/>
                  <a:pt x="2091056" y="26510"/>
                  <a:pt x="2085178" y="26510"/>
                </a:cubicBezTo>
                <a:cubicBezTo>
                  <a:pt x="2074689" y="26510"/>
                  <a:pt x="2067543" y="32158"/>
                  <a:pt x="2067543" y="41033"/>
                </a:cubicBezTo>
                <a:cubicBezTo>
                  <a:pt x="2067543" y="47603"/>
                  <a:pt x="2071001" y="51176"/>
                  <a:pt x="2077340" y="53942"/>
                </a:cubicBezTo>
                <a:lnTo>
                  <a:pt x="2089327" y="58783"/>
                </a:lnTo>
                <a:cubicBezTo>
                  <a:pt x="2093131" y="60397"/>
                  <a:pt x="2094629" y="62471"/>
                  <a:pt x="2094629" y="65353"/>
                </a:cubicBezTo>
                <a:cubicBezTo>
                  <a:pt x="2094629" y="69963"/>
                  <a:pt x="2090365" y="72614"/>
                  <a:pt x="2084371" y="72614"/>
                </a:cubicBezTo>
                <a:cubicBezTo>
                  <a:pt x="2078378" y="72614"/>
                  <a:pt x="2072384" y="70309"/>
                  <a:pt x="2066852" y="65237"/>
                </a:cubicBezTo>
                <a:moveTo>
                  <a:pt x="2016713" y="49562"/>
                </a:moveTo>
                <a:cubicBezTo>
                  <a:pt x="2017981" y="40802"/>
                  <a:pt x="2023514" y="34348"/>
                  <a:pt x="2032850" y="34348"/>
                </a:cubicBezTo>
                <a:cubicBezTo>
                  <a:pt x="2042186" y="34348"/>
                  <a:pt x="2047488" y="40918"/>
                  <a:pt x="2048179" y="49562"/>
                </a:cubicBezTo>
                <a:lnTo>
                  <a:pt x="2016598" y="49562"/>
                </a:lnTo>
                <a:close/>
                <a:moveTo>
                  <a:pt x="2035155" y="79645"/>
                </a:moveTo>
                <a:cubicBezTo>
                  <a:pt x="2041725" y="79645"/>
                  <a:pt x="2047949" y="78031"/>
                  <a:pt x="2053366" y="74228"/>
                </a:cubicBezTo>
                <a:lnTo>
                  <a:pt x="2053366" y="66160"/>
                </a:lnTo>
                <a:cubicBezTo>
                  <a:pt x="2047949" y="69963"/>
                  <a:pt x="2041609" y="71807"/>
                  <a:pt x="2035155" y="71807"/>
                </a:cubicBezTo>
                <a:cubicBezTo>
                  <a:pt x="2025012" y="71807"/>
                  <a:pt x="2017866" y="65583"/>
                  <a:pt x="2016483" y="56478"/>
                </a:cubicBezTo>
                <a:lnTo>
                  <a:pt x="2056939" y="56478"/>
                </a:lnTo>
                <a:cubicBezTo>
                  <a:pt x="2056939" y="54979"/>
                  <a:pt x="2057170" y="53711"/>
                  <a:pt x="2057170" y="52213"/>
                </a:cubicBezTo>
                <a:cubicBezTo>
                  <a:pt x="2057170" y="37575"/>
                  <a:pt x="2047603" y="26741"/>
                  <a:pt x="2032850" y="26741"/>
                </a:cubicBezTo>
                <a:cubicBezTo>
                  <a:pt x="2017290" y="26741"/>
                  <a:pt x="2007492" y="38382"/>
                  <a:pt x="2007492" y="53711"/>
                </a:cubicBezTo>
                <a:cubicBezTo>
                  <a:pt x="2007492" y="69041"/>
                  <a:pt x="2019134" y="79645"/>
                  <a:pt x="2035040" y="79645"/>
                </a:cubicBezTo>
                <a:moveTo>
                  <a:pt x="1963117" y="53135"/>
                </a:moveTo>
                <a:cubicBezTo>
                  <a:pt x="1963117" y="42185"/>
                  <a:pt x="1970840" y="34693"/>
                  <a:pt x="1981674" y="34693"/>
                </a:cubicBezTo>
                <a:cubicBezTo>
                  <a:pt x="1988013" y="34693"/>
                  <a:pt x="1993546" y="36999"/>
                  <a:pt x="1997580" y="41263"/>
                </a:cubicBezTo>
                <a:lnTo>
                  <a:pt x="1997580" y="31927"/>
                </a:lnTo>
                <a:cubicBezTo>
                  <a:pt x="1993085" y="28469"/>
                  <a:pt x="1987437" y="26741"/>
                  <a:pt x="1981213" y="26741"/>
                </a:cubicBezTo>
                <a:cubicBezTo>
                  <a:pt x="1965653" y="26741"/>
                  <a:pt x="1954473" y="37690"/>
                  <a:pt x="1954473" y="53250"/>
                </a:cubicBezTo>
                <a:cubicBezTo>
                  <a:pt x="1954473" y="68811"/>
                  <a:pt x="1965422" y="79645"/>
                  <a:pt x="1981098" y="79645"/>
                </a:cubicBezTo>
                <a:cubicBezTo>
                  <a:pt x="1987206" y="79645"/>
                  <a:pt x="1993085" y="78147"/>
                  <a:pt x="1998156" y="74919"/>
                </a:cubicBezTo>
                <a:lnTo>
                  <a:pt x="1998156" y="66275"/>
                </a:lnTo>
                <a:cubicBezTo>
                  <a:pt x="1993661" y="70078"/>
                  <a:pt x="1988129" y="71807"/>
                  <a:pt x="1981905" y="71807"/>
                </a:cubicBezTo>
                <a:cubicBezTo>
                  <a:pt x="1970955" y="71807"/>
                  <a:pt x="1963232" y="64085"/>
                  <a:pt x="1963232" y="53250"/>
                </a:cubicBezTo>
                <a:moveTo>
                  <a:pt x="1932688" y="78723"/>
                </a:moveTo>
                <a:lnTo>
                  <a:pt x="1941218" y="78723"/>
                </a:lnTo>
                <a:lnTo>
                  <a:pt x="1941218" y="27547"/>
                </a:lnTo>
                <a:lnTo>
                  <a:pt x="1932688" y="27547"/>
                </a:lnTo>
                <a:lnTo>
                  <a:pt x="1932688" y="78723"/>
                </a:lnTo>
                <a:close/>
                <a:moveTo>
                  <a:pt x="1936377" y="17865"/>
                </a:moveTo>
                <a:cubicBezTo>
                  <a:pt x="1937760" y="17865"/>
                  <a:pt x="1938912" y="17404"/>
                  <a:pt x="1939950" y="16598"/>
                </a:cubicBezTo>
                <a:lnTo>
                  <a:pt x="1946059" y="12333"/>
                </a:lnTo>
                <a:lnTo>
                  <a:pt x="1939950" y="7953"/>
                </a:lnTo>
                <a:cubicBezTo>
                  <a:pt x="1938797" y="7146"/>
                  <a:pt x="1937645" y="6800"/>
                  <a:pt x="1936377" y="6800"/>
                </a:cubicBezTo>
                <a:cubicBezTo>
                  <a:pt x="1933380" y="6800"/>
                  <a:pt x="1930959" y="9336"/>
                  <a:pt x="1930959" y="12448"/>
                </a:cubicBezTo>
                <a:cubicBezTo>
                  <a:pt x="1930959" y="15560"/>
                  <a:pt x="1933380" y="17865"/>
                  <a:pt x="1936377" y="17865"/>
                </a:cubicBezTo>
                <a:moveTo>
                  <a:pt x="1923467" y="27663"/>
                </a:moveTo>
                <a:lnTo>
                  <a:pt x="1914477" y="27663"/>
                </a:lnTo>
                <a:lnTo>
                  <a:pt x="1897995" y="62817"/>
                </a:lnTo>
                <a:lnTo>
                  <a:pt x="1881282" y="27663"/>
                </a:lnTo>
                <a:lnTo>
                  <a:pt x="1871485" y="27663"/>
                </a:lnTo>
                <a:lnTo>
                  <a:pt x="1897649" y="80567"/>
                </a:lnTo>
                <a:lnTo>
                  <a:pt x="1923583" y="27663"/>
                </a:lnTo>
                <a:close/>
                <a:moveTo>
                  <a:pt x="1825381" y="49562"/>
                </a:moveTo>
                <a:cubicBezTo>
                  <a:pt x="1826649" y="40802"/>
                  <a:pt x="1832181" y="34348"/>
                  <a:pt x="1841517" y="34348"/>
                </a:cubicBezTo>
                <a:cubicBezTo>
                  <a:pt x="1850853" y="34348"/>
                  <a:pt x="1856155" y="40918"/>
                  <a:pt x="1856847" y="49562"/>
                </a:cubicBezTo>
                <a:lnTo>
                  <a:pt x="1825266" y="49562"/>
                </a:lnTo>
                <a:close/>
                <a:moveTo>
                  <a:pt x="1843822" y="79645"/>
                </a:moveTo>
                <a:cubicBezTo>
                  <a:pt x="1850392" y="79645"/>
                  <a:pt x="1856616" y="78031"/>
                  <a:pt x="1862034" y="74228"/>
                </a:cubicBezTo>
                <a:lnTo>
                  <a:pt x="1862034" y="66160"/>
                </a:lnTo>
                <a:cubicBezTo>
                  <a:pt x="1856616" y="69963"/>
                  <a:pt x="1850277" y="71807"/>
                  <a:pt x="1843822" y="71807"/>
                </a:cubicBezTo>
                <a:cubicBezTo>
                  <a:pt x="1833680" y="71807"/>
                  <a:pt x="1826533" y="65583"/>
                  <a:pt x="1825150" y="56478"/>
                </a:cubicBezTo>
                <a:lnTo>
                  <a:pt x="1865607" y="56478"/>
                </a:lnTo>
                <a:cubicBezTo>
                  <a:pt x="1865607" y="54979"/>
                  <a:pt x="1865837" y="53711"/>
                  <a:pt x="1865837" y="52213"/>
                </a:cubicBezTo>
                <a:cubicBezTo>
                  <a:pt x="1865837" y="37575"/>
                  <a:pt x="1856271" y="26741"/>
                  <a:pt x="1841517" y="26741"/>
                </a:cubicBezTo>
                <a:cubicBezTo>
                  <a:pt x="1825957" y="26741"/>
                  <a:pt x="1816160" y="38382"/>
                  <a:pt x="1816160" y="53711"/>
                </a:cubicBezTo>
                <a:cubicBezTo>
                  <a:pt x="1816160" y="69041"/>
                  <a:pt x="1827801" y="79645"/>
                  <a:pt x="1843707" y="79645"/>
                </a:cubicBezTo>
                <a:moveTo>
                  <a:pt x="1776510" y="34693"/>
                </a:moveTo>
                <a:cubicBezTo>
                  <a:pt x="1786999" y="34693"/>
                  <a:pt x="1794491" y="42531"/>
                  <a:pt x="1794491" y="53366"/>
                </a:cubicBezTo>
                <a:cubicBezTo>
                  <a:pt x="1794491" y="64200"/>
                  <a:pt x="1786999" y="71692"/>
                  <a:pt x="1776510" y="71692"/>
                </a:cubicBezTo>
                <a:cubicBezTo>
                  <a:pt x="1766022" y="71692"/>
                  <a:pt x="1758760" y="63970"/>
                  <a:pt x="1758760" y="53366"/>
                </a:cubicBezTo>
                <a:cubicBezTo>
                  <a:pt x="1758760" y="42762"/>
                  <a:pt x="1766252" y="34693"/>
                  <a:pt x="1776510" y="34693"/>
                </a:cubicBezTo>
                <a:moveTo>
                  <a:pt x="1794491" y="78723"/>
                </a:moveTo>
                <a:lnTo>
                  <a:pt x="1803020" y="78723"/>
                </a:lnTo>
                <a:lnTo>
                  <a:pt x="1803020" y="922"/>
                </a:lnTo>
                <a:lnTo>
                  <a:pt x="1794491" y="922"/>
                </a:lnTo>
                <a:lnTo>
                  <a:pt x="1794491" y="37344"/>
                </a:lnTo>
                <a:cubicBezTo>
                  <a:pt x="1790687" y="30659"/>
                  <a:pt x="1784002" y="26625"/>
                  <a:pt x="1775819" y="26625"/>
                </a:cubicBezTo>
                <a:cubicBezTo>
                  <a:pt x="1760835" y="26625"/>
                  <a:pt x="1750116" y="37921"/>
                  <a:pt x="1750116" y="53366"/>
                </a:cubicBezTo>
                <a:cubicBezTo>
                  <a:pt x="1750116" y="68811"/>
                  <a:pt x="1760835" y="79530"/>
                  <a:pt x="1775819" y="79530"/>
                </a:cubicBezTo>
                <a:cubicBezTo>
                  <a:pt x="1784002" y="79530"/>
                  <a:pt x="1790687" y="75496"/>
                  <a:pt x="1794491" y="69041"/>
                </a:cubicBezTo>
                <a:lnTo>
                  <a:pt x="1794491" y="78723"/>
                </a:lnTo>
                <a:close/>
                <a:moveTo>
                  <a:pt x="1702282" y="54288"/>
                </a:moveTo>
                <a:cubicBezTo>
                  <a:pt x="1702282" y="41724"/>
                  <a:pt x="1710812" y="34924"/>
                  <a:pt x="1720955" y="36192"/>
                </a:cubicBezTo>
                <a:lnTo>
                  <a:pt x="1720955" y="26625"/>
                </a:lnTo>
                <a:cubicBezTo>
                  <a:pt x="1712771" y="26625"/>
                  <a:pt x="1706086" y="31236"/>
                  <a:pt x="1702282" y="38958"/>
                </a:cubicBezTo>
                <a:lnTo>
                  <a:pt x="1702282" y="27547"/>
                </a:lnTo>
                <a:lnTo>
                  <a:pt x="1693869" y="27547"/>
                </a:lnTo>
                <a:lnTo>
                  <a:pt x="1693869" y="78723"/>
                </a:lnTo>
                <a:lnTo>
                  <a:pt x="1702282" y="78723"/>
                </a:lnTo>
                <a:lnTo>
                  <a:pt x="1702282" y="54288"/>
                </a:lnTo>
                <a:close/>
                <a:moveTo>
                  <a:pt x="1669779" y="57054"/>
                </a:moveTo>
                <a:cubicBezTo>
                  <a:pt x="1669779" y="66851"/>
                  <a:pt x="1664131" y="71692"/>
                  <a:pt x="1655717" y="71692"/>
                </a:cubicBezTo>
                <a:cubicBezTo>
                  <a:pt x="1647303" y="71692"/>
                  <a:pt x="1641540" y="66851"/>
                  <a:pt x="1641540" y="57054"/>
                </a:cubicBezTo>
                <a:lnTo>
                  <a:pt x="1641540" y="27547"/>
                </a:lnTo>
                <a:lnTo>
                  <a:pt x="1633126" y="27547"/>
                </a:lnTo>
                <a:lnTo>
                  <a:pt x="1633126" y="56132"/>
                </a:lnTo>
                <a:cubicBezTo>
                  <a:pt x="1633126" y="70655"/>
                  <a:pt x="1641886" y="79530"/>
                  <a:pt x="1655717" y="79530"/>
                </a:cubicBezTo>
                <a:cubicBezTo>
                  <a:pt x="1669549" y="79530"/>
                  <a:pt x="1678193" y="70655"/>
                  <a:pt x="1678193" y="56132"/>
                </a:cubicBezTo>
                <a:lnTo>
                  <a:pt x="1678193" y="27547"/>
                </a:lnTo>
                <a:lnTo>
                  <a:pt x="1669779" y="27547"/>
                </a:lnTo>
                <a:lnTo>
                  <a:pt x="1669779" y="57054"/>
                </a:lnTo>
                <a:close/>
                <a:moveTo>
                  <a:pt x="1612956" y="53135"/>
                </a:moveTo>
                <a:cubicBezTo>
                  <a:pt x="1612956" y="63970"/>
                  <a:pt x="1605579" y="71692"/>
                  <a:pt x="1595206" y="71692"/>
                </a:cubicBezTo>
                <a:cubicBezTo>
                  <a:pt x="1584832" y="71692"/>
                  <a:pt x="1577110" y="63970"/>
                  <a:pt x="1577110" y="53135"/>
                </a:cubicBezTo>
                <a:cubicBezTo>
                  <a:pt x="1577110" y="42301"/>
                  <a:pt x="1584602" y="34693"/>
                  <a:pt x="1595206" y="34693"/>
                </a:cubicBezTo>
                <a:cubicBezTo>
                  <a:pt x="1605809" y="34693"/>
                  <a:pt x="1612956" y="42416"/>
                  <a:pt x="1612956" y="53135"/>
                </a:cubicBezTo>
                <a:moveTo>
                  <a:pt x="1595321" y="79645"/>
                </a:moveTo>
                <a:cubicBezTo>
                  <a:pt x="1610651" y="79645"/>
                  <a:pt x="1621715" y="68580"/>
                  <a:pt x="1621715" y="53135"/>
                </a:cubicBezTo>
                <a:cubicBezTo>
                  <a:pt x="1621715" y="37690"/>
                  <a:pt x="1610766" y="26741"/>
                  <a:pt x="1595321" y="26741"/>
                </a:cubicBezTo>
                <a:cubicBezTo>
                  <a:pt x="1579876" y="26741"/>
                  <a:pt x="1568465" y="37806"/>
                  <a:pt x="1568465" y="53135"/>
                </a:cubicBezTo>
                <a:cubicBezTo>
                  <a:pt x="1568465" y="68465"/>
                  <a:pt x="1579761" y="79645"/>
                  <a:pt x="1595321" y="79645"/>
                </a:cubicBezTo>
                <a:moveTo>
                  <a:pt x="1564777" y="27663"/>
                </a:moveTo>
                <a:lnTo>
                  <a:pt x="1555902" y="27663"/>
                </a:lnTo>
                <a:lnTo>
                  <a:pt x="1539765" y="61088"/>
                </a:lnTo>
                <a:lnTo>
                  <a:pt x="1523053" y="27663"/>
                </a:lnTo>
                <a:lnTo>
                  <a:pt x="1513140" y="27663"/>
                </a:lnTo>
                <a:lnTo>
                  <a:pt x="1535270" y="70655"/>
                </a:lnTo>
                <a:lnTo>
                  <a:pt x="1518903" y="104772"/>
                </a:lnTo>
                <a:lnTo>
                  <a:pt x="1527778" y="104772"/>
                </a:lnTo>
                <a:lnTo>
                  <a:pt x="1564892" y="27663"/>
                </a:lnTo>
                <a:close/>
                <a:moveTo>
                  <a:pt x="1469226" y="54288"/>
                </a:moveTo>
                <a:cubicBezTo>
                  <a:pt x="1469226" y="41724"/>
                  <a:pt x="1477755" y="34924"/>
                  <a:pt x="1487898" y="36192"/>
                </a:cubicBezTo>
                <a:lnTo>
                  <a:pt x="1487898" y="26625"/>
                </a:lnTo>
                <a:cubicBezTo>
                  <a:pt x="1479714" y="26625"/>
                  <a:pt x="1473030" y="31236"/>
                  <a:pt x="1469226" y="38958"/>
                </a:cubicBezTo>
                <a:lnTo>
                  <a:pt x="1469226" y="27547"/>
                </a:lnTo>
                <a:lnTo>
                  <a:pt x="1460812" y="27547"/>
                </a:lnTo>
                <a:lnTo>
                  <a:pt x="1460812" y="78723"/>
                </a:lnTo>
                <a:lnTo>
                  <a:pt x="1469226" y="78723"/>
                </a:lnTo>
                <a:lnTo>
                  <a:pt x="1469226" y="54288"/>
                </a:lnTo>
                <a:close/>
                <a:moveTo>
                  <a:pt x="1406870" y="49562"/>
                </a:moveTo>
                <a:cubicBezTo>
                  <a:pt x="1408138" y="40802"/>
                  <a:pt x="1413670" y="34348"/>
                  <a:pt x="1423007" y="34348"/>
                </a:cubicBezTo>
                <a:cubicBezTo>
                  <a:pt x="1432343" y="34348"/>
                  <a:pt x="1437644" y="40918"/>
                  <a:pt x="1438336" y="49562"/>
                </a:cubicBezTo>
                <a:lnTo>
                  <a:pt x="1406755" y="49562"/>
                </a:lnTo>
                <a:close/>
                <a:moveTo>
                  <a:pt x="1425311" y="79645"/>
                </a:moveTo>
                <a:cubicBezTo>
                  <a:pt x="1431881" y="79645"/>
                  <a:pt x="1438106" y="78031"/>
                  <a:pt x="1443523" y="74228"/>
                </a:cubicBezTo>
                <a:lnTo>
                  <a:pt x="1443523" y="66160"/>
                </a:lnTo>
                <a:cubicBezTo>
                  <a:pt x="1438106" y="69963"/>
                  <a:pt x="1431766" y="71807"/>
                  <a:pt x="1425311" y="71807"/>
                </a:cubicBezTo>
                <a:cubicBezTo>
                  <a:pt x="1415169" y="71807"/>
                  <a:pt x="1408022" y="65583"/>
                  <a:pt x="1406639" y="56478"/>
                </a:cubicBezTo>
                <a:lnTo>
                  <a:pt x="1447096" y="56478"/>
                </a:lnTo>
                <a:cubicBezTo>
                  <a:pt x="1447096" y="54979"/>
                  <a:pt x="1447326" y="53711"/>
                  <a:pt x="1447326" y="52213"/>
                </a:cubicBezTo>
                <a:cubicBezTo>
                  <a:pt x="1447326" y="37575"/>
                  <a:pt x="1437760" y="26741"/>
                  <a:pt x="1423007" y="26741"/>
                </a:cubicBezTo>
                <a:cubicBezTo>
                  <a:pt x="1407446" y="26741"/>
                  <a:pt x="1397649" y="38382"/>
                  <a:pt x="1397649" y="53711"/>
                </a:cubicBezTo>
                <a:cubicBezTo>
                  <a:pt x="1397649" y="69041"/>
                  <a:pt x="1409290" y="79645"/>
                  <a:pt x="1425196" y="79645"/>
                </a:cubicBezTo>
                <a:moveTo>
                  <a:pt x="1391079" y="76072"/>
                </a:moveTo>
                <a:lnTo>
                  <a:pt x="1391079" y="67889"/>
                </a:lnTo>
                <a:cubicBezTo>
                  <a:pt x="1387391" y="70539"/>
                  <a:pt x="1383241" y="71577"/>
                  <a:pt x="1379092" y="71577"/>
                </a:cubicBezTo>
                <a:cubicBezTo>
                  <a:pt x="1373444" y="71577"/>
                  <a:pt x="1369180" y="68811"/>
                  <a:pt x="1369180" y="61664"/>
                </a:cubicBezTo>
                <a:lnTo>
                  <a:pt x="1369180" y="35385"/>
                </a:lnTo>
                <a:lnTo>
                  <a:pt x="1390388" y="35385"/>
                </a:lnTo>
                <a:lnTo>
                  <a:pt x="1390388" y="27547"/>
                </a:lnTo>
                <a:lnTo>
                  <a:pt x="1369180" y="27547"/>
                </a:lnTo>
                <a:lnTo>
                  <a:pt x="1369180" y="11296"/>
                </a:lnTo>
                <a:lnTo>
                  <a:pt x="1360766" y="11296"/>
                </a:lnTo>
                <a:lnTo>
                  <a:pt x="1360766" y="60973"/>
                </a:lnTo>
                <a:cubicBezTo>
                  <a:pt x="1360766" y="74804"/>
                  <a:pt x="1367566" y="79530"/>
                  <a:pt x="1378285" y="79530"/>
                </a:cubicBezTo>
                <a:cubicBezTo>
                  <a:pt x="1382550" y="79530"/>
                  <a:pt x="1387391" y="78492"/>
                  <a:pt x="1391079" y="75957"/>
                </a:cubicBezTo>
                <a:moveTo>
                  <a:pt x="1353159" y="35385"/>
                </a:moveTo>
                <a:lnTo>
                  <a:pt x="1353159" y="27547"/>
                </a:lnTo>
                <a:lnTo>
                  <a:pt x="1332757" y="27547"/>
                </a:lnTo>
                <a:lnTo>
                  <a:pt x="1332757" y="18096"/>
                </a:lnTo>
                <a:cubicBezTo>
                  <a:pt x="1332757" y="12102"/>
                  <a:pt x="1336676" y="8068"/>
                  <a:pt x="1342785" y="8068"/>
                </a:cubicBezTo>
                <a:cubicBezTo>
                  <a:pt x="1347050" y="8068"/>
                  <a:pt x="1351084" y="9221"/>
                  <a:pt x="1354772" y="12102"/>
                </a:cubicBezTo>
                <a:lnTo>
                  <a:pt x="1354772" y="3688"/>
                </a:lnTo>
                <a:cubicBezTo>
                  <a:pt x="1350853" y="1037"/>
                  <a:pt x="1346589" y="0"/>
                  <a:pt x="1342209" y="0"/>
                </a:cubicBezTo>
                <a:cubicBezTo>
                  <a:pt x="1331144" y="0"/>
                  <a:pt x="1324344" y="7723"/>
                  <a:pt x="1324344" y="18442"/>
                </a:cubicBezTo>
                <a:lnTo>
                  <a:pt x="1324344" y="78608"/>
                </a:lnTo>
                <a:lnTo>
                  <a:pt x="1332757" y="78608"/>
                </a:lnTo>
                <a:lnTo>
                  <a:pt x="1332757" y="35270"/>
                </a:lnTo>
                <a:lnTo>
                  <a:pt x="1353159" y="35270"/>
                </a:lnTo>
                <a:close/>
                <a:moveTo>
                  <a:pt x="1280660" y="34693"/>
                </a:moveTo>
                <a:cubicBezTo>
                  <a:pt x="1291148" y="34693"/>
                  <a:pt x="1298640" y="42531"/>
                  <a:pt x="1298640" y="53366"/>
                </a:cubicBezTo>
                <a:cubicBezTo>
                  <a:pt x="1298640" y="64200"/>
                  <a:pt x="1291148" y="71692"/>
                  <a:pt x="1280660" y="71692"/>
                </a:cubicBezTo>
                <a:cubicBezTo>
                  <a:pt x="1270171" y="71692"/>
                  <a:pt x="1262909" y="63970"/>
                  <a:pt x="1262909" y="53366"/>
                </a:cubicBezTo>
                <a:cubicBezTo>
                  <a:pt x="1262909" y="42762"/>
                  <a:pt x="1270401" y="34693"/>
                  <a:pt x="1280660" y="34693"/>
                </a:cubicBezTo>
                <a:moveTo>
                  <a:pt x="1298640" y="78723"/>
                </a:moveTo>
                <a:lnTo>
                  <a:pt x="1307169" y="78723"/>
                </a:lnTo>
                <a:lnTo>
                  <a:pt x="1307169" y="27547"/>
                </a:lnTo>
                <a:lnTo>
                  <a:pt x="1298640" y="27547"/>
                </a:lnTo>
                <a:lnTo>
                  <a:pt x="1298640" y="37229"/>
                </a:lnTo>
                <a:cubicBezTo>
                  <a:pt x="1294837" y="30659"/>
                  <a:pt x="1288036" y="26625"/>
                  <a:pt x="1279968" y="26625"/>
                </a:cubicBezTo>
                <a:cubicBezTo>
                  <a:pt x="1264984" y="26625"/>
                  <a:pt x="1254265" y="37921"/>
                  <a:pt x="1254265" y="53366"/>
                </a:cubicBezTo>
                <a:cubicBezTo>
                  <a:pt x="1254265" y="68811"/>
                  <a:pt x="1264984" y="79530"/>
                  <a:pt x="1279968" y="79530"/>
                </a:cubicBezTo>
                <a:cubicBezTo>
                  <a:pt x="1288036" y="79530"/>
                  <a:pt x="1294837" y="75611"/>
                  <a:pt x="1298640" y="69156"/>
                </a:cubicBezTo>
                <a:lnTo>
                  <a:pt x="1298640" y="78723"/>
                </a:lnTo>
                <a:close/>
                <a:moveTo>
                  <a:pt x="1214731" y="78723"/>
                </a:moveTo>
                <a:lnTo>
                  <a:pt x="1225104" y="78723"/>
                </a:lnTo>
                <a:lnTo>
                  <a:pt x="1202513" y="47718"/>
                </a:lnTo>
                <a:lnTo>
                  <a:pt x="1222223" y="27547"/>
                </a:lnTo>
                <a:lnTo>
                  <a:pt x="1212195" y="27547"/>
                </a:lnTo>
                <a:lnTo>
                  <a:pt x="1188797" y="51406"/>
                </a:lnTo>
                <a:lnTo>
                  <a:pt x="1188797" y="922"/>
                </a:lnTo>
                <a:lnTo>
                  <a:pt x="1180383" y="922"/>
                </a:lnTo>
                <a:lnTo>
                  <a:pt x="1180383" y="78723"/>
                </a:lnTo>
                <a:lnTo>
                  <a:pt x="1188797" y="78723"/>
                </a:lnTo>
                <a:lnTo>
                  <a:pt x="1188797" y="62125"/>
                </a:lnTo>
                <a:lnTo>
                  <a:pt x="1196750" y="53942"/>
                </a:lnTo>
                <a:lnTo>
                  <a:pt x="1214846" y="78723"/>
                </a:lnTo>
                <a:close/>
                <a:moveTo>
                  <a:pt x="1158138" y="53135"/>
                </a:moveTo>
                <a:cubicBezTo>
                  <a:pt x="1158138" y="63970"/>
                  <a:pt x="1150761" y="71692"/>
                  <a:pt x="1140388" y="71692"/>
                </a:cubicBezTo>
                <a:cubicBezTo>
                  <a:pt x="1130014" y="71692"/>
                  <a:pt x="1122292" y="63970"/>
                  <a:pt x="1122292" y="53135"/>
                </a:cubicBezTo>
                <a:cubicBezTo>
                  <a:pt x="1122292" y="42301"/>
                  <a:pt x="1129784" y="34693"/>
                  <a:pt x="1140388" y="34693"/>
                </a:cubicBezTo>
                <a:cubicBezTo>
                  <a:pt x="1150992" y="34693"/>
                  <a:pt x="1158138" y="42416"/>
                  <a:pt x="1158138" y="53135"/>
                </a:cubicBezTo>
                <a:moveTo>
                  <a:pt x="1140503" y="79645"/>
                </a:moveTo>
                <a:cubicBezTo>
                  <a:pt x="1155832" y="79645"/>
                  <a:pt x="1166898" y="68580"/>
                  <a:pt x="1166898" y="53135"/>
                </a:cubicBezTo>
                <a:cubicBezTo>
                  <a:pt x="1166898" y="37690"/>
                  <a:pt x="1155948" y="26741"/>
                  <a:pt x="1140503" y="26741"/>
                </a:cubicBezTo>
                <a:cubicBezTo>
                  <a:pt x="1125058" y="26741"/>
                  <a:pt x="1113647" y="37806"/>
                  <a:pt x="1113647" y="53135"/>
                </a:cubicBezTo>
                <a:cubicBezTo>
                  <a:pt x="1113647" y="68465"/>
                  <a:pt x="1124943" y="79645"/>
                  <a:pt x="1140503" y="79645"/>
                </a:cubicBezTo>
                <a:moveTo>
                  <a:pt x="1095436" y="53135"/>
                </a:moveTo>
                <a:cubicBezTo>
                  <a:pt x="1095436" y="63970"/>
                  <a:pt x="1088060" y="71692"/>
                  <a:pt x="1077686" y="71692"/>
                </a:cubicBezTo>
                <a:cubicBezTo>
                  <a:pt x="1067312" y="71692"/>
                  <a:pt x="1059590" y="63970"/>
                  <a:pt x="1059590" y="53135"/>
                </a:cubicBezTo>
                <a:cubicBezTo>
                  <a:pt x="1059590" y="42301"/>
                  <a:pt x="1067082" y="34693"/>
                  <a:pt x="1077686" y="34693"/>
                </a:cubicBezTo>
                <a:cubicBezTo>
                  <a:pt x="1088290" y="34693"/>
                  <a:pt x="1095436" y="42416"/>
                  <a:pt x="1095436" y="53135"/>
                </a:cubicBezTo>
                <a:moveTo>
                  <a:pt x="1077801" y="79645"/>
                </a:moveTo>
                <a:cubicBezTo>
                  <a:pt x="1093131" y="79645"/>
                  <a:pt x="1104196" y="68580"/>
                  <a:pt x="1104196" y="53135"/>
                </a:cubicBezTo>
                <a:cubicBezTo>
                  <a:pt x="1104196" y="37690"/>
                  <a:pt x="1093246" y="26741"/>
                  <a:pt x="1077801" y="26741"/>
                </a:cubicBezTo>
                <a:cubicBezTo>
                  <a:pt x="1062356" y="26741"/>
                  <a:pt x="1050946" y="37806"/>
                  <a:pt x="1050946" y="53135"/>
                </a:cubicBezTo>
                <a:cubicBezTo>
                  <a:pt x="1050946" y="68465"/>
                  <a:pt x="1062241" y="79645"/>
                  <a:pt x="1077801" y="79645"/>
                </a:cubicBezTo>
                <a:moveTo>
                  <a:pt x="1029277" y="78723"/>
                </a:moveTo>
                <a:lnTo>
                  <a:pt x="1037690" y="78723"/>
                </a:lnTo>
                <a:lnTo>
                  <a:pt x="1037690" y="922"/>
                </a:lnTo>
                <a:lnTo>
                  <a:pt x="1029277" y="922"/>
                </a:lnTo>
                <a:lnTo>
                  <a:pt x="1029277" y="78723"/>
                </a:lnTo>
                <a:close/>
                <a:moveTo>
                  <a:pt x="983403" y="53135"/>
                </a:moveTo>
                <a:cubicBezTo>
                  <a:pt x="983403" y="63970"/>
                  <a:pt x="976026" y="71692"/>
                  <a:pt x="965653" y="71692"/>
                </a:cubicBezTo>
                <a:cubicBezTo>
                  <a:pt x="955279" y="71692"/>
                  <a:pt x="947557" y="63970"/>
                  <a:pt x="947557" y="53135"/>
                </a:cubicBezTo>
                <a:cubicBezTo>
                  <a:pt x="947557" y="42301"/>
                  <a:pt x="955049" y="34693"/>
                  <a:pt x="965653" y="34693"/>
                </a:cubicBezTo>
                <a:cubicBezTo>
                  <a:pt x="976257" y="34693"/>
                  <a:pt x="983403" y="42416"/>
                  <a:pt x="983403" y="53135"/>
                </a:cubicBezTo>
                <a:moveTo>
                  <a:pt x="965768" y="79645"/>
                </a:moveTo>
                <a:cubicBezTo>
                  <a:pt x="981098" y="79645"/>
                  <a:pt x="992163" y="68580"/>
                  <a:pt x="992163" y="53135"/>
                </a:cubicBezTo>
                <a:cubicBezTo>
                  <a:pt x="992163" y="37690"/>
                  <a:pt x="981213" y="26741"/>
                  <a:pt x="965768" y="26741"/>
                </a:cubicBezTo>
                <a:cubicBezTo>
                  <a:pt x="950323" y="26741"/>
                  <a:pt x="938912" y="37806"/>
                  <a:pt x="938912" y="53135"/>
                </a:cubicBezTo>
                <a:cubicBezTo>
                  <a:pt x="938912" y="68465"/>
                  <a:pt x="950208" y="79645"/>
                  <a:pt x="965768" y="79645"/>
                </a:cubicBezTo>
                <a:moveTo>
                  <a:pt x="932227" y="76072"/>
                </a:moveTo>
                <a:lnTo>
                  <a:pt x="932227" y="67889"/>
                </a:lnTo>
                <a:cubicBezTo>
                  <a:pt x="928539" y="70539"/>
                  <a:pt x="924389" y="71577"/>
                  <a:pt x="920240" y="71577"/>
                </a:cubicBezTo>
                <a:cubicBezTo>
                  <a:pt x="914592" y="71577"/>
                  <a:pt x="910328" y="68811"/>
                  <a:pt x="910328" y="61664"/>
                </a:cubicBezTo>
                <a:lnTo>
                  <a:pt x="910328" y="35385"/>
                </a:lnTo>
                <a:lnTo>
                  <a:pt x="931536" y="35385"/>
                </a:lnTo>
                <a:lnTo>
                  <a:pt x="931536" y="27547"/>
                </a:lnTo>
                <a:lnTo>
                  <a:pt x="910328" y="27547"/>
                </a:lnTo>
                <a:lnTo>
                  <a:pt x="910328" y="11296"/>
                </a:lnTo>
                <a:lnTo>
                  <a:pt x="901913" y="11296"/>
                </a:lnTo>
                <a:lnTo>
                  <a:pt x="901913" y="60973"/>
                </a:lnTo>
                <a:cubicBezTo>
                  <a:pt x="901913" y="74804"/>
                  <a:pt x="908599" y="79530"/>
                  <a:pt x="919433" y="79530"/>
                </a:cubicBezTo>
                <a:cubicBezTo>
                  <a:pt x="923698" y="79530"/>
                  <a:pt x="928539" y="78492"/>
                  <a:pt x="932227" y="75957"/>
                </a:cubicBezTo>
                <a:moveTo>
                  <a:pt x="869525" y="27663"/>
                </a:moveTo>
                <a:lnTo>
                  <a:pt x="860650" y="27663"/>
                </a:lnTo>
                <a:lnTo>
                  <a:pt x="844514" y="61088"/>
                </a:lnTo>
                <a:lnTo>
                  <a:pt x="827801" y="27663"/>
                </a:lnTo>
                <a:lnTo>
                  <a:pt x="817889" y="27663"/>
                </a:lnTo>
                <a:lnTo>
                  <a:pt x="840019" y="70655"/>
                </a:lnTo>
                <a:lnTo>
                  <a:pt x="823652" y="104772"/>
                </a:lnTo>
                <a:lnTo>
                  <a:pt x="832527" y="104772"/>
                </a:lnTo>
                <a:lnTo>
                  <a:pt x="869641" y="27663"/>
                </a:lnTo>
                <a:close/>
                <a:moveTo>
                  <a:pt x="815122" y="76072"/>
                </a:moveTo>
                <a:lnTo>
                  <a:pt x="815122" y="67889"/>
                </a:lnTo>
                <a:cubicBezTo>
                  <a:pt x="811434" y="70539"/>
                  <a:pt x="807285" y="71577"/>
                  <a:pt x="803135" y="71577"/>
                </a:cubicBezTo>
                <a:cubicBezTo>
                  <a:pt x="797487" y="71577"/>
                  <a:pt x="793223" y="68811"/>
                  <a:pt x="793223" y="61664"/>
                </a:cubicBezTo>
                <a:lnTo>
                  <a:pt x="793223" y="35385"/>
                </a:lnTo>
                <a:lnTo>
                  <a:pt x="814431" y="35385"/>
                </a:lnTo>
                <a:lnTo>
                  <a:pt x="814431" y="27547"/>
                </a:lnTo>
                <a:lnTo>
                  <a:pt x="793223" y="27547"/>
                </a:lnTo>
                <a:lnTo>
                  <a:pt x="793223" y="11296"/>
                </a:lnTo>
                <a:lnTo>
                  <a:pt x="784809" y="11296"/>
                </a:lnTo>
                <a:lnTo>
                  <a:pt x="784809" y="60973"/>
                </a:lnTo>
                <a:cubicBezTo>
                  <a:pt x="784809" y="74804"/>
                  <a:pt x="791494" y="79530"/>
                  <a:pt x="802329" y="79530"/>
                </a:cubicBezTo>
                <a:cubicBezTo>
                  <a:pt x="806593" y="79530"/>
                  <a:pt x="811434" y="78492"/>
                  <a:pt x="815122" y="75957"/>
                </a:cubicBezTo>
                <a:moveTo>
                  <a:pt x="760028" y="78723"/>
                </a:moveTo>
                <a:lnTo>
                  <a:pt x="768557" y="78723"/>
                </a:lnTo>
                <a:lnTo>
                  <a:pt x="768557" y="27547"/>
                </a:lnTo>
                <a:lnTo>
                  <a:pt x="760028" y="27547"/>
                </a:lnTo>
                <a:lnTo>
                  <a:pt x="760028" y="78723"/>
                </a:lnTo>
                <a:close/>
                <a:moveTo>
                  <a:pt x="763601" y="17865"/>
                </a:moveTo>
                <a:cubicBezTo>
                  <a:pt x="764984" y="17865"/>
                  <a:pt x="766137" y="17404"/>
                  <a:pt x="767289" y="16598"/>
                </a:cubicBezTo>
                <a:lnTo>
                  <a:pt x="773398" y="12333"/>
                </a:lnTo>
                <a:lnTo>
                  <a:pt x="767289" y="7953"/>
                </a:lnTo>
                <a:cubicBezTo>
                  <a:pt x="766137" y="7146"/>
                  <a:pt x="764984" y="6800"/>
                  <a:pt x="763601" y="6800"/>
                </a:cubicBezTo>
                <a:cubicBezTo>
                  <a:pt x="760604" y="6800"/>
                  <a:pt x="758184" y="9336"/>
                  <a:pt x="758184" y="12448"/>
                </a:cubicBezTo>
                <a:cubicBezTo>
                  <a:pt x="758184" y="15560"/>
                  <a:pt x="760604" y="17865"/>
                  <a:pt x="763601" y="17865"/>
                </a:cubicBezTo>
                <a:moveTo>
                  <a:pt x="734555" y="78723"/>
                </a:moveTo>
                <a:lnTo>
                  <a:pt x="742969" y="78723"/>
                </a:lnTo>
                <a:lnTo>
                  <a:pt x="742969" y="922"/>
                </a:lnTo>
                <a:lnTo>
                  <a:pt x="734555" y="922"/>
                </a:lnTo>
                <a:lnTo>
                  <a:pt x="734555" y="78723"/>
                </a:lnTo>
                <a:close/>
                <a:moveTo>
                  <a:pt x="708852" y="78723"/>
                </a:moveTo>
                <a:lnTo>
                  <a:pt x="717382" y="78723"/>
                </a:lnTo>
                <a:lnTo>
                  <a:pt x="717382" y="27547"/>
                </a:lnTo>
                <a:lnTo>
                  <a:pt x="708852" y="27547"/>
                </a:lnTo>
                <a:lnTo>
                  <a:pt x="708852" y="78723"/>
                </a:lnTo>
                <a:close/>
                <a:moveTo>
                  <a:pt x="713809" y="17865"/>
                </a:moveTo>
                <a:cubicBezTo>
                  <a:pt x="716805" y="17865"/>
                  <a:pt x="719341" y="15445"/>
                  <a:pt x="719341" y="12448"/>
                </a:cubicBezTo>
                <a:cubicBezTo>
                  <a:pt x="719341" y="9451"/>
                  <a:pt x="716805" y="6800"/>
                  <a:pt x="713809" y="6800"/>
                </a:cubicBezTo>
                <a:cubicBezTo>
                  <a:pt x="712426" y="6800"/>
                  <a:pt x="711273" y="7146"/>
                  <a:pt x="710120" y="7953"/>
                </a:cubicBezTo>
                <a:lnTo>
                  <a:pt x="704011" y="12333"/>
                </a:lnTo>
                <a:lnTo>
                  <a:pt x="710120" y="16598"/>
                </a:lnTo>
                <a:cubicBezTo>
                  <a:pt x="711273" y="17404"/>
                  <a:pt x="712426" y="17865"/>
                  <a:pt x="713809" y="17865"/>
                </a:cubicBezTo>
                <a:moveTo>
                  <a:pt x="669203" y="71692"/>
                </a:moveTo>
                <a:cubicBezTo>
                  <a:pt x="658714" y="71692"/>
                  <a:pt x="651107" y="63970"/>
                  <a:pt x="651107" y="53135"/>
                </a:cubicBezTo>
                <a:cubicBezTo>
                  <a:pt x="651107" y="42301"/>
                  <a:pt x="658714" y="34693"/>
                  <a:pt x="669203" y="34693"/>
                </a:cubicBezTo>
                <a:cubicBezTo>
                  <a:pt x="679691" y="34693"/>
                  <a:pt x="686953" y="42416"/>
                  <a:pt x="686953" y="53135"/>
                </a:cubicBezTo>
                <a:cubicBezTo>
                  <a:pt x="686953" y="63854"/>
                  <a:pt x="679461" y="71692"/>
                  <a:pt x="669203" y="71692"/>
                </a:cubicBezTo>
                <a:moveTo>
                  <a:pt x="695713" y="53020"/>
                </a:moveTo>
                <a:cubicBezTo>
                  <a:pt x="695713" y="37806"/>
                  <a:pt x="684878" y="26625"/>
                  <a:pt x="670009" y="26625"/>
                </a:cubicBezTo>
                <a:cubicBezTo>
                  <a:pt x="661826" y="26625"/>
                  <a:pt x="655026" y="30659"/>
                  <a:pt x="651222" y="37229"/>
                </a:cubicBezTo>
                <a:lnTo>
                  <a:pt x="651222" y="922"/>
                </a:lnTo>
                <a:lnTo>
                  <a:pt x="642808" y="922"/>
                </a:lnTo>
                <a:lnTo>
                  <a:pt x="642808" y="78723"/>
                </a:lnTo>
                <a:lnTo>
                  <a:pt x="651222" y="78723"/>
                </a:lnTo>
                <a:lnTo>
                  <a:pt x="651222" y="68926"/>
                </a:lnTo>
                <a:cubicBezTo>
                  <a:pt x="655026" y="75496"/>
                  <a:pt x="661826" y="79530"/>
                  <a:pt x="670009" y="79530"/>
                </a:cubicBezTo>
                <a:cubicBezTo>
                  <a:pt x="684993" y="79530"/>
                  <a:pt x="695713" y="68465"/>
                  <a:pt x="695713" y="53020"/>
                </a:cubicBezTo>
                <a:moveTo>
                  <a:pt x="617220" y="78723"/>
                </a:moveTo>
                <a:lnTo>
                  <a:pt x="625749" y="78723"/>
                </a:lnTo>
                <a:lnTo>
                  <a:pt x="625749" y="27547"/>
                </a:lnTo>
                <a:lnTo>
                  <a:pt x="617220" y="27547"/>
                </a:lnTo>
                <a:lnTo>
                  <a:pt x="617220" y="78723"/>
                </a:lnTo>
                <a:close/>
                <a:moveTo>
                  <a:pt x="620793" y="17865"/>
                </a:moveTo>
                <a:cubicBezTo>
                  <a:pt x="622176" y="17865"/>
                  <a:pt x="623329" y="17404"/>
                  <a:pt x="624482" y="16598"/>
                </a:cubicBezTo>
                <a:lnTo>
                  <a:pt x="630591" y="12333"/>
                </a:lnTo>
                <a:lnTo>
                  <a:pt x="624482" y="7953"/>
                </a:lnTo>
                <a:cubicBezTo>
                  <a:pt x="623329" y="7146"/>
                  <a:pt x="622176" y="6800"/>
                  <a:pt x="620793" y="6800"/>
                </a:cubicBezTo>
                <a:cubicBezTo>
                  <a:pt x="617796" y="6800"/>
                  <a:pt x="615376" y="9336"/>
                  <a:pt x="615376" y="12448"/>
                </a:cubicBezTo>
                <a:cubicBezTo>
                  <a:pt x="615376" y="15560"/>
                  <a:pt x="617796" y="17865"/>
                  <a:pt x="620793" y="17865"/>
                </a:cubicBezTo>
                <a:moveTo>
                  <a:pt x="568119" y="65353"/>
                </a:moveTo>
                <a:lnTo>
                  <a:pt x="568119" y="74458"/>
                </a:lnTo>
                <a:cubicBezTo>
                  <a:pt x="572614" y="77801"/>
                  <a:pt x="578723" y="79530"/>
                  <a:pt x="585408" y="79530"/>
                </a:cubicBezTo>
                <a:cubicBezTo>
                  <a:pt x="596589" y="79530"/>
                  <a:pt x="604426" y="73536"/>
                  <a:pt x="604426" y="63854"/>
                </a:cubicBezTo>
                <a:cubicBezTo>
                  <a:pt x="604426" y="58322"/>
                  <a:pt x="601430" y="54403"/>
                  <a:pt x="594860" y="51637"/>
                </a:cubicBezTo>
                <a:lnTo>
                  <a:pt x="582757" y="46796"/>
                </a:lnTo>
                <a:cubicBezTo>
                  <a:pt x="578723" y="45182"/>
                  <a:pt x="577225" y="43338"/>
                  <a:pt x="577225" y="40341"/>
                </a:cubicBezTo>
                <a:cubicBezTo>
                  <a:pt x="577225" y="36077"/>
                  <a:pt x="581028" y="33541"/>
                  <a:pt x="586561" y="33541"/>
                </a:cubicBezTo>
                <a:cubicBezTo>
                  <a:pt x="591632" y="33541"/>
                  <a:pt x="597280" y="35961"/>
                  <a:pt x="601890" y="39995"/>
                </a:cubicBezTo>
                <a:lnTo>
                  <a:pt x="601890" y="31236"/>
                </a:lnTo>
                <a:cubicBezTo>
                  <a:pt x="597972" y="28239"/>
                  <a:pt x="592324" y="26510"/>
                  <a:pt x="586446" y="26510"/>
                </a:cubicBezTo>
                <a:cubicBezTo>
                  <a:pt x="575957" y="26510"/>
                  <a:pt x="568811" y="32158"/>
                  <a:pt x="568811" y="41033"/>
                </a:cubicBezTo>
                <a:cubicBezTo>
                  <a:pt x="568811" y="47603"/>
                  <a:pt x="572269" y="51176"/>
                  <a:pt x="578608" y="53942"/>
                </a:cubicBezTo>
                <a:lnTo>
                  <a:pt x="590595" y="58783"/>
                </a:lnTo>
                <a:cubicBezTo>
                  <a:pt x="594399" y="60397"/>
                  <a:pt x="595897" y="62471"/>
                  <a:pt x="595897" y="65353"/>
                </a:cubicBezTo>
                <a:cubicBezTo>
                  <a:pt x="595897" y="69963"/>
                  <a:pt x="591632" y="72614"/>
                  <a:pt x="585639" y="72614"/>
                </a:cubicBezTo>
                <a:cubicBezTo>
                  <a:pt x="579645" y="72614"/>
                  <a:pt x="573652" y="70309"/>
                  <a:pt x="568119" y="65237"/>
                </a:cubicBezTo>
                <a:moveTo>
                  <a:pt x="518327" y="53135"/>
                </a:moveTo>
                <a:cubicBezTo>
                  <a:pt x="518327" y="42992"/>
                  <a:pt x="524551" y="34924"/>
                  <a:pt x="534002" y="34924"/>
                </a:cubicBezTo>
                <a:cubicBezTo>
                  <a:pt x="542877" y="34924"/>
                  <a:pt x="547257" y="40226"/>
                  <a:pt x="547257" y="50138"/>
                </a:cubicBezTo>
                <a:lnTo>
                  <a:pt x="547257" y="78723"/>
                </a:lnTo>
                <a:lnTo>
                  <a:pt x="555786" y="78723"/>
                </a:lnTo>
                <a:lnTo>
                  <a:pt x="555786" y="48640"/>
                </a:lnTo>
                <a:cubicBezTo>
                  <a:pt x="555786" y="35961"/>
                  <a:pt x="549101" y="26625"/>
                  <a:pt x="536077" y="26625"/>
                </a:cubicBezTo>
                <a:cubicBezTo>
                  <a:pt x="528239" y="26625"/>
                  <a:pt x="522015" y="30775"/>
                  <a:pt x="518327" y="37114"/>
                </a:cubicBezTo>
                <a:lnTo>
                  <a:pt x="518327" y="27547"/>
                </a:lnTo>
                <a:lnTo>
                  <a:pt x="509913" y="27547"/>
                </a:lnTo>
                <a:lnTo>
                  <a:pt x="509913" y="78723"/>
                </a:lnTo>
                <a:lnTo>
                  <a:pt x="518327" y="78723"/>
                </a:lnTo>
                <a:lnTo>
                  <a:pt x="518327" y="53135"/>
                </a:lnTo>
                <a:close/>
                <a:moveTo>
                  <a:pt x="487783" y="53135"/>
                </a:moveTo>
                <a:cubicBezTo>
                  <a:pt x="487783" y="63970"/>
                  <a:pt x="480406" y="71692"/>
                  <a:pt x="470032" y="71692"/>
                </a:cubicBezTo>
                <a:cubicBezTo>
                  <a:pt x="459659" y="71692"/>
                  <a:pt x="451937" y="63970"/>
                  <a:pt x="451937" y="53135"/>
                </a:cubicBezTo>
                <a:cubicBezTo>
                  <a:pt x="451937" y="42301"/>
                  <a:pt x="459429" y="34693"/>
                  <a:pt x="470032" y="34693"/>
                </a:cubicBezTo>
                <a:cubicBezTo>
                  <a:pt x="480636" y="34693"/>
                  <a:pt x="487783" y="42416"/>
                  <a:pt x="487783" y="53135"/>
                </a:cubicBezTo>
                <a:moveTo>
                  <a:pt x="470148" y="79645"/>
                </a:moveTo>
                <a:cubicBezTo>
                  <a:pt x="485478" y="79645"/>
                  <a:pt x="496542" y="68580"/>
                  <a:pt x="496542" y="53135"/>
                </a:cubicBezTo>
                <a:cubicBezTo>
                  <a:pt x="496542" y="37690"/>
                  <a:pt x="485593" y="26741"/>
                  <a:pt x="470148" y="26741"/>
                </a:cubicBezTo>
                <a:cubicBezTo>
                  <a:pt x="454703" y="26741"/>
                  <a:pt x="443292" y="37806"/>
                  <a:pt x="443292" y="53135"/>
                </a:cubicBezTo>
                <a:cubicBezTo>
                  <a:pt x="443292" y="68465"/>
                  <a:pt x="454587" y="79645"/>
                  <a:pt x="470148" y="79645"/>
                </a:cubicBezTo>
                <a:moveTo>
                  <a:pt x="425312" y="53135"/>
                </a:moveTo>
                <a:cubicBezTo>
                  <a:pt x="425312" y="63970"/>
                  <a:pt x="417819" y="71692"/>
                  <a:pt x="407561" y="71692"/>
                </a:cubicBezTo>
                <a:cubicBezTo>
                  <a:pt x="397303" y="71692"/>
                  <a:pt x="389465" y="63970"/>
                  <a:pt x="389465" y="53135"/>
                </a:cubicBezTo>
                <a:cubicBezTo>
                  <a:pt x="389465" y="42301"/>
                  <a:pt x="397073" y="34693"/>
                  <a:pt x="407561" y="34693"/>
                </a:cubicBezTo>
                <a:cubicBezTo>
                  <a:pt x="418050" y="34693"/>
                  <a:pt x="425312" y="42416"/>
                  <a:pt x="425312" y="53135"/>
                </a:cubicBezTo>
                <a:moveTo>
                  <a:pt x="408253" y="79645"/>
                </a:moveTo>
                <a:cubicBezTo>
                  <a:pt x="423122" y="79645"/>
                  <a:pt x="433956" y="68580"/>
                  <a:pt x="433956" y="53135"/>
                </a:cubicBezTo>
                <a:cubicBezTo>
                  <a:pt x="433956" y="37690"/>
                  <a:pt x="423006" y="26741"/>
                  <a:pt x="408253" y="26741"/>
                </a:cubicBezTo>
                <a:cubicBezTo>
                  <a:pt x="400069" y="26741"/>
                  <a:pt x="393269" y="30890"/>
                  <a:pt x="389465" y="37460"/>
                </a:cubicBezTo>
                <a:lnTo>
                  <a:pt x="389465" y="27663"/>
                </a:lnTo>
                <a:lnTo>
                  <a:pt x="381052" y="27663"/>
                </a:lnTo>
                <a:lnTo>
                  <a:pt x="381052" y="104772"/>
                </a:lnTo>
                <a:lnTo>
                  <a:pt x="389465" y="104772"/>
                </a:lnTo>
                <a:lnTo>
                  <a:pt x="389465" y="69041"/>
                </a:lnTo>
                <a:cubicBezTo>
                  <a:pt x="393269" y="75611"/>
                  <a:pt x="400069" y="79645"/>
                  <a:pt x="408253" y="79645"/>
                </a:cubicBezTo>
                <a:moveTo>
                  <a:pt x="331950" y="65353"/>
                </a:moveTo>
                <a:lnTo>
                  <a:pt x="331950" y="74458"/>
                </a:lnTo>
                <a:cubicBezTo>
                  <a:pt x="336445" y="77801"/>
                  <a:pt x="342554" y="79530"/>
                  <a:pt x="349240" y="79530"/>
                </a:cubicBezTo>
                <a:cubicBezTo>
                  <a:pt x="360420" y="79530"/>
                  <a:pt x="368257" y="73536"/>
                  <a:pt x="368257" y="63854"/>
                </a:cubicBezTo>
                <a:cubicBezTo>
                  <a:pt x="368257" y="58322"/>
                  <a:pt x="365261" y="54403"/>
                  <a:pt x="358691" y="51637"/>
                </a:cubicBezTo>
                <a:lnTo>
                  <a:pt x="346588" y="46796"/>
                </a:lnTo>
                <a:cubicBezTo>
                  <a:pt x="342554" y="45182"/>
                  <a:pt x="341056" y="43338"/>
                  <a:pt x="341056" y="40341"/>
                </a:cubicBezTo>
                <a:cubicBezTo>
                  <a:pt x="341056" y="36077"/>
                  <a:pt x="344860" y="33541"/>
                  <a:pt x="350392" y="33541"/>
                </a:cubicBezTo>
                <a:cubicBezTo>
                  <a:pt x="355464" y="33541"/>
                  <a:pt x="361111" y="35961"/>
                  <a:pt x="365722" y="39995"/>
                </a:cubicBezTo>
                <a:lnTo>
                  <a:pt x="365722" y="31236"/>
                </a:lnTo>
                <a:cubicBezTo>
                  <a:pt x="361803" y="28239"/>
                  <a:pt x="356155" y="26510"/>
                  <a:pt x="350277" y="26510"/>
                </a:cubicBezTo>
                <a:cubicBezTo>
                  <a:pt x="339788" y="26510"/>
                  <a:pt x="332642" y="32158"/>
                  <a:pt x="332642" y="41033"/>
                </a:cubicBezTo>
                <a:cubicBezTo>
                  <a:pt x="332642" y="47603"/>
                  <a:pt x="336100" y="51176"/>
                  <a:pt x="342439" y="53942"/>
                </a:cubicBezTo>
                <a:lnTo>
                  <a:pt x="354426" y="58783"/>
                </a:lnTo>
                <a:cubicBezTo>
                  <a:pt x="358230" y="60397"/>
                  <a:pt x="359728" y="62471"/>
                  <a:pt x="359728" y="65353"/>
                </a:cubicBezTo>
                <a:cubicBezTo>
                  <a:pt x="359728" y="69963"/>
                  <a:pt x="355464" y="72614"/>
                  <a:pt x="349470" y="72614"/>
                </a:cubicBezTo>
                <a:cubicBezTo>
                  <a:pt x="343477" y="72614"/>
                  <a:pt x="337483" y="70309"/>
                  <a:pt x="331950" y="65237"/>
                </a:cubicBezTo>
                <a:moveTo>
                  <a:pt x="281812" y="49562"/>
                </a:moveTo>
                <a:cubicBezTo>
                  <a:pt x="283080" y="40802"/>
                  <a:pt x="288612" y="34348"/>
                  <a:pt x="297948" y="34348"/>
                </a:cubicBezTo>
                <a:cubicBezTo>
                  <a:pt x="307285" y="34348"/>
                  <a:pt x="312587" y="40918"/>
                  <a:pt x="313278" y="49562"/>
                </a:cubicBezTo>
                <a:lnTo>
                  <a:pt x="281697" y="49562"/>
                </a:lnTo>
                <a:close/>
                <a:moveTo>
                  <a:pt x="300254" y="79645"/>
                </a:moveTo>
                <a:cubicBezTo>
                  <a:pt x="306824" y="79645"/>
                  <a:pt x="313048" y="78031"/>
                  <a:pt x="318465" y="74228"/>
                </a:cubicBezTo>
                <a:lnTo>
                  <a:pt x="318465" y="66160"/>
                </a:lnTo>
                <a:cubicBezTo>
                  <a:pt x="313048" y="69963"/>
                  <a:pt x="306708" y="71807"/>
                  <a:pt x="300254" y="71807"/>
                </a:cubicBezTo>
                <a:cubicBezTo>
                  <a:pt x="290111" y="71807"/>
                  <a:pt x="282965" y="65583"/>
                  <a:pt x="281582" y="56478"/>
                </a:cubicBezTo>
                <a:lnTo>
                  <a:pt x="322038" y="56478"/>
                </a:lnTo>
                <a:cubicBezTo>
                  <a:pt x="322038" y="54979"/>
                  <a:pt x="322269" y="53711"/>
                  <a:pt x="322269" y="52213"/>
                </a:cubicBezTo>
                <a:cubicBezTo>
                  <a:pt x="322269" y="37575"/>
                  <a:pt x="312702" y="26741"/>
                  <a:pt x="297948" y="26741"/>
                </a:cubicBezTo>
                <a:cubicBezTo>
                  <a:pt x="282388" y="26741"/>
                  <a:pt x="272591" y="38382"/>
                  <a:pt x="272591" y="53711"/>
                </a:cubicBezTo>
                <a:cubicBezTo>
                  <a:pt x="272591" y="69041"/>
                  <a:pt x="284232" y="79645"/>
                  <a:pt x="300138" y="79645"/>
                </a:cubicBezTo>
                <a:moveTo>
                  <a:pt x="249194" y="54288"/>
                </a:moveTo>
                <a:cubicBezTo>
                  <a:pt x="249194" y="41724"/>
                  <a:pt x="257723" y="34924"/>
                  <a:pt x="267866" y="36192"/>
                </a:cubicBezTo>
                <a:lnTo>
                  <a:pt x="267866" y="26625"/>
                </a:lnTo>
                <a:cubicBezTo>
                  <a:pt x="259682" y="26625"/>
                  <a:pt x="252997" y="31236"/>
                  <a:pt x="249194" y="38958"/>
                </a:cubicBezTo>
                <a:lnTo>
                  <a:pt x="249194" y="27547"/>
                </a:lnTo>
                <a:lnTo>
                  <a:pt x="240779" y="27547"/>
                </a:lnTo>
                <a:lnTo>
                  <a:pt x="240779" y="78723"/>
                </a:lnTo>
                <a:lnTo>
                  <a:pt x="249194" y="78723"/>
                </a:lnTo>
                <a:lnTo>
                  <a:pt x="249194" y="54288"/>
                </a:lnTo>
                <a:close/>
                <a:moveTo>
                  <a:pt x="189143" y="54288"/>
                </a:moveTo>
                <a:cubicBezTo>
                  <a:pt x="189143" y="41724"/>
                  <a:pt x="197672" y="34924"/>
                  <a:pt x="207815" y="36192"/>
                </a:cubicBezTo>
                <a:lnTo>
                  <a:pt x="207815" y="26625"/>
                </a:lnTo>
                <a:cubicBezTo>
                  <a:pt x="199631" y="26625"/>
                  <a:pt x="192946" y="31236"/>
                  <a:pt x="189143" y="38958"/>
                </a:cubicBezTo>
                <a:lnTo>
                  <a:pt x="189143" y="27547"/>
                </a:lnTo>
                <a:lnTo>
                  <a:pt x="180729" y="27547"/>
                </a:lnTo>
                <a:lnTo>
                  <a:pt x="180729" y="78723"/>
                </a:lnTo>
                <a:lnTo>
                  <a:pt x="189143" y="78723"/>
                </a:lnTo>
                <a:lnTo>
                  <a:pt x="189143" y="54288"/>
                </a:lnTo>
                <a:close/>
                <a:moveTo>
                  <a:pt x="156639" y="57054"/>
                </a:moveTo>
                <a:cubicBezTo>
                  <a:pt x="156639" y="66851"/>
                  <a:pt x="150991" y="71692"/>
                  <a:pt x="142578" y="71692"/>
                </a:cubicBezTo>
                <a:cubicBezTo>
                  <a:pt x="134163" y="71692"/>
                  <a:pt x="128400" y="66851"/>
                  <a:pt x="128400" y="57054"/>
                </a:cubicBezTo>
                <a:lnTo>
                  <a:pt x="128400" y="27547"/>
                </a:lnTo>
                <a:lnTo>
                  <a:pt x="119986" y="27547"/>
                </a:lnTo>
                <a:lnTo>
                  <a:pt x="119986" y="56132"/>
                </a:lnTo>
                <a:cubicBezTo>
                  <a:pt x="119986" y="70655"/>
                  <a:pt x="128746" y="79530"/>
                  <a:pt x="142578" y="79530"/>
                </a:cubicBezTo>
                <a:cubicBezTo>
                  <a:pt x="156409" y="79530"/>
                  <a:pt x="165053" y="70655"/>
                  <a:pt x="165053" y="56132"/>
                </a:cubicBezTo>
                <a:lnTo>
                  <a:pt x="165053" y="27547"/>
                </a:lnTo>
                <a:lnTo>
                  <a:pt x="156639" y="27547"/>
                </a:lnTo>
                <a:lnTo>
                  <a:pt x="156639" y="57054"/>
                </a:lnTo>
                <a:close/>
                <a:moveTo>
                  <a:pt x="99816" y="53135"/>
                </a:moveTo>
                <a:cubicBezTo>
                  <a:pt x="99816" y="63970"/>
                  <a:pt x="92439" y="71692"/>
                  <a:pt x="82066" y="71692"/>
                </a:cubicBezTo>
                <a:cubicBezTo>
                  <a:pt x="71692" y="71692"/>
                  <a:pt x="63970" y="63970"/>
                  <a:pt x="63970" y="53135"/>
                </a:cubicBezTo>
                <a:cubicBezTo>
                  <a:pt x="63970" y="42301"/>
                  <a:pt x="71462" y="34693"/>
                  <a:pt x="82066" y="34693"/>
                </a:cubicBezTo>
                <a:cubicBezTo>
                  <a:pt x="92670" y="34693"/>
                  <a:pt x="99816" y="42416"/>
                  <a:pt x="99816" y="53135"/>
                </a:cubicBezTo>
                <a:moveTo>
                  <a:pt x="82181" y="79645"/>
                </a:moveTo>
                <a:cubicBezTo>
                  <a:pt x="97511" y="79645"/>
                  <a:pt x="108576" y="68580"/>
                  <a:pt x="108576" y="53135"/>
                </a:cubicBezTo>
                <a:cubicBezTo>
                  <a:pt x="108576" y="37690"/>
                  <a:pt x="97626" y="26741"/>
                  <a:pt x="82181" y="26741"/>
                </a:cubicBezTo>
                <a:cubicBezTo>
                  <a:pt x="66736" y="26741"/>
                  <a:pt x="55325" y="37806"/>
                  <a:pt x="55325" y="53135"/>
                </a:cubicBezTo>
                <a:cubicBezTo>
                  <a:pt x="55325" y="68465"/>
                  <a:pt x="66621" y="79645"/>
                  <a:pt x="82181" y="79645"/>
                </a:cubicBezTo>
                <a:moveTo>
                  <a:pt x="51637" y="27663"/>
                </a:moveTo>
                <a:lnTo>
                  <a:pt x="42762" y="27663"/>
                </a:lnTo>
                <a:lnTo>
                  <a:pt x="26626" y="61088"/>
                </a:lnTo>
                <a:lnTo>
                  <a:pt x="9913" y="27663"/>
                </a:lnTo>
                <a:lnTo>
                  <a:pt x="0" y="27663"/>
                </a:lnTo>
                <a:lnTo>
                  <a:pt x="22130" y="70655"/>
                </a:lnTo>
                <a:lnTo>
                  <a:pt x="5763" y="104772"/>
                </a:lnTo>
                <a:lnTo>
                  <a:pt x="14638" y="104772"/>
                </a:lnTo>
                <a:lnTo>
                  <a:pt x="51752" y="2766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6" name="Freeform: Shape 2005">
            <a:extLst>
              <a:ext uri="{FF2B5EF4-FFF2-40B4-BE49-F238E27FC236}">
                <a16:creationId xmlns:a16="http://schemas.microsoft.com/office/drawing/2014/main" id="{197AFC38-DDA8-8DF9-4D8F-3B6168BBDA10}"/>
              </a:ext>
            </a:extLst>
          </p:cNvPr>
          <p:cNvSpPr/>
          <p:nvPr/>
        </p:nvSpPr>
        <p:spPr>
          <a:xfrm>
            <a:off x="3789995" y="2285701"/>
            <a:ext cx="2621484" cy="104656"/>
          </a:xfrm>
          <a:custGeom>
            <a:avLst/>
            <a:gdLst>
              <a:gd name="connsiteX0" fmla="*/ 2613071 w 2621484"/>
              <a:gd name="connsiteY0" fmla="*/ 56939 h 104656"/>
              <a:gd name="connsiteX1" fmla="*/ 2599009 w 2621484"/>
              <a:gd name="connsiteY1" fmla="*/ 71577 h 104656"/>
              <a:gd name="connsiteX2" fmla="*/ 2584832 w 2621484"/>
              <a:gd name="connsiteY2" fmla="*/ 56939 h 104656"/>
              <a:gd name="connsiteX3" fmla="*/ 2584832 w 2621484"/>
              <a:gd name="connsiteY3" fmla="*/ 27432 h 104656"/>
              <a:gd name="connsiteX4" fmla="*/ 2576418 w 2621484"/>
              <a:gd name="connsiteY4" fmla="*/ 27432 h 104656"/>
              <a:gd name="connsiteX5" fmla="*/ 2576418 w 2621484"/>
              <a:gd name="connsiteY5" fmla="*/ 56017 h 104656"/>
              <a:gd name="connsiteX6" fmla="*/ 2599009 w 2621484"/>
              <a:gd name="connsiteY6" fmla="*/ 79414 h 104656"/>
              <a:gd name="connsiteX7" fmla="*/ 2621485 w 2621484"/>
              <a:gd name="connsiteY7" fmla="*/ 56017 h 104656"/>
              <a:gd name="connsiteX8" fmla="*/ 2621485 w 2621484"/>
              <a:gd name="connsiteY8" fmla="*/ 27432 h 104656"/>
              <a:gd name="connsiteX9" fmla="*/ 2613071 w 2621484"/>
              <a:gd name="connsiteY9" fmla="*/ 27432 h 104656"/>
              <a:gd name="connsiteX10" fmla="*/ 2613071 w 2621484"/>
              <a:gd name="connsiteY10" fmla="*/ 56939 h 104656"/>
              <a:gd name="connsiteX11" fmla="*/ 2556247 w 2621484"/>
              <a:gd name="connsiteY11" fmla="*/ 53020 h 104656"/>
              <a:gd name="connsiteX12" fmla="*/ 2538497 w 2621484"/>
              <a:gd name="connsiteY12" fmla="*/ 71577 h 104656"/>
              <a:gd name="connsiteX13" fmla="*/ 2520401 w 2621484"/>
              <a:gd name="connsiteY13" fmla="*/ 53020 h 104656"/>
              <a:gd name="connsiteX14" fmla="*/ 2538497 w 2621484"/>
              <a:gd name="connsiteY14" fmla="*/ 34578 h 104656"/>
              <a:gd name="connsiteX15" fmla="*/ 2556247 w 2621484"/>
              <a:gd name="connsiteY15" fmla="*/ 53020 h 104656"/>
              <a:gd name="connsiteX16" fmla="*/ 2538613 w 2621484"/>
              <a:gd name="connsiteY16" fmla="*/ 79530 h 104656"/>
              <a:gd name="connsiteX17" fmla="*/ 2565007 w 2621484"/>
              <a:gd name="connsiteY17" fmla="*/ 53020 h 104656"/>
              <a:gd name="connsiteX18" fmla="*/ 2538613 w 2621484"/>
              <a:gd name="connsiteY18" fmla="*/ 26625 h 104656"/>
              <a:gd name="connsiteX19" fmla="*/ 2511757 w 2621484"/>
              <a:gd name="connsiteY19" fmla="*/ 53020 h 104656"/>
              <a:gd name="connsiteX20" fmla="*/ 2538613 w 2621484"/>
              <a:gd name="connsiteY20" fmla="*/ 79530 h 104656"/>
              <a:gd name="connsiteX21" fmla="*/ 2508184 w 2621484"/>
              <a:gd name="connsiteY21" fmla="*/ 27547 h 104656"/>
              <a:gd name="connsiteX22" fmla="*/ 2499309 w 2621484"/>
              <a:gd name="connsiteY22" fmla="*/ 27547 h 104656"/>
              <a:gd name="connsiteX23" fmla="*/ 2483172 w 2621484"/>
              <a:gd name="connsiteY23" fmla="*/ 60973 h 104656"/>
              <a:gd name="connsiteX24" fmla="*/ 2466460 w 2621484"/>
              <a:gd name="connsiteY24" fmla="*/ 27547 h 104656"/>
              <a:gd name="connsiteX25" fmla="*/ 2456547 w 2621484"/>
              <a:gd name="connsiteY25" fmla="*/ 27547 h 104656"/>
              <a:gd name="connsiteX26" fmla="*/ 2478677 w 2621484"/>
              <a:gd name="connsiteY26" fmla="*/ 70540 h 104656"/>
              <a:gd name="connsiteX27" fmla="*/ 2462310 w 2621484"/>
              <a:gd name="connsiteY27" fmla="*/ 104657 h 104656"/>
              <a:gd name="connsiteX28" fmla="*/ 2471185 w 2621484"/>
              <a:gd name="connsiteY28" fmla="*/ 104657 h 104656"/>
              <a:gd name="connsiteX29" fmla="*/ 2508299 w 2621484"/>
              <a:gd name="connsiteY29" fmla="*/ 27547 h 104656"/>
              <a:gd name="connsiteX30" fmla="*/ 2391195 w 2621484"/>
              <a:gd name="connsiteY30" fmla="*/ 65237 h 104656"/>
              <a:gd name="connsiteX31" fmla="*/ 2391195 w 2621484"/>
              <a:gd name="connsiteY31" fmla="*/ 74343 h 104656"/>
              <a:gd name="connsiteX32" fmla="*/ 2408484 w 2621484"/>
              <a:gd name="connsiteY32" fmla="*/ 79414 h 104656"/>
              <a:gd name="connsiteX33" fmla="*/ 2427501 w 2621484"/>
              <a:gd name="connsiteY33" fmla="*/ 63739 h 104656"/>
              <a:gd name="connsiteX34" fmla="*/ 2417935 w 2621484"/>
              <a:gd name="connsiteY34" fmla="*/ 51521 h 104656"/>
              <a:gd name="connsiteX35" fmla="*/ 2405832 w 2621484"/>
              <a:gd name="connsiteY35" fmla="*/ 46681 h 104656"/>
              <a:gd name="connsiteX36" fmla="*/ 2400300 w 2621484"/>
              <a:gd name="connsiteY36" fmla="*/ 40226 h 104656"/>
              <a:gd name="connsiteX37" fmla="*/ 2409636 w 2621484"/>
              <a:gd name="connsiteY37" fmla="*/ 33426 h 104656"/>
              <a:gd name="connsiteX38" fmla="*/ 2424966 w 2621484"/>
              <a:gd name="connsiteY38" fmla="*/ 39880 h 104656"/>
              <a:gd name="connsiteX39" fmla="*/ 2424966 w 2621484"/>
              <a:gd name="connsiteY39" fmla="*/ 31120 h 104656"/>
              <a:gd name="connsiteX40" fmla="*/ 2409521 w 2621484"/>
              <a:gd name="connsiteY40" fmla="*/ 26395 h 104656"/>
              <a:gd name="connsiteX41" fmla="*/ 2391886 w 2621484"/>
              <a:gd name="connsiteY41" fmla="*/ 40918 h 104656"/>
              <a:gd name="connsiteX42" fmla="*/ 2401683 w 2621484"/>
              <a:gd name="connsiteY42" fmla="*/ 53827 h 104656"/>
              <a:gd name="connsiteX43" fmla="*/ 2413670 w 2621484"/>
              <a:gd name="connsiteY43" fmla="*/ 58668 h 104656"/>
              <a:gd name="connsiteX44" fmla="*/ 2418972 w 2621484"/>
              <a:gd name="connsiteY44" fmla="*/ 65237 h 104656"/>
              <a:gd name="connsiteX45" fmla="*/ 2408714 w 2621484"/>
              <a:gd name="connsiteY45" fmla="*/ 72499 h 104656"/>
              <a:gd name="connsiteX46" fmla="*/ 2391195 w 2621484"/>
              <a:gd name="connsiteY46" fmla="*/ 65122 h 104656"/>
              <a:gd name="connsiteX47" fmla="*/ 2373444 w 2621484"/>
              <a:gd name="connsiteY47" fmla="*/ 53020 h 104656"/>
              <a:gd name="connsiteX48" fmla="*/ 2355694 w 2621484"/>
              <a:gd name="connsiteY48" fmla="*/ 71577 h 104656"/>
              <a:gd name="connsiteX49" fmla="*/ 2337598 w 2621484"/>
              <a:gd name="connsiteY49" fmla="*/ 53020 h 104656"/>
              <a:gd name="connsiteX50" fmla="*/ 2355694 w 2621484"/>
              <a:gd name="connsiteY50" fmla="*/ 34578 h 104656"/>
              <a:gd name="connsiteX51" fmla="*/ 2373444 w 2621484"/>
              <a:gd name="connsiteY51" fmla="*/ 53020 h 104656"/>
              <a:gd name="connsiteX52" fmla="*/ 2356501 w 2621484"/>
              <a:gd name="connsiteY52" fmla="*/ 79530 h 104656"/>
              <a:gd name="connsiteX53" fmla="*/ 2382204 w 2621484"/>
              <a:gd name="connsiteY53" fmla="*/ 53020 h 104656"/>
              <a:gd name="connsiteX54" fmla="*/ 2356501 w 2621484"/>
              <a:gd name="connsiteY54" fmla="*/ 26625 h 104656"/>
              <a:gd name="connsiteX55" fmla="*/ 2337714 w 2621484"/>
              <a:gd name="connsiteY55" fmla="*/ 37344 h 104656"/>
              <a:gd name="connsiteX56" fmla="*/ 2337714 w 2621484"/>
              <a:gd name="connsiteY56" fmla="*/ 27547 h 104656"/>
              <a:gd name="connsiteX57" fmla="*/ 2329299 w 2621484"/>
              <a:gd name="connsiteY57" fmla="*/ 27547 h 104656"/>
              <a:gd name="connsiteX58" fmla="*/ 2329299 w 2621484"/>
              <a:gd name="connsiteY58" fmla="*/ 104657 h 104656"/>
              <a:gd name="connsiteX59" fmla="*/ 2337714 w 2621484"/>
              <a:gd name="connsiteY59" fmla="*/ 104657 h 104656"/>
              <a:gd name="connsiteX60" fmla="*/ 2337714 w 2621484"/>
              <a:gd name="connsiteY60" fmla="*/ 68926 h 104656"/>
              <a:gd name="connsiteX61" fmla="*/ 2356501 w 2621484"/>
              <a:gd name="connsiteY61" fmla="*/ 79530 h 104656"/>
              <a:gd name="connsiteX62" fmla="*/ 2307285 w 2621484"/>
              <a:gd name="connsiteY62" fmla="*/ 53020 h 104656"/>
              <a:gd name="connsiteX63" fmla="*/ 2289535 w 2621484"/>
              <a:gd name="connsiteY63" fmla="*/ 71577 h 104656"/>
              <a:gd name="connsiteX64" fmla="*/ 2271439 w 2621484"/>
              <a:gd name="connsiteY64" fmla="*/ 53020 h 104656"/>
              <a:gd name="connsiteX65" fmla="*/ 2289535 w 2621484"/>
              <a:gd name="connsiteY65" fmla="*/ 34578 h 104656"/>
              <a:gd name="connsiteX66" fmla="*/ 2307285 w 2621484"/>
              <a:gd name="connsiteY66" fmla="*/ 53020 h 104656"/>
              <a:gd name="connsiteX67" fmla="*/ 2290342 w 2621484"/>
              <a:gd name="connsiteY67" fmla="*/ 79530 h 104656"/>
              <a:gd name="connsiteX68" fmla="*/ 2316045 w 2621484"/>
              <a:gd name="connsiteY68" fmla="*/ 53020 h 104656"/>
              <a:gd name="connsiteX69" fmla="*/ 2290342 w 2621484"/>
              <a:gd name="connsiteY69" fmla="*/ 26625 h 104656"/>
              <a:gd name="connsiteX70" fmla="*/ 2271554 w 2621484"/>
              <a:gd name="connsiteY70" fmla="*/ 37344 h 104656"/>
              <a:gd name="connsiteX71" fmla="*/ 2271554 w 2621484"/>
              <a:gd name="connsiteY71" fmla="*/ 27547 h 104656"/>
              <a:gd name="connsiteX72" fmla="*/ 2263140 w 2621484"/>
              <a:gd name="connsiteY72" fmla="*/ 27547 h 104656"/>
              <a:gd name="connsiteX73" fmla="*/ 2263140 w 2621484"/>
              <a:gd name="connsiteY73" fmla="*/ 104657 h 104656"/>
              <a:gd name="connsiteX74" fmla="*/ 2271554 w 2621484"/>
              <a:gd name="connsiteY74" fmla="*/ 104657 h 104656"/>
              <a:gd name="connsiteX75" fmla="*/ 2271554 w 2621484"/>
              <a:gd name="connsiteY75" fmla="*/ 68926 h 104656"/>
              <a:gd name="connsiteX76" fmla="*/ 2290342 w 2621484"/>
              <a:gd name="connsiteY76" fmla="*/ 79530 h 104656"/>
              <a:gd name="connsiteX77" fmla="*/ 2219456 w 2621484"/>
              <a:gd name="connsiteY77" fmla="*/ 34578 h 104656"/>
              <a:gd name="connsiteX78" fmla="*/ 2237437 w 2621484"/>
              <a:gd name="connsiteY78" fmla="*/ 53250 h 104656"/>
              <a:gd name="connsiteX79" fmla="*/ 2219456 w 2621484"/>
              <a:gd name="connsiteY79" fmla="*/ 71577 h 104656"/>
              <a:gd name="connsiteX80" fmla="*/ 2201707 w 2621484"/>
              <a:gd name="connsiteY80" fmla="*/ 53250 h 104656"/>
              <a:gd name="connsiteX81" fmla="*/ 2219456 w 2621484"/>
              <a:gd name="connsiteY81" fmla="*/ 34578 h 104656"/>
              <a:gd name="connsiteX82" fmla="*/ 2237437 w 2621484"/>
              <a:gd name="connsiteY82" fmla="*/ 78608 h 104656"/>
              <a:gd name="connsiteX83" fmla="*/ 2245966 w 2621484"/>
              <a:gd name="connsiteY83" fmla="*/ 78608 h 104656"/>
              <a:gd name="connsiteX84" fmla="*/ 2245966 w 2621484"/>
              <a:gd name="connsiteY84" fmla="*/ 27432 h 104656"/>
              <a:gd name="connsiteX85" fmla="*/ 2237437 w 2621484"/>
              <a:gd name="connsiteY85" fmla="*/ 27432 h 104656"/>
              <a:gd name="connsiteX86" fmla="*/ 2237437 w 2621484"/>
              <a:gd name="connsiteY86" fmla="*/ 37114 h 104656"/>
              <a:gd name="connsiteX87" fmla="*/ 2218765 w 2621484"/>
              <a:gd name="connsiteY87" fmla="*/ 26510 h 104656"/>
              <a:gd name="connsiteX88" fmla="*/ 2193062 w 2621484"/>
              <a:gd name="connsiteY88" fmla="*/ 53250 h 104656"/>
              <a:gd name="connsiteX89" fmla="*/ 2218765 w 2621484"/>
              <a:gd name="connsiteY89" fmla="*/ 79414 h 104656"/>
              <a:gd name="connsiteX90" fmla="*/ 2237437 w 2621484"/>
              <a:gd name="connsiteY90" fmla="*/ 69041 h 104656"/>
              <a:gd name="connsiteX91" fmla="*/ 2237437 w 2621484"/>
              <a:gd name="connsiteY91" fmla="*/ 78608 h 104656"/>
              <a:gd name="connsiteX92" fmla="*/ 2129438 w 2621484"/>
              <a:gd name="connsiteY92" fmla="*/ 34578 h 104656"/>
              <a:gd name="connsiteX93" fmla="*/ 2147419 w 2621484"/>
              <a:gd name="connsiteY93" fmla="*/ 53250 h 104656"/>
              <a:gd name="connsiteX94" fmla="*/ 2129438 w 2621484"/>
              <a:gd name="connsiteY94" fmla="*/ 71577 h 104656"/>
              <a:gd name="connsiteX95" fmla="*/ 2111688 w 2621484"/>
              <a:gd name="connsiteY95" fmla="*/ 53250 h 104656"/>
              <a:gd name="connsiteX96" fmla="*/ 2129438 w 2621484"/>
              <a:gd name="connsiteY96" fmla="*/ 34578 h 104656"/>
              <a:gd name="connsiteX97" fmla="*/ 2147303 w 2621484"/>
              <a:gd name="connsiteY97" fmla="*/ 78608 h 104656"/>
              <a:gd name="connsiteX98" fmla="*/ 2155832 w 2621484"/>
              <a:gd name="connsiteY98" fmla="*/ 78608 h 104656"/>
              <a:gd name="connsiteX99" fmla="*/ 2155832 w 2621484"/>
              <a:gd name="connsiteY99" fmla="*/ 807 h 104656"/>
              <a:gd name="connsiteX100" fmla="*/ 2147303 w 2621484"/>
              <a:gd name="connsiteY100" fmla="*/ 807 h 104656"/>
              <a:gd name="connsiteX101" fmla="*/ 2147303 w 2621484"/>
              <a:gd name="connsiteY101" fmla="*/ 37229 h 104656"/>
              <a:gd name="connsiteX102" fmla="*/ 2128631 w 2621484"/>
              <a:gd name="connsiteY102" fmla="*/ 26510 h 104656"/>
              <a:gd name="connsiteX103" fmla="*/ 2102928 w 2621484"/>
              <a:gd name="connsiteY103" fmla="*/ 53250 h 104656"/>
              <a:gd name="connsiteX104" fmla="*/ 2128631 w 2621484"/>
              <a:gd name="connsiteY104" fmla="*/ 79414 h 104656"/>
              <a:gd name="connsiteX105" fmla="*/ 2147303 w 2621484"/>
              <a:gd name="connsiteY105" fmla="*/ 68926 h 104656"/>
              <a:gd name="connsiteX106" fmla="*/ 2147303 w 2621484"/>
              <a:gd name="connsiteY106" fmla="*/ 78608 h 104656"/>
              <a:gd name="connsiteX107" fmla="*/ 2053712 w 2621484"/>
              <a:gd name="connsiteY107" fmla="*/ 53020 h 104656"/>
              <a:gd name="connsiteX108" fmla="*/ 2069387 w 2621484"/>
              <a:gd name="connsiteY108" fmla="*/ 34809 h 104656"/>
              <a:gd name="connsiteX109" fmla="*/ 2082642 w 2621484"/>
              <a:gd name="connsiteY109" fmla="*/ 50023 h 104656"/>
              <a:gd name="connsiteX110" fmla="*/ 2082642 w 2621484"/>
              <a:gd name="connsiteY110" fmla="*/ 78608 h 104656"/>
              <a:gd name="connsiteX111" fmla="*/ 2091171 w 2621484"/>
              <a:gd name="connsiteY111" fmla="*/ 78608 h 104656"/>
              <a:gd name="connsiteX112" fmla="*/ 2091171 w 2621484"/>
              <a:gd name="connsiteY112" fmla="*/ 48525 h 104656"/>
              <a:gd name="connsiteX113" fmla="*/ 2071462 w 2621484"/>
              <a:gd name="connsiteY113" fmla="*/ 26510 h 104656"/>
              <a:gd name="connsiteX114" fmla="*/ 2053712 w 2621484"/>
              <a:gd name="connsiteY114" fmla="*/ 36999 h 104656"/>
              <a:gd name="connsiteX115" fmla="*/ 2053712 w 2621484"/>
              <a:gd name="connsiteY115" fmla="*/ 27432 h 104656"/>
              <a:gd name="connsiteX116" fmla="*/ 2045297 w 2621484"/>
              <a:gd name="connsiteY116" fmla="*/ 27432 h 104656"/>
              <a:gd name="connsiteX117" fmla="*/ 2045297 w 2621484"/>
              <a:gd name="connsiteY117" fmla="*/ 78608 h 104656"/>
              <a:gd name="connsiteX118" fmla="*/ 2053712 w 2621484"/>
              <a:gd name="connsiteY118" fmla="*/ 78608 h 104656"/>
              <a:gd name="connsiteX119" fmla="*/ 2053712 w 2621484"/>
              <a:gd name="connsiteY119" fmla="*/ 53020 h 104656"/>
              <a:gd name="connsiteX120" fmla="*/ 2001614 w 2621484"/>
              <a:gd name="connsiteY120" fmla="*/ 34578 h 104656"/>
              <a:gd name="connsiteX121" fmla="*/ 2019595 w 2621484"/>
              <a:gd name="connsiteY121" fmla="*/ 53250 h 104656"/>
              <a:gd name="connsiteX122" fmla="*/ 2001614 w 2621484"/>
              <a:gd name="connsiteY122" fmla="*/ 71577 h 104656"/>
              <a:gd name="connsiteX123" fmla="*/ 1983864 w 2621484"/>
              <a:gd name="connsiteY123" fmla="*/ 53250 h 104656"/>
              <a:gd name="connsiteX124" fmla="*/ 2001614 w 2621484"/>
              <a:gd name="connsiteY124" fmla="*/ 34578 h 104656"/>
              <a:gd name="connsiteX125" fmla="*/ 2019595 w 2621484"/>
              <a:gd name="connsiteY125" fmla="*/ 78608 h 104656"/>
              <a:gd name="connsiteX126" fmla="*/ 2028124 w 2621484"/>
              <a:gd name="connsiteY126" fmla="*/ 78608 h 104656"/>
              <a:gd name="connsiteX127" fmla="*/ 2028124 w 2621484"/>
              <a:gd name="connsiteY127" fmla="*/ 27432 h 104656"/>
              <a:gd name="connsiteX128" fmla="*/ 2019595 w 2621484"/>
              <a:gd name="connsiteY128" fmla="*/ 27432 h 104656"/>
              <a:gd name="connsiteX129" fmla="*/ 2019595 w 2621484"/>
              <a:gd name="connsiteY129" fmla="*/ 37114 h 104656"/>
              <a:gd name="connsiteX130" fmla="*/ 2000922 w 2621484"/>
              <a:gd name="connsiteY130" fmla="*/ 26510 h 104656"/>
              <a:gd name="connsiteX131" fmla="*/ 1975219 w 2621484"/>
              <a:gd name="connsiteY131" fmla="*/ 53250 h 104656"/>
              <a:gd name="connsiteX132" fmla="*/ 2000922 w 2621484"/>
              <a:gd name="connsiteY132" fmla="*/ 79414 h 104656"/>
              <a:gd name="connsiteX133" fmla="*/ 2019595 w 2621484"/>
              <a:gd name="connsiteY133" fmla="*/ 69041 h 104656"/>
              <a:gd name="connsiteX134" fmla="*/ 2019595 w 2621484"/>
              <a:gd name="connsiteY134" fmla="*/ 78608 h 104656"/>
              <a:gd name="connsiteX135" fmla="*/ 1901337 w 2621484"/>
              <a:gd name="connsiteY135" fmla="*/ 49447 h 104656"/>
              <a:gd name="connsiteX136" fmla="*/ 1917474 w 2621484"/>
              <a:gd name="connsiteY136" fmla="*/ 34232 h 104656"/>
              <a:gd name="connsiteX137" fmla="*/ 1932803 w 2621484"/>
              <a:gd name="connsiteY137" fmla="*/ 49447 h 104656"/>
              <a:gd name="connsiteX138" fmla="*/ 1901222 w 2621484"/>
              <a:gd name="connsiteY138" fmla="*/ 49447 h 104656"/>
              <a:gd name="connsiteX139" fmla="*/ 1919779 w 2621484"/>
              <a:gd name="connsiteY139" fmla="*/ 79530 h 104656"/>
              <a:gd name="connsiteX140" fmla="*/ 1937990 w 2621484"/>
              <a:gd name="connsiteY140" fmla="*/ 74113 h 104656"/>
              <a:gd name="connsiteX141" fmla="*/ 1937990 w 2621484"/>
              <a:gd name="connsiteY141" fmla="*/ 66044 h 104656"/>
              <a:gd name="connsiteX142" fmla="*/ 1919779 w 2621484"/>
              <a:gd name="connsiteY142" fmla="*/ 71692 h 104656"/>
              <a:gd name="connsiteX143" fmla="*/ 1901107 w 2621484"/>
              <a:gd name="connsiteY143" fmla="*/ 56362 h 104656"/>
              <a:gd name="connsiteX144" fmla="*/ 1941563 w 2621484"/>
              <a:gd name="connsiteY144" fmla="*/ 56362 h 104656"/>
              <a:gd name="connsiteX145" fmla="*/ 1941794 w 2621484"/>
              <a:gd name="connsiteY145" fmla="*/ 52098 h 104656"/>
              <a:gd name="connsiteX146" fmla="*/ 1917474 w 2621484"/>
              <a:gd name="connsiteY146" fmla="*/ 26625 h 104656"/>
              <a:gd name="connsiteX147" fmla="*/ 1892117 w 2621484"/>
              <a:gd name="connsiteY147" fmla="*/ 53596 h 104656"/>
              <a:gd name="connsiteX148" fmla="*/ 1919664 w 2621484"/>
              <a:gd name="connsiteY148" fmla="*/ 79530 h 104656"/>
              <a:gd name="connsiteX149" fmla="*/ 1868719 w 2621484"/>
              <a:gd name="connsiteY149" fmla="*/ 54173 h 104656"/>
              <a:gd name="connsiteX150" fmla="*/ 1887391 w 2621484"/>
              <a:gd name="connsiteY150" fmla="*/ 36077 h 104656"/>
              <a:gd name="connsiteX151" fmla="*/ 1887391 w 2621484"/>
              <a:gd name="connsiteY151" fmla="*/ 26510 h 104656"/>
              <a:gd name="connsiteX152" fmla="*/ 1868719 w 2621484"/>
              <a:gd name="connsiteY152" fmla="*/ 38843 h 104656"/>
              <a:gd name="connsiteX153" fmla="*/ 1868719 w 2621484"/>
              <a:gd name="connsiteY153" fmla="*/ 27432 h 104656"/>
              <a:gd name="connsiteX154" fmla="*/ 1860305 w 2621484"/>
              <a:gd name="connsiteY154" fmla="*/ 27432 h 104656"/>
              <a:gd name="connsiteX155" fmla="*/ 1860305 w 2621484"/>
              <a:gd name="connsiteY155" fmla="*/ 78608 h 104656"/>
              <a:gd name="connsiteX156" fmla="*/ 1868719 w 2621484"/>
              <a:gd name="connsiteY156" fmla="*/ 78608 h 104656"/>
              <a:gd name="connsiteX157" fmla="*/ 1868719 w 2621484"/>
              <a:gd name="connsiteY157" fmla="*/ 54173 h 104656"/>
              <a:gd name="connsiteX158" fmla="*/ 1816621 w 2621484"/>
              <a:gd name="connsiteY158" fmla="*/ 34578 h 104656"/>
              <a:gd name="connsiteX159" fmla="*/ 1834601 w 2621484"/>
              <a:gd name="connsiteY159" fmla="*/ 53250 h 104656"/>
              <a:gd name="connsiteX160" fmla="*/ 1816621 w 2621484"/>
              <a:gd name="connsiteY160" fmla="*/ 71577 h 104656"/>
              <a:gd name="connsiteX161" fmla="*/ 1798871 w 2621484"/>
              <a:gd name="connsiteY161" fmla="*/ 53250 h 104656"/>
              <a:gd name="connsiteX162" fmla="*/ 1816621 w 2621484"/>
              <a:gd name="connsiteY162" fmla="*/ 34578 h 104656"/>
              <a:gd name="connsiteX163" fmla="*/ 1834601 w 2621484"/>
              <a:gd name="connsiteY163" fmla="*/ 78608 h 104656"/>
              <a:gd name="connsiteX164" fmla="*/ 1843131 w 2621484"/>
              <a:gd name="connsiteY164" fmla="*/ 78608 h 104656"/>
              <a:gd name="connsiteX165" fmla="*/ 1843131 w 2621484"/>
              <a:gd name="connsiteY165" fmla="*/ 27432 h 104656"/>
              <a:gd name="connsiteX166" fmla="*/ 1834601 w 2621484"/>
              <a:gd name="connsiteY166" fmla="*/ 27432 h 104656"/>
              <a:gd name="connsiteX167" fmla="*/ 1834601 w 2621484"/>
              <a:gd name="connsiteY167" fmla="*/ 37114 h 104656"/>
              <a:gd name="connsiteX168" fmla="*/ 1815929 w 2621484"/>
              <a:gd name="connsiteY168" fmla="*/ 26510 h 104656"/>
              <a:gd name="connsiteX169" fmla="*/ 1790226 w 2621484"/>
              <a:gd name="connsiteY169" fmla="*/ 53250 h 104656"/>
              <a:gd name="connsiteX170" fmla="*/ 1815929 w 2621484"/>
              <a:gd name="connsiteY170" fmla="*/ 79414 h 104656"/>
              <a:gd name="connsiteX171" fmla="*/ 1834601 w 2621484"/>
              <a:gd name="connsiteY171" fmla="*/ 69041 h 104656"/>
              <a:gd name="connsiteX172" fmla="*/ 1834601 w 2621484"/>
              <a:gd name="connsiteY172" fmla="*/ 78608 h 104656"/>
              <a:gd name="connsiteX173" fmla="*/ 1786307 w 2621484"/>
              <a:gd name="connsiteY173" fmla="*/ 27547 h 104656"/>
              <a:gd name="connsiteX174" fmla="*/ 1777432 w 2621484"/>
              <a:gd name="connsiteY174" fmla="*/ 27547 h 104656"/>
              <a:gd name="connsiteX175" fmla="*/ 1763140 w 2621484"/>
              <a:gd name="connsiteY175" fmla="*/ 61895 h 104656"/>
              <a:gd name="connsiteX176" fmla="*/ 1745736 w 2621484"/>
              <a:gd name="connsiteY176" fmla="*/ 25818 h 104656"/>
              <a:gd name="connsiteX177" fmla="*/ 1728216 w 2621484"/>
              <a:gd name="connsiteY177" fmla="*/ 62010 h 104656"/>
              <a:gd name="connsiteX178" fmla="*/ 1713924 w 2621484"/>
              <a:gd name="connsiteY178" fmla="*/ 27547 h 104656"/>
              <a:gd name="connsiteX179" fmla="*/ 1704242 w 2621484"/>
              <a:gd name="connsiteY179" fmla="*/ 27547 h 104656"/>
              <a:gd name="connsiteX180" fmla="*/ 1727294 w 2621484"/>
              <a:gd name="connsiteY180" fmla="*/ 80452 h 104656"/>
              <a:gd name="connsiteX181" fmla="*/ 1745851 w 2621484"/>
              <a:gd name="connsiteY181" fmla="*/ 42531 h 104656"/>
              <a:gd name="connsiteX182" fmla="*/ 1764062 w 2621484"/>
              <a:gd name="connsiteY182" fmla="*/ 80452 h 104656"/>
              <a:gd name="connsiteX183" fmla="*/ 1786423 w 2621484"/>
              <a:gd name="connsiteY183" fmla="*/ 27547 h 104656"/>
              <a:gd name="connsiteX184" fmla="*/ 1701360 w 2621484"/>
              <a:gd name="connsiteY184" fmla="*/ 75957 h 104656"/>
              <a:gd name="connsiteX185" fmla="*/ 1701360 w 2621484"/>
              <a:gd name="connsiteY185" fmla="*/ 67773 h 104656"/>
              <a:gd name="connsiteX186" fmla="*/ 1689373 w 2621484"/>
              <a:gd name="connsiteY186" fmla="*/ 71462 h 104656"/>
              <a:gd name="connsiteX187" fmla="*/ 1679461 w 2621484"/>
              <a:gd name="connsiteY187" fmla="*/ 61549 h 104656"/>
              <a:gd name="connsiteX188" fmla="*/ 1679461 w 2621484"/>
              <a:gd name="connsiteY188" fmla="*/ 35270 h 104656"/>
              <a:gd name="connsiteX189" fmla="*/ 1700669 w 2621484"/>
              <a:gd name="connsiteY189" fmla="*/ 35270 h 104656"/>
              <a:gd name="connsiteX190" fmla="*/ 1700669 w 2621484"/>
              <a:gd name="connsiteY190" fmla="*/ 27547 h 104656"/>
              <a:gd name="connsiteX191" fmla="*/ 1679461 w 2621484"/>
              <a:gd name="connsiteY191" fmla="*/ 27547 h 104656"/>
              <a:gd name="connsiteX192" fmla="*/ 1679461 w 2621484"/>
              <a:gd name="connsiteY192" fmla="*/ 11296 h 104656"/>
              <a:gd name="connsiteX193" fmla="*/ 1671047 w 2621484"/>
              <a:gd name="connsiteY193" fmla="*/ 11296 h 104656"/>
              <a:gd name="connsiteX194" fmla="*/ 1671047 w 2621484"/>
              <a:gd name="connsiteY194" fmla="*/ 60973 h 104656"/>
              <a:gd name="connsiteX195" fmla="*/ 1688566 w 2621484"/>
              <a:gd name="connsiteY195" fmla="*/ 79530 h 104656"/>
              <a:gd name="connsiteX196" fmla="*/ 1701360 w 2621484"/>
              <a:gd name="connsiteY196" fmla="*/ 75957 h 104656"/>
              <a:gd name="connsiteX197" fmla="*/ 1663324 w 2621484"/>
              <a:gd name="connsiteY197" fmla="*/ 35270 h 104656"/>
              <a:gd name="connsiteX198" fmla="*/ 1663324 w 2621484"/>
              <a:gd name="connsiteY198" fmla="*/ 27547 h 104656"/>
              <a:gd name="connsiteX199" fmla="*/ 1642923 w 2621484"/>
              <a:gd name="connsiteY199" fmla="*/ 27547 h 104656"/>
              <a:gd name="connsiteX200" fmla="*/ 1642923 w 2621484"/>
              <a:gd name="connsiteY200" fmla="*/ 18096 h 104656"/>
              <a:gd name="connsiteX201" fmla="*/ 1652951 w 2621484"/>
              <a:gd name="connsiteY201" fmla="*/ 8068 h 104656"/>
              <a:gd name="connsiteX202" fmla="*/ 1664938 w 2621484"/>
              <a:gd name="connsiteY202" fmla="*/ 12102 h 104656"/>
              <a:gd name="connsiteX203" fmla="*/ 1664938 w 2621484"/>
              <a:gd name="connsiteY203" fmla="*/ 3688 h 104656"/>
              <a:gd name="connsiteX204" fmla="*/ 1652374 w 2621484"/>
              <a:gd name="connsiteY204" fmla="*/ 0 h 104656"/>
              <a:gd name="connsiteX205" fmla="*/ 1634509 w 2621484"/>
              <a:gd name="connsiteY205" fmla="*/ 18442 h 104656"/>
              <a:gd name="connsiteX206" fmla="*/ 1634509 w 2621484"/>
              <a:gd name="connsiteY206" fmla="*/ 78608 h 104656"/>
              <a:gd name="connsiteX207" fmla="*/ 1642923 w 2621484"/>
              <a:gd name="connsiteY207" fmla="*/ 78608 h 104656"/>
              <a:gd name="connsiteX208" fmla="*/ 1642923 w 2621484"/>
              <a:gd name="connsiteY208" fmla="*/ 35270 h 104656"/>
              <a:gd name="connsiteX209" fmla="*/ 1663324 w 2621484"/>
              <a:gd name="connsiteY209" fmla="*/ 35270 h 104656"/>
              <a:gd name="connsiteX210" fmla="*/ 1613301 w 2621484"/>
              <a:gd name="connsiteY210" fmla="*/ 53020 h 104656"/>
              <a:gd name="connsiteX211" fmla="*/ 1595551 w 2621484"/>
              <a:gd name="connsiteY211" fmla="*/ 71577 h 104656"/>
              <a:gd name="connsiteX212" fmla="*/ 1577455 w 2621484"/>
              <a:gd name="connsiteY212" fmla="*/ 53020 h 104656"/>
              <a:gd name="connsiteX213" fmla="*/ 1595551 w 2621484"/>
              <a:gd name="connsiteY213" fmla="*/ 34578 h 104656"/>
              <a:gd name="connsiteX214" fmla="*/ 1613301 w 2621484"/>
              <a:gd name="connsiteY214" fmla="*/ 53020 h 104656"/>
              <a:gd name="connsiteX215" fmla="*/ 1595667 w 2621484"/>
              <a:gd name="connsiteY215" fmla="*/ 79530 h 104656"/>
              <a:gd name="connsiteX216" fmla="*/ 1622061 w 2621484"/>
              <a:gd name="connsiteY216" fmla="*/ 53020 h 104656"/>
              <a:gd name="connsiteX217" fmla="*/ 1595667 w 2621484"/>
              <a:gd name="connsiteY217" fmla="*/ 26625 h 104656"/>
              <a:gd name="connsiteX218" fmla="*/ 1568811 w 2621484"/>
              <a:gd name="connsiteY218" fmla="*/ 53020 h 104656"/>
              <a:gd name="connsiteX219" fmla="*/ 1595667 w 2621484"/>
              <a:gd name="connsiteY219" fmla="*/ 79530 h 104656"/>
              <a:gd name="connsiteX220" fmla="*/ 1523629 w 2621484"/>
              <a:gd name="connsiteY220" fmla="*/ 65237 h 104656"/>
              <a:gd name="connsiteX221" fmla="*/ 1523629 w 2621484"/>
              <a:gd name="connsiteY221" fmla="*/ 74343 h 104656"/>
              <a:gd name="connsiteX222" fmla="*/ 1540918 w 2621484"/>
              <a:gd name="connsiteY222" fmla="*/ 79414 h 104656"/>
              <a:gd name="connsiteX223" fmla="*/ 1559936 w 2621484"/>
              <a:gd name="connsiteY223" fmla="*/ 63739 h 104656"/>
              <a:gd name="connsiteX224" fmla="*/ 1550369 w 2621484"/>
              <a:gd name="connsiteY224" fmla="*/ 51521 h 104656"/>
              <a:gd name="connsiteX225" fmla="*/ 1538267 w 2621484"/>
              <a:gd name="connsiteY225" fmla="*/ 46681 h 104656"/>
              <a:gd name="connsiteX226" fmla="*/ 1532734 w 2621484"/>
              <a:gd name="connsiteY226" fmla="*/ 40226 h 104656"/>
              <a:gd name="connsiteX227" fmla="*/ 1542070 w 2621484"/>
              <a:gd name="connsiteY227" fmla="*/ 33426 h 104656"/>
              <a:gd name="connsiteX228" fmla="*/ 1557400 w 2621484"/>
              <a:gd name="connsiteY228" fmla="*/ 39880 h 104656"/>
              <a:gd name="connsiteX229" fmla="*/ 1557400 w 2621484"/>
              <a:gd name="connsiteY229" fmla="*/ 31120 h 104656"/>
              <a:gd name="connsiteX230" fmla="*/ 1541955 w 2621484"/>
              <a:gd name="connsiteY230" fmla="*/ 26395 h 104656"/>
              <a:gd name="connsiteX231" fmla="*/ 1524320 w 2621484"/>
              <a:gd name="connsiteY231" fmla="*/ 40918 h 104656"/>
              <a:gd name="connsiteX232" fmla="*/ 1534117 w 2621484"/>
              <a:gd name="connsiteY232" fmla="*/ 53827 h 104656"/>
              <a:gd name="connsiteX233" fmla="*/ 1546104 w 2621484"/>
              <a:gd name="connsiteY233" fmla="*/ 58668 h 104656"/>
              <a:gd name="connsiteX234" fmla="*/ 1551407 w 2621484"/>
              <a:gd name="connsiteY234" fmla="*/ 65237 h 104656"/>
              <a:gd name="connsiteX235" fmla="*/ 1541148 w 2621484"/>
              <a:gd name="connsiteY235" fmla="*/ 72499 h 104656"/>
              <a:gd name="connsiteX236" fmla="*/ 1523629 w 2621484"/>
              <a:gd name="connsiteY236" fmla="*/ 65122 h 104656"/>
              <a:gd name="connsiteX237" fmla="*/ 1449631 w 2621484"/>
              <a:gd name="connsiteY237" fmla="*/ 49447 h 104656"/>
              <a:gd name="connsiteX238" fmla="*/ 1465768 w 2621484"/>
              <a:gd name="connsiteY238" fmla="*/ 34232 h 104656"/>
              <a:gd name="connsiteX239" fmla="*/ 1481098 w 2621484"/>
              <a:gd name="connsiteY239" fmla="*/ 49447 h 104656"/>
              <a:gd name="connsiteX240" fmla="*/ 1449516 w 2621484"/>
              <a:gd name="connsiteY240" fmla="*/ 49447 h 104656"/>
              <a:gd name="connsiteX241" fmla="*/ 1468073 w 2621484"/>
              <a:gd name="connsiteY241" fmla="*/ 79530 h 104656"/>
              <a:gd name="connsiteX242" fmla="*/ 1486284 w 2621484"/>
              <a:gd name="connsiteY242" fmla="*/ 74113 h 104656"/>
              <a:gd name="connsiteX243" fmla="*/ 1486284 w 2621484"/>
              <a:gd name="connsiteY243" fmla="*/ 66044 h 104656"/>
              <a:gd name="connsiteX244" fmla="*/ 1468073 w 2621484"/>
              <a:gd name="connsiteY244" fmla="*/ 71692 h 104656"/>
              <a:gd name="connsiteX245" fmla="*/ 1449401 w 2621484"/>
              <a:gd name="connsiteY245" fmla="*/ 56362 h 104656"/>
              <a:gd name="connsiteX246" fmla="*/ 1489857 w 2621484"/>
              <a:gd name="connsiteY246" fmla="*/ 56362 h 104656"/>
              <a:gd name="connsiteX247" fmla="*/ 1490088 w 2621484"/>
              <a:gd name="connsiteY247" fmla="*/ 52098 h 104656"/>
              <a:gd name="connsiteX248" fmla="*/ 1465768 w 2621484"/>
              <a:gd name="connsiteY248" fmla="*/ 26625 h 104656"/>
              <a:gd name="connsiteX249" fmla="*/ 1440411 w 2621484"/>
              <a:gd name="connsiteY249" fmla="*/ 53596 h 104656"/>
              <a:gd name="connsiteX250" fmla="*/ 1467958 w 2621484"/>
              <a:gd name="connsiteY250" fmla="*/ 79530 h 104656"/>
              <a:gd name="connsiteX251" fmla="*/ 1391194 w 2621484"/>
              <a:gd name="connsiteY251" fmla="*/ 53020 h 104656"/>
              <a:gd name="connsiteX252" fmla="*/ 1406870 w 2621484"/>
              <a:gd name="connsiteY252" fmla="*/ 34809 h 104656"/>
              <a:gd name="connsiteX253" fmla="*/ 1420125 w 2621484"/>
              <a:gd name="connsiteY253" fmla="*/ 50023 h 104656"/>
              <a:gd name="connsiteX254" fmla="*/ 1420125 w 2621484"/>
              <a:gd name="connsiteY254" fmla="*/ 78608 h 104656"/>
              <a:gd name="connsiteX255" fmla="*/ 1428654 w 2621484"/>
              <a:gd name="connsiteY255" fmla="*/ 78608 h 104656"/>
              <a:gd name="connsiteX256" fmla="*/ 1428654 w 2621484"/>
              <a:gd name="connsiteY256" fmla="*/ 48525 h 104656"/>
              <a:gd name="connsiteX257" fmla="*/ 1408944 w 2621484"/>
              <a:gd name="connsiteY257" fmla="*/ 26510 h 104656"/>
              <a:gd name="connsiteX258" fmla="*/ 1391194 w 2621484"/>
              <a:gd name="connsiteY258" fmla="*/ 36999 h 104656"/>
              <a:gd name="connsiteX259" fmla="*/ 1391194 w 2621484"/>
              <a:gd name="connsiteY259" fmla="*/ 807 h 104656"/>
              <a:gd name="connsiteX260" fmla="*/ 1382780 w 2621484"/>
              <a:gd name="connsiteY260" fmla="*/ 807 h 104656"/>
              <a:gd name="connsiteX261" fmla="*/ 1382780 w 2621484"/>
              <a:gd name="connsiteY261" fmla="*/ 78608 h 104656"/>
              <a:gd name="connsiteX262" fmla="*/ 1391194 w 2621484"/>
              <a:gd name="connsiteY262" fmla="*/ 78608 h 104656"/>
              <a:gd name="connsiteX263" fmla="*/ 1391194 w 2621484"/>
              <a:gd name="connsiteY263" fmla="*/ 53020 h 104656"/>
              <a:gd name="connsiteX264" fmla="*/ 1372292 w 2621484"/>
              <a:gd name="connsiteY264" fmla="*/ 75957 h 104656"/>
              <a:gd name="connsiteX265" fmla="*/ 1372292 w 2621484"/>
              <a:gd name="connsiteY265" fmla="*/ 67773 h 104656"/>
              <a:gd name="connsiteX266" fmla="*/ 1360304 w 2621484"/>
              <a:gd name="connsiteY266" fmla="*/ 71462 h 104656"/>
              <a:gd name="connsiteX267" fmla="*/ 1350392 w 2621484"/>
              <a:gd name="connsiteY267" fmla="*/ 61549 h 104656"/>
              <a:gd name="connsiteX268" fmla="*/ 1350392 w 2621484"/>
              <a:gd name="connsiteY268" fmla="*/ 35270 h 104656"/>
              <a:gd name="connsiteX269" fmla="*/ 1371600 w 2621484"/>
              <a:gd name="connsiteY269" fmla="*/ 35270 h 104656"/>
              <a:gd name="connsiteX270" fmla="*/ 1371600 w 2621484"/>
              <a:gd name="connsiteY270" fmla="*/ 27547 h 104656"/>
              <a:gd name="connsiteX271" fmla="*/ 1350392 w 2621484"/>
              <a:gd name="connsiteY271" fmla="*/ 27547 h 104656"/>
              <a:gd name="connsiteX272" fmla="*/ 1350392 w 2621484"/>
              <a:gd name="connsiteY272" fmla="*/ 11296 h 104656"/>
              <a:gd name="connsiteX273" fmla="*/ 1341978 w 2621484"/>
              <a:gd name="connsiteY273" fmla="*/ 11296 h 104656"/>
              <a:gd name="connsiteX274" fmla="*/ 1341978 w 2621484"/>
              <a:gd name="connsiteY274" fmla="*/ 60973 h 104656"/>
              <a:gd name="connsiteX275" fmla="*/ 1359497 w 2621484"/>
              <a:gd name="connsiteY275" fmla="*/ 79530 h 104656"/>
              <a:gd name="connsiteX276" fmla="*/ 1372292 w 2621484"/>
              <a:gd name="connsiteY276" fmla="*/ 75957 h 104656"/>
              <a:gd name="connsiteX277" fmla="*/ 1269825 w 2621484"/>
              <a:gd name="connsiteY277" fmla="*/ 65237 h 104656"/>
              <a:gd name="connsiteX278" fmla="*/ 1269825 w 2621484"/>
              <a:gd name="connsiteY278" fmla="*/ 74343 h 104656"/>
              <a:gd name="connsiteX279" fmla="*/ 1287114 w 2621484"/>
              <a:gd name="connsiteY279" fmla="*/ 79414 h 104656"/>
              <a:gd name="connsiteX280" fmla="*/ 1306132 w 2621484"/>
              <a:gd name="connsiteY280" fmla="*/ 63739 h 104656"/>
              <a:gd name="connsiteX281" fmla="*/ 1296565 w 2621484"/>
              <a:gd name="connsiteY281" fmla="*/ 51521 h 104656"/>
              <a:gd name="connsiteX282" fmla="*/ 1284463 w 2621484"/>
              <a:gd name="connsiteY282" fmla="*/ 46681 h 104656"/>
              <a:gd name="connsiteX283" fmla="*/ 1278931 w 2621484"/>
              <a:gd name="connsiteY283" fmla="*/ 40226 h 104656"/>
              <a:gd name="connsiteX284" fmla="*/ 1288267 w 2621484"/>
              <a:gd name="connsiteY284" fmla="*/ 33426 h 104656"/>
              <a:gd name="connsiteX285" fmla="*/ 1303596 w 2621484"/>
              <a:gd name="connsiteY285" fmla="*/ 39880 h 104656"/>
              <a:gd name="connsiteX286" fmla="*/ 1303596 w 2621484"/>
              <a:gd name="connsiteY286" fmla="*/ 31120 h 104656"/>
              <a:gd name="connsiteX287" fmla="*/ 1288151 w 2621484"/>
              <a:gd name="connsiteY287" fmla="*/ 26395 h 104656"/>
              <a:gd name="connsiteX288" fmla="*/ 1270516 w 2621484"/>
              <a:gd name="connsiteY288" fmla="*/ 40918 h 104656"/>
              <a:gd name="connsiteX289" fmla="*/ 1280314 w 2621484"/>
              <a:gd name="connsiteY289" fmla="*/ 53827 h 104656"/>
              <a:gd name="connsiteX290" fmla="*/ 1292301 w 2621484"/>
              <a:gd name="connsiteY290" fmla="*/ 58668 h 104656"/>
              <a:gd name="connsiteX291" fmla="*/ 1297603 w 2621484"/>
              <a:gd name="connsiteY291" fmla="*/ 65237 h 104656"/>
              <a:gd name="connsiteX292" fmla="*/ 1287345 w 2621484"/>
              <a:gd name="connsiteY292" fmla="*/ 72499 h 104656"/>
              <a:gd name="connsiteX293" fmla="*/ 1269825 w 2621484"/>
              <a:gd name="connsiteY293" fmla="*/ 65122 h 104656"/>
              <a:gd name="connsiteX294" fmla="*/ 1219687 w 2621484"/>
              <a:gd name="connsiteY294" fmla="*/ 49447 h 104656"/>
              <a:gd name="connsiteX295" fmla="*/ 1235823 w 2621484"/>
              <a:gd name="connsiteY295" fmla="*/ 34232 h 104656"/>
              <a:gd name="connsiteX296" fmla="*/ 1251153 w 2621484"/>
              <a:gd name="connsiteY296" fmla="*/ 49447 h 104656"/>
              <a:gd name="connsiteX297" fmla="*/ 1219571 w 2621484"/>
              <a:gd name="connsiteY297" fmla="*/ 49447 h 104656"/>
              <a:gd name="connsiteX298" fmla="*/ 1238128 w 2621484"/>
              <a:gd name="connsiteY298" fmla="*/ 79530 h 104656"/>
              <a:gd name="connsiteX299" fmla="*/ 1256340 w 2621484"/>
              <a:gd name="connsiteY299" fmla="*/ 74113 h 104656"/>
              <a:gd name="connsiteX300" fmla="*/ 1256340 w 2621484"/>
              <a:gd name="connsiteY300" fmla="*/ 66044 h 104656"/>
              <a:gd name="connsiteX301" fmla="*/ 1238128 w 2621484"/>
              <a:gd name="connsiteY301" fmla="*/ 71692 h 104656"/>
              <a:gd name="connsiteX302" fmla="*/ 1219456 w 2621484"/>
              <a:gd name="connsiteY302" fmla="*/ 56362 h 104656"/>
              <a:gd name="connsiteX303" fmla="*/ 1259913 w 2621484"/>
              <a:gd name="connsiteY303" fmla="*/ 56362 h 104656"/>
              <a:gd name="connsiteX304" fmla="*/ 1260143 w 2621484"/>
              <a:gd name="connsiteY304" fmla="*/ 52098 h 104656"/>
              <a:gd name="connsiteX305" fmla="*/ 1235823 w 2621484"/>
              <a:gd name="connsiteY305" fmla="*/ 26625 h 104656"/>
              <a:gd name="connsiteX306" fmla="*/ 1210466 w 2621484"/>
              <a:gd name="connsiteY306" fmla="*/ 53596 h 104656"/>
              <a:gd name="connsiteX307" fmla="*/ 1238013 w 2621484"/>
              <a:gd name="connsiteY307" fmla="*/ 79530 h 104656"/>
              <a:gd name="connsiteX308" fmla="*/ 1170816 w 2621484"/>
              <a:gd name="connsiteY308" fmla="*/ 34578 h 104656"/>
              <a:gd name="connsiteX309" fmla="*/ 1188797 w 2621484"/>
              <a:gd name="connsiteY309" fmla="*/ 53250 h 104656"/>
              <a:gd name="connsiteX310" fmla="*/ 1170816 w 2621484"/>
              <a:gd name="connsiteY310" fmla="*/ 71577 h 104656"/>
              <a:gd name="connsiteX311" fmla="*/ 1153066 w 2621484"/>
              <a:gd name="connsiteY311" fmla="*/ 53250 h 104656"/>
              <a:gd name="connsiteX312" fmla="*/ 1170816 w 2621484"/>
              <a:gd name="connsiteY312" fmla="*/ 34578 h 104656"/>
              <a:gd name="connsiteX313" fmla="*/ 1188797 w 2621484"/>
              <a:gd name="connsiteY313" fmla="*/ 78608 h 104656"/>
              <a:gd name="connsiteX314" fmla="*/ 1197326 w 2621484"/>
              <a:gd name="connsiteY314" fmla="*/ 78608 h 104656"/>
              <a:gd name="connsiteX315" fmla="*/ 1197326 w 2621484"/>
              <a:gd name="connsiteY315" fmla="*/ 807 h 104656"/>
              <a:gd name="connsiteX316" fmla="*/ 1188797 w 2621484"/>
              <a:gd name="connsiteY316" fmla="*/ 807 h 104656"/>
              <a:gd name="connsiteX317" fmla="*/ 1188797 w 2621484"/>
              <a:gd name="connsiteY317" fmla="*/ 37229 h 104656"/>
              <a:gd name="connsiteX318" fmla="*/ 1170125 w 2621484"/>
              <a:gd name="connsiteY318" fmla="*/ 26510 h 104656"/>
              <a:gd name="connsiteX319" fmla="*/ 1144421 w 2621484"/>
              <a:gd name="connsiteY319" fmla="*/ 53250 h 104656"/>
              <a:gd name="connsiteX320" fmla="*/ 1170125 w 2621484"/>
              <a:gd name="connsiteY320" fmla="*/ 79414 h 104656"/>
              <a:gd name="connsiteX321" fmla="*/ 1188797 w 2621484"/>
              <a:gd name="connsiteY321" fmla="*/ 68926 h 104656"/>
              <a:gd name="connsiteX322" fmla="*/ 1188797 w 2621484"/>
              <a:gd name="connsiteY322" fmla="*/ 78608 h 104656"/>
              <a:gd name="connsiteX323" fmla="*/ 1124136 w 2621484"/>
              <a:gd name="connsiteY323" fmla="*/ 56939 h 104656"/>
              <a:gd name="connsiteX324" fmla="*/ 1110074 w 2621484"/>
              <a:gd name="connsiteY324" fmla="*/ 71577 h 104656"/>
              <a:gd name="connsiteX325" fmla="*/ 1095897 w 2621484"/>
              <a:gd name="connsiteY325" fmla="*/ 56939 h 104656"/>
              <a:gd name="connsiteX326" fmla="*/ 1095897 w 2621484"/>
              <a:gd name="connsiteY326" fmla="*/ 27432 h 104656"/>
              <a:gd name="connsiteX327" fmla="*/ 1087483 w 2621484"/>
              <a:gd name="connsiteY327" fmla="*/ 27432 h 104656"/>
              <a:gd name="connsiteX328" fmla="*/ 1087483 w 2621484"/>
              <a:gd name="connsiteY328" fmla="*/ 56017 h 104656"/>
              <a:gd name="connsiteX329" fmla="*/ 1110074 w 2621484"/>
              <a:gd name="connsiteY329" fmla="*/ 79414 h 104656"/>
              <a:gd name="connsiteX330" fmla="*/ 1132550 w 2621484"/>
              <a:gd name="connsiteY330" fmla="*/ 56017 h 104656"/>
              <a:gd name="connsiteX331" fmla="*/ 1132550 w 2621484"/>
              <a:gd name="connsiteY331" fmla="*/ 27432 h 104656"/>
              <a:gd name="connsiteX332" fmla="*/ 1124136 w 2621484"/>
              <a:gd name="connsiteY332" fmla="*/ 27432 h 104656"/>
              <a:gd name="connsiteX333" fmla="*/ 1124136 w 2621484"/>
              <a:gd name="connsiteY333" fmla="*/ 56939 h 104656"/>
              <a:gd name="connsiteX334" fmla="*/ 1063393 w 2621484"/>
              <a:gd name="connsiteY334" fmla="*/ 78608 h 104656"/>
              <a:gd name="connsiteX335" fmla="*/ 1071807 w 2621484"/>
              <a:gd name="connsiteY335" fmla="*/ 78608 h 104656"/>
              <a:gd name="connsiteX336" fmla="*/ 1071807 w 2621484"/>
              <a:gd name="connsiteY336" fmla="*/ 807 h 104656"/>
              <a:gd name="connsiteX337" fmla="*/ 1063393 w 2621484"/>
              <a:gd name="connsiteY337" fmla="*/ 807 h 104656"/>
              <a:gd name="connsiteX338" fmla="*/ 1063393 w 2621484"/>
              <a:gd name="connsiteY338" fmla="*/ 78608 h 104656"/>
              <a:gd name="connsiteX339" fmla="*/ 1014869 w 2621484"/>
              <a:gd name="connsiteY339" fmla="*/ 53020 h 104656"/>
              <a:gd name="connsiteX340" fmla="*/ 1033426 w 2621484"/>
              <a:gd name="connsiteY340" fmla="*/ 34578 h 104656"/>
              <a:gd name="connsiteX341" fmla="*/ 1049331 w 2621484"/>
              <a:gd name="connsiteY341" fmla="*/ 41148 h 104656"/>
              <a:gd name="connsiteX342" fmla="*/ 1049331 w 2621484"/>
              <a:gd name="connsiteY342" fmla="*/ 31812 h 104656"/>
              <a:gd name="connsiteX343" fmla="*/ 1032965 w 2621484"/>
              <a:gd name="connsiteY343" fmla="*/ 26625 h 104656"/>
              <a:gd name="connsiteX344" fmla="*/ 1006224 w 2621484"/>
              <a:gd name="connsiteY344" fmla="*/ 53135 h 104656"/>
              <a:gd name="connsiteX345" fmla="*/ 1032849 w 2621484"/>
              <a:gd name="connsiteY345" fmla="*/ 79530 h 104656"/>
              <a:gd name="connsiteX346" fmla="*/ 1049908 w 2621484"/>
              <a:gd name="connsiteY346" fmla="*/ 74804 h 104656"/>
              <a:gd name="connsiteX347" fmla="*/ 1049908 w 2621484"/>
              <a:gd name="connsiteY347" fmla="*/ 66160 h 104656"/>
              <a:gd name="connsiteX348" fmla="*/ 1033656 w 2621484"/>
              <a:gd name="connsiteY348" fmla="*/ 71692 h 104656"/>
              <a:gd name="connsiteX349" fmla="*/ 1014984 w 2621484"/>
              <a:gd name="connsiteY349" fmla="*/ 53135 h 104656"/>
              <a:gd name="connsiteX350" fmla="*/ 956893 w 2621484"/>
              <a:gd name="connsiteY350" fmla="*/ 53020 h 104656"/>
              <a:gd name="connsiteX351" fmla="*/ 972568 w 2621484"/>
              <a:gd name="connsiteY351" fmla="*/ 34809 h 104656"/>
              <a:gd name="connsiteX352" fmla="*/ 985823 w 2621484"/>
              <a:gd name="connsiteY352" fmla="*/ 50023 h 104656"/>
              <a:gd name="connsiteX353" fmla="*/ 985823 w 2621484"/>
              <a:gd name="connsiteY353" fmla="*/ 78608 h 104656"/>
              <a:gd name="connsiteX354" fmla="*/ 994352 w 2621484"/>
              <a:gd name="connsiteY354" fmla="*/ 78608 h 104656"/>
              <a:gd name="connsiteX355" fmla="*/ 994352 w 2621484"/>
              <a:gd name="connsiteY355" fmla="*/ 48525 h 104656"/>
              <a:gd name="connsiteX356" fmla="*/ 974643 w 2621484"/>
              <a:gd name="connsiteY356" fmla="*/ 26510 h 104656"/>
              <a:gd name="connsiteX357" fmla="*/ 956893 w 2621484"/>
              <a:gd name="connsiteY357" fmla="*/ 36999 h 104656"/>
              <a:gd name="connsiteX358" fmla="*/ 956893 w 2621484"/>
              <a:gd name="connsiteY358" fmla="*/ 27432 h 104656"/>
              <a:gd name="connsiteX359" fmla="*/ 948478 w 2621484"/>
              <a:gd name="connsiteY359" fmla="*/ 27432 h 104656"/>
              <a:gd name="connsiteX360" fmla="*/ 948478 w 2621484"/>
              <a:gd name="connsiteY360" fmla="*/ 78608 h 104656"/>
              <a:gd name="connsiteX361" fmla="*/ 956893 w 2621484"/>
              <a:gd name="connsiteY361" fmla="*/ 78608 h 104656"/>
              <a:gd name="connsiteX362" fmla="*/ 956893 w 2621484"/>
              <a:gd name="connsiteY362" fmla="*/ 53020 h 104656"/>
              <a:gd name="connsiteX363" fmla="*/ 922891 w 2621484"/>
              <a:gd name="connsiteY363" fmla="*/ 78608 h 104656"/>
              <a:gd name="connsiteX364" fmla="*/ 931420 w 2621484"/>
              <a:gd name="connsiteY364" fmla="*/ 78608 h 104656"/>
              <a:gd name="connsiteX365" fmla="*/ 931420 w 2621484"/>
              <a:gd name="connsiteY365" fmla="*/ 27432 h 104656"/>
              <a:gd name="connsiteX366" fmla="*/ 922891 w 2621484"/>
              <a:gd name="connsiteY366" fmla="*/ 27432 h 104656"/>
              <a:gd name="connsiteX367" fmla="*/ 922891 w 2621484"/>
              <a:gd name="connsiteY367" fmla="*/ 78608 h 104656"/>
              <a:gd name="connsiteX368" fmla="*/ 926579 w 2621484"/>
              <a:gd name="connsiteY368" fmla="*/ 17750 h 104656"/>
              <a:gd name="connsiteX369" fmla="*/ 930152 w 2621484"/>
              <a:gd name="connsiteY369" fmla="*/ 16482 h 104656"/>
              <a:gd name="connsiteX370" fmla="*/ 936261 w 2621484"/>
              <a:gd name="connsiteY370" fmla="*/ 12218 h 104656"/>
              <a:gd name="connsiteX371" fmla="*/ 930152 w 2621484"/>
              <a:gd name="connsiteY371" fmla="*/ 7838 h 104656"/>
              <a:gd name="connsiteX372" fmla="*/ 926579 w 2621484"/>
              <a:gd name="connsiteY372" fmla="*/ 6685 h 104656"/>
              <a:gd name="connsiteX373" fmla="*/ 921162 w 2621484"/>
              <a:gd name="connsiteY373" fmla="*/ 12333 h 104656"/>
              <a:gd name="connsiteX374" fmla="*/ 926579 w 2621484"/>
              <a:gd name="connsiteY374" fmla="*/ 17750 h 104656"/>
              <a:gd name="connsiteX375" fmla="*/ 888543 w 2621484"/>
              <a:gd name="connsiteY375" fmla="*/ 75957 h 104656"/>
              <a:gd name="connsiteX376" fmla="*/ 888543 w 2621484"/>
              <a:gd name="connsiteY376" fmla="*/ 67773 h 104656"/>
              <a:gd name="connsiteX377" fmla="*/ 876556 w 2621484"/>
              <a:gd name="connsiteY377" fmla="*/ 71462 h 104656"/>
              <a:gd name="connsiteX378" fmla="*/ 866644 w 2621484"/>
              <a:gd name="connsiteY378" fmla="*/ 61549 h 104656"/>
              <a:gd name="connsiteX379" fmla="*/ 866644 w 2621484"/>
              <a:gd name="connsiteY379" fmla="*/ 35270 h 104656"/>
              <a:gd name="connsiteX380" fmla="*/ 887852 w 2621484"/>
              <a:gd name="connsiteY380" fmla="*/ 35270 h 104656"/>
              <a:gd name="connsiteX381" fmla="*/ 887852 w 2621484"/>
              <a:gd name="connsiteY381" fmla="*/ 27547 h 104656"/>
              <a:gd name="connsiteX382" fmla="*/ 866644 w 2621484"/>
              <a:gd name="connsiteY382" fmla="*/ 27547 h 104656"/>
              <a:gd name="connsiteX383" fmla="*/ 866644 w 2621484"/>
              <a:gd name="connsiteY383" fmla="*/ 11296 h 104656"/>
              <a:gd name="connsiteX384" fmla="*/ 858230 w 2621484"/>
              <a:gd name="connsiteY384" fmla="*/ 11296 h 104656"/>
              <a:gd name="connsiteX385" fmla="*/ 858230 w 2621484"/>
              <a:gd name="connsiteY385" fmla="*/ 60973 h 104656"/>
              <a:gd name="connsiteX386" fmla="*/ 875749 w 2621484"/>
              <a:gd name="connsiteY386" fmla="*/ 79530 h 104656"/>
              <a:gd name="connsiteX387" fmla="*/ 888543 w 2621484"/>
              <a:gd name="connsiteY387" fmla="*/ 75957 h 104656"/>
              <a:gd name="connsiteX388" fmla="*/ 815468 w 2621484"/>
              <a:gd name="connsiteY388" fmla="*/ 34578 h 104656"/>
              <a:gd name="connsiteX389" fmla="*/ 833449 w 2621484"/>
              <a:gd name="connsiteY389" fmla="*/ 53250 h 104656"/>
              <a:gd name="connsiteX390" fmla="*/ 815468 w 2621484"/>
              <a:gd name="connsiteY390" fmla="*/ 71577 h 104656"/>
              <a:gd name="connsiteX391" fmla="*/ 797718 w 2621484"/>
              <a:gd name="connsiteY391" fmla="*/ 53250 h 104656"/>
              <a:gd name="connsiteX392" fmla="*/ 815468 w 2621484"/>
              <a:gd name="connsiteY392" fmla="*/ 34578 h 104656"/>
              <a:gd name="connsiteX393" fmla="*/ 833333 w 2621484"/>
              <a:gd name="connsiteY393" fmla="*/ 78608 h 104656"/>
              <a:gd name="connsiteX394" fmla="*/ 841863 w 2621484"/>
              <a:gd name="connsiteY394" fmla="*/ 78608 h 104656"/>
              <a:gd name="connsiteX395" fmla="*/ 841863 w 2621484"/>
              <a:gd name="connsiteY395" fmla="*/ 27432 h 104656"/>
              <a:gd name="connsiteX396" fmla="*/ 833333 w 2621484"/>
              <a:gd name="connsiteY396" fmla="*/ 27432 h 104656"/>
              <a:gd name="connsiteX397" fmla="*/ 833333 w 2621484"/>
              <a:gd name="connsiteY397" fmla="*/ 37114 h 104656"/>
              <a:gd name="connsiteX398" fmla="*/ 814661 w 2621484"/>
              <a:gd name="connsiteY398" fmla="*/ 26510 h 104656"/>
              <a:gd name="connsiteX399" fmla="*/ 788958 w 2621484"/>
              <a:gd name="connsiteY399" fmla="*/ 53250 h 104656"/>
              <a:gd name="connsiteX400" fmla="*/ 814661 w 2621484"/>
              <a:gd name="connsiteY400" fmla="*/ 79414 h 104656"/>
              <a:gd name="connsiteX401" fmla="*/ 833333 w 2621484"/>
              <a:gd name="connsiteY401" fmla="*/ 69041 h 104656"/>
              <a:gd name="connsiteX402" fmla="*/ 833333 w 2621484"/>
              <a:gd name="connsiteY402" fmla="*/ 78608 h 104656"/>
              <a:gd name="connsiteX403" fmla="*/ 739742 w 2621484"/>
              <a:gd name="connsiteY403" fmla="*/ 53020 h 104656"/>
              <a:gd name="connsiteX404" fmla="*/ 755417 w 2621484"/>
              <a:gd name="connsiteY404" fmla="*/ 34809 h 104656"/>
              <a:gd name="connsiteX405" fmla="*/ 768672 w 2621484"/>
              <a:gd name="connsiteY405" fmla="*/ 50023 h 104656"/>
              <a:gd name="connsiteX406" fmla="*/ 768672 w 2621484"/>
              <a:gd name="connsiteY406" fmla="*/ 78608 h 104656"/>
              <a:gd name="connsiteX407" fmla="*/ 777202 w 2621484"/>
              <a:gd name="connsiteY407" fmla="*/ 78608 h 104656"/>
              <a:gd name="connsiteX408" fmla="*/ 777202 w 2621484"/>
              <a:gd name="connsiteY408" fmla="*/ 48525 h 104656"/>
              <a:gd name="connsiteX409" fmla="*/ 757492 w 2621484"/>
              <a:gd name="connsiteY409" fmla="*/ 26510 h 104656"/>
              <a:gd name="connsiteX410" fmla="*/ 739742 w 2621484"/>
              <a:gd name="connsiteY410" fmla="*/ 36999 h 104656"/>
              <a:gd name="connsiteX411" fmla="*/ 739742 w 2621484"/>
              <a:gd name="connsiteY411" fmla="*/ 807 h 104656"/>
              <a:gd name="connsiteX412" fmla="*/ 731328 w 2621484"/>
              <a:gd name="connsiteY412" fmla="*/ 807 h 104656"/>
              <a:gd name="connsiteX413" fmla="*/ 731328 w 2621484"/>
              <a:gd name="connsiteY413" fmla="*/ 78608 h 104656"/>
              <a:gd name="connsiteX414" fmla="*/ 739742 w 2621484"/>
              <a:gd name="connsiteY414" fmla="*/ 78608 h 104656"/>
              <a:gd name="connsiteX415" fmla="*/ 739742 w 2621484"/>
              <a:gd name="connsiteY415" fmla="*/ 53020 h 104656"/>
              <a:gd name="connsiteX416" fmla="*/ 720724 w 2621484"/>
              <a:gd name="connsiteY416" fmla="*/ 75957 h 104656"/>
              <a:gd name="connsiteX417" fmla="*/ 720724 w 2621484"/>
              <a:gd name="connsiteY417" fmla="*/ 67773 h 104656"/>
              <a:gd name="connsiteX418" fmla="*/ 708737 w 2621484"/>
              <a:gd name="connsiteY418" fmla="*/ 71462 h 104656"/>
              <a:gd name="connsiteX419" fmla="*/ 698825 w 2621484"/>
              <a:gd name="connsiteY419" fmla="*/ 61549 h 104656"/>
              <a:gd name="connsiteX420" fmla="*/ 698825 w 2621484"/>
              <a:gd name="connsiteY420" fmla="*/ 35270 h 104656"/>
              <a:gd name="connsiteX421" fmla="*/ 720032 w 2621484"/>
              <a:gd name="connsiteY421" fmla="*/ 35270 h 104656"/>
              <a:gd name="connsiteX422" fmla="*/ 720032 w 2621484"/>
              <a:gd name="connsiteY422" fmla="*/ 27547 h 104656"/>
              <a:gd name="connsiteX423" fmla="*/ 698825 w 2621484"/>
              <a:gd name="connsiteY423" fmla="*/ 27547 h 104656"/>
              <a:gd name="connsiteX424" fmla="*/ 698825 w 2621484"/>
              <a:gd name="connsiteY424" fmla="*/ 11296 h 104656"/>
              <a:gd name="connsiteX425" fmla="*/ 690410 w 2621484"/>
              <a:gd name="connsiteY425" fmla="*/ 11296 h 104656"/>
              <a:gd name="connsiteX426" fmla="*/ 690410 w 2621484"/>
              <a:gd name="connsiteY426" fmla="*/ 60973 h 104656"/>
              <a:gd name="connsiteX427" fmla="*/ 707930 w 2621484"/>
              <a:gd name="connsiteY427" fmla="*/ 79530 h 104656"/>
              <a:gd name="connsiteX428" fmla="*/ 720724 w 2621484"/>
              <a:gd name="connsiteY428" fmla="*/ 75957 h 104656"/>
              <a:gd name="connsiteX429" fmla="*/ 609036 w 2621484"/>
              <a:gd name="connsiteY429" fmla="*/ 52098 h 104656"/>
              <a:gd name="connsiteX430" fmla="*/ 656754 w 2621484"/>
              <a:gd name="connsiteY430" fmla="*/ 52098 h 104656"/>
              <a:gd name="connsiteX431" fmla="*/ 656754 w 2621484"/>
              <a:gd name="connsiteY431" fmla="*/ 44260 h 104656"/>
              <a:gd name="connsiteX432" fmla="*/ 609036 w 2621484"/>
              <a:gd name="connsiteY432" fmla="*/ 44260 h 104656"/>
              <a:gd name="connsiteX433" fmla="*/ 609036 w 2621484"/>
              <a:gd name="connsiteY433" fmla="*/ 52098 h 104656"/>
              <a:gd name="connsiteX434" fmla="*/ 537690 w 2621484"/>
              <a:gd name="connsiteY434" fmla="*/ 49447 h 104656"/>
              <a:gd name="connsiteX435" fmla="*/ 553827 w 2621484"/>
              <a:gd name="connsiteY435" fmla="*/ 34232 h 104656"/>
              <a:gd name="connsiteX436" fmla="*/ 569156 w 2621484"/>
              <a:gd name="connsiteY436" fmla="*/ 49447 h 104656"/>
              <a:gd name="connsiteX437" fmla="*/ 537575 w 2621484"/>
              <a:gd name="connsiteY437" fmla="*/ 49447 h 104656"/>
              <a:gd name="connsiteX438" fmla="*/ 556247 w 2621484"/>
              <a:gd name="connsiteY438" fmla="*/ 79530 h 104656"/>
              <a:gd name="connsiteX439" fmla="*/ 574458 w 2621484"/>
              <a:gd name="connsiteY439" fmla="*/ 74113 h 104656"/>
              <a:gd name="connsiteX440" fmla="*/ 574458 w 2621484"/>
              <a:gd name="connsiteY440" fmla="*/ 66044 h 104656"/>
              <a:gd name="connsiteX441" fmla="*/ 556247 w 2621484"/>
              <a:gd name="connsiteY441" fmla="*/ 71692 h 104656"/>
              <a:gd name="connsiteX442" fmla="*/ 537575 w 2621484"/>
              <a:gd name="connsiteY442" fmla="*/ 56362 h 104656"/>
              <a:gd name="connsiteX443" fmla="*/ 578031 w 2621484"/>
              <a:gd name="connsiteY443" fmla="*/ 56362 h 104656"/>
              <a:gd name="connsiteX444" fmla="*/ 578262 w 2621484"/>
              <a:gd name="connsiteY444" fmla="*/ 52098 h 104656"/>
              <a:gd name="connsiteX445" fmla="*/ 553942 w 2621484"/>
              <a:gd name="connsiteY445" fmla="*/ 26625 h 104656"/>
              <a:gd name="connsiteX446" fmla="*/ 528585 w 2621484"/>
              <a:gd name="connsiteY446" fmla="*/ 53596 h 104656"/>
              <a:gd name="connsiteX447" fmla="*/ 556132 w 2621484"/>
              <a:gd name="connsiteY447" fmla="*/ 79530 h 104656"/>
              <a:gd name="connsiteX448" fmla="*/ 505187 w 2621484"/>
              <a:gd name="connsiteY448" fmla="*/ 54173 h 104656"/>
              <a:gd name="connsiteX449" fmla="*/ 523859 w 2621484"/>
              <a:gd name="connsiteY449" fmla="*/ 36077 h 104656"/>
              <a:gd name="connsiteX450" fmla="*/ 523859 w 2621484"/>
              <a:gd name="connsiteY450" fmla="*/ 26510 h 104656"/>
              <a:gd name="connsiteX451" fmla="*/ 505187 w 2621484"/>
              <a:gd name="connsiteY451" fmla="*/ 38843 h 104656"/>
              <a:gd name="connsiteX452" fmla="*/ 505187 w 2621484"/>
              <a:gd name="connsiteY452" fmla="*/ 27432 h 104656"/>
              <a:gd name="connsiteX453" fmla="*/ 496773 w 2621484"/>
              <a:gd name="connsiteY453" fmla="*/ 27432 h 104656"/>
              <a:gd name="connsiteX454" fmla="*/ 496773 w 2621484"/>
              <a:gd name="connsiteY454" fmla="*/ 78608 h 104656"/>
              <a:gd name="connsiteX455" fmla="*/ 505187 w 2621484"/>
              <a:gd name="connsiteY455" fmla="*/ 78608 h 104656"/>
              <a:gd name="connsiteX456" fmla="*/ 505187 w 2621484"/>
              <a:gd name="connsiteY456" fmla="*/ 54173 h 104656"/>
              <a:gd name="connsiteX457" fmla="*/ 472568 w 2621484"/>
              <a:gd name="connsiteY457" fmla="*/ 56939 h 104656"/>
              <a:gd name="connsiteX458" fmla="*/ 458506 w 2621484"/>
              <a:gd name="connsiteY458" fmla="*/ 71577 h 104656"/>
              <a:gd name="connsiteX459" fmla="*/ 444329 w 2621484"/>
              <a:gd name="connsiteY459" fmla="*/ 56939 h 104656"/>
              <a:gd name="connsiteX460" fmla="*/ 444329 w 2621484"/>
              <a:gd name="connsiteY460" fmla="*/ 27432 h 104656"/>
              <a:gd name="connsiteX461" fmla="*/ 435915 w 2621484"/>
              <a:gd name="connsiteY461" fmla="*/ 27432 h 104656"/>
              <a:gd name="connsiteX462" fmla="*/ 435915 w 2621484"/>
              <a:gd name="connsiteY462" fmla="*/ 56017 h 104656"/>
              <a:gd name="connsiteX463" fmla="*/ 458506 w 2621484"/>
              <a:gd name="connsiteY463" fmla="*/ 79414 h 104656"/>
              <a:gd name="connsiteX464" fmla="*/ 480982 w 2621484"/>
              <a:gd name="connsiteY464" fmla="*/ 56017 h 104656"/>
              <a:gd name="connsiteX465" fmla="*/ 480982 w 2621484"/>
              <a:gd name="connsiteY465" fmla="*/ 27432 h 104656"/>
              <a:gd name="connsiteX466" fmla="*/ 472568 w 2621484"/>
              <a:gd name="connsiteY466" fmla="*/ 27432 h 104656"/>
              <a:gd name="connsiteX467" fmla="*/ 472568 w 2621484"/>
              <a:gd name="connsiteY467" fmla="*/ 56939 h 104656"/>
              <a:gd name="connsiteX468" fmla="*/ 389004 w 2621484"/>
              <a:gd name="connsiteY468" fmla="*/ 53020 h 104656"/>
              <a:gd name="connsiteX469" fmla="*/ 407561 w 2621484"/>
              <a:gd name="connsiteY469" fmla="*/ 34578 h 104656"/>
              <a:gd name="connsiteX470" fmla="*/ 423467 w 2621484"/>
              <a:gd name="connsiteY470" fmla="*/ 41148 h 104656"/>
              <a:gd name="connsiteX471" fmla="*/ 423467 w 2621484"/>
              <a:gd name="connsiteY471" fmla="*/ 31812 h 104656"/>
              <a:gd name="connsiteX472" fmla="*/ 407100 w 2621484"/>
              <a:gd name="connsiteY472" fmla="*/ 26625 h 104656"/>
              <a:gd name="connsiteX473" fmla="*/ 380360 w 2621484"/>
              <a:gd name="connsiteY473" fmla="*/ 53135 h 104656"/>
              <a:gd name="connsiteX474" fmla="*/ 406985 w 2621484"/>
              <a:gd name="connsiteY474" fmla="*/ 79530 h 104656"/>
              <a:gd name="connsiteX475" fmla="*/ 424043 w 2621484"/>
              <a:gd name="connsiteY475" fmla="*/ 74804 h 104656"/>
              <a:gd name="connsiteX476" fmla="*/ 424043 w 2621484"/>
              <a:gd name="connsiteY476" fmla="*/ 66160 h 104656"/>
              <a:gd name="connsiteX477" fmla="*/ 407792 w 2621484"/>
              <a:gd name="connsiteY477" fmla="*/ 71692 h 104656"/>
              <a:gd name="connsiteX478" fmla="*/ 389119 w 2621484"/>
              <a:gd name="connsiteY478" fmla="*/ 53135 h 104656"/>
              <a:gd name="connsiteX479" fmla="*/ 330221 w 2621484"/>
              <a:gd name="connsiteY479" fmla="*/ 49447 h 104656"/>
              <a:gd name="connsiteX480" fmla="*/ 346358 w 2621484"/>
              <a:gd name="connsiteY480" fmla="*/ 34232 h 104656"/>
              <a:gd name="connsiteX481" fmla="*/ 361688 w 2621484"/>
              <a:gd name="connsiteY481" fmla="*/ 49447 h 104656"/>
              <a:gd name="connsiteX482" fmla="*/ 330106 w 2621484"/>
              <a:gd name="connsiteY482" fmla="*/ 49447 h 104656"/>
              <a:gd name="connsiteX483" fmla="*/ 348778 w 2621484"/>
              <a:gd name="connsiteY483" fmla="*/ 79530 h 104656"/>
              <a:gd name="connsiteX484" fmla="*/ 366989 w 2621484"/>
              <a:gd name="connsiteY484" fmla="*/ 74113 h 104656"/>
              <a:gd name="connsiteX485" fmla="*/ 366989 w 2621484"/>
              <a:gd name="connsiteY485" fmla="*/ 66044 h 104656"/>
              <a:gd name="connsiteX486" fmla="*/ 348778 w 2621484"/>
              <a:gd name="connsiteY486" fmla="*/ 71692 h 104656"/>
              <a:gd name="connsiteX487" fmla="*/ 330106 w 2621484"/>
              <a:gd name="connsiteY487" fmla="*/ 56362 h 104656"/>
              <a:gd name="connsiteX488" fmla="*/ 370562 w 2621484"/>
              <a:gd name="connsiteY488" fmla="*/ 56362 h 104656"/>
              <a:gd name="connsiteX489" fmla="*/ 370793 w 2621484"/>
              <a:gd name="connsiteY489" fmla="*/ 52098 h 104656"/>
              <a:gd name="connsiteX490" fmla="*/ 346473 w 2621484"/>
              <a:gd name="connsiteY490" fmla="*/ 26625 h 104656"/>
              <a:gd name="connsiteX491" fmla="*/ 321116 w 2621484"/>
              <a:gd name="connsiteY491" fmla="*/ 53596 h 104656"/>
              <a:gd name="connsiteX492" fmla="*/ 348663 w 2621484"/>
              <a:gd name="connsiteY492" fmla="*/ 79530 h 104656"/>
              <a:gd name="connsiteX493" fmla="*/ 275934 w 2621484"/>
              <a:gd name="connsiteY493" fmla="*/ 65237 h 104656"/>
              <a:gd name="connsiteX494" fmla="*/ 275934 w 2621484"/>
              <a:gd name="connsiteY494" fmla="*/ 74343 h 104656"/>
              <a:gd name="connsiteX495" fmla="*/ 293223 w 2621484"/>
              <a:gd name="connsiteY495" fmla="*/ 79414 h 104656"/>
              <a:gd name="connsiteX496" fmla="*/ 312241 w 2621484"/>
              <a:gd name="connsiteY496" fmla="*/ 63739 h 104656"/>
              <a:gd name="connsiteX497" fmla="*/ 302674 w 2621484"/>
              <a:gd name="connsiteY497" fmla="*/ 51521 h 104656"/>
              <a:gd name="connsiteX498" fmla="*/ 290572 w 2621484"/>
              <a:gd name="connsiteY498" fmla="*/ 46681 h 104656"/>
              <a:gd name="connsiteX499" fmla="*/ 285039 w 2621484"/>
              <a:gd name="connsiteY499" fmla="*/ 40226 h 104656"/>
              <a:gd name="connsiteX500" fmla="*/ 294375 w 2621484"/>
              <a:gd name="connsiteY500" fmla="*/ 33426 h 104656"/>
              <a:gd name="connsiteX501" fmla="*/ 309705 w 2621484"/>
              <a:gd name="connsiteY501" fmla="*/ 39880 h 104656"/>
              <a:gd name="connsiteX502" fmla="*/ 309705 w 2621484"/>
              <a:gd name="connsiteY502" fmla="*/ 31120 h 104656"/>
              <a:gd name="connsiteX503" fmla="*/ 294260 w 2621484"/>
              <a:gd name="connsiteY503" fmla="*/ 26395 h 104656"/>
              <a:gd name="connsiteX504" fmla="*/ 276625 w 2621484"/>
              <a:gd name="connsiteY504" fmla="*/ 40918 h 104656"/>
              <a:gd name="connsiteX505" fmla="*/ 286422 w 2621484"/>
              <a:gd name="connsiteY505" fmla="*/ 53827 h 104656"/>
              <a:gd name="connsiteX506" fmla="*/ 298409 w 2621484"/>
              <a:gd name="connsiteY506" fmla="*/ 58668 h 104656"/>
              <a:gd name="connsiteX507" fmla="*/ 303712 w 2621484"/>
              <a:gd name="connsiteY507" fmla="*/ 65237 h 104656"/>
              <a:gd name="connsiteX508" fmla="*/ 293453 w 2621484"/>
              <a:gd name="connsiteY508" fmla="*/ 72499 h 104656"/>
              <a:gd name="connsiteX509" fmla="*/ 275934 w 2621484"/>
              <a:gd name="connsiteY509" fmla="*/ 65122 h 104656"/>
              <a:gd name="connsiteX510" fmla="*/ 170009 w 2621484"/>
              <a:gd name="connsiteY510" fmla="*/ 53020 h 104656"/>
              <a:gd name="connsiteX511" fmla="*/ 184301 w 2621484"/>
              <a:gd name="connsiteY511" fmla="*/ 34809 h 104656"/>
              <a:gd name="connsiteX512" fmla="*/ 196404 w 2621484"/>
              <a:gd name="connsiteY512" fmla="*/ 50023 h 104656"/>
              <a:gd name="connsiteX513" fmla="*/ 196404 w 2621484"/>
              <a:gd name="connsiteY513" fmla="*/ 78608 h 104656"/>
              <a:gd name="connsiteX514" fmla="*/ 204818 w 2621484"/>
              <a:gd name="connsiteY514" fmla="*/ 78608 h 104656"/>
              <a:gd name="connsiteX515" fmla="*/ 204818 w 2621484"/>
              <a:gd name="connsiteY515" fmla="*/ 52213 h 104656"/>
              <a:gd name="connsiteX516" fmla="*/ 219110 w 2621484"/>
              <a:gd name="connsiteY516" fmla="*/ 34694 h 104656"/>
              <a:gd name="connsiteX517" fmla="*/ 231213 w 2621484"/>
              <a:gd name="connsiteY517" fmla="*/ 49908 h 104656"/>
              <a:gd name="connsiteX518" fmla="*/ 231213 w 2621484"/>
              <a:gd name="connsiteY518" fmla="*/ 78493 h 104656"/>
              <a:gd name="connsiteX519" fmla="*/ 239626 w 2621484"/>
              <a:gd name="connsiteY519" fmla="*/ 78493 h 104656"/>
              <a:gd name="connsiteX520" fmla="*/ 239626 w 2621484"/>
              <a:gd name="connsiteY520" fmla="*/ 48410 h 104656"/>
              <a:gd name="connsiteX521" fmla="*/ 220724 w 2621484"/>
              <a:gd name="connsiteY521" fmla="*/ 26395 h 104656"/>
              <a:gd name="connsiteX522" fmla="*/ 202513 w 2621484"/>
              <a:gd name="connsiteY522" fmla="*/ 37575 h 104656"/>
              <a:gd name="connsiteX523" fmla="*/ 186607 w 2621484"/>
              <a:gd name="connsiteY523" fmla="*/ 26395 h 104656"/>
              <a:gd name="connsiteX524" fmla="*/ 169779 w 2621484"/>
              <a:gd name="connsiteY524" fmla="*/ 36538 h 104656"/>
              <a:gd name="connsiteX525" fmla="*/ 169779 w 2621484"/>
              <a:gd name="connsiteY525" fmla="*/ 27317 h 104656"/>
              <a:gd name="connsiteX526" fmla="*/ 161365 w 2621484"/>
              <a:gd name="connsiteY526" fmla="*/ 27317 h 104656"/>
              <a:gd name="connsiteX527" fmla="*/ 161365 w 2621484"/>
              <a:gd name="connsiteY527" fmla="*/ 78493 h 104656"/>
              <a:gd name="connsiteX528" fmla="*/ 169779 w 2621484"/>
              <a:gd name="connsiteY528" fmla="*/ 78493 h 104656"/>
              <a:gd name="connsiteX529" fmla="*/ 169779 w 2621484"/>
              <a:gd name="connsiteY529" fmla="*/ 52905 h 104656"/>
              <a:gd name="connsiteX530" fmla="*/ 107653 w 2621484"/>
              <a:gd name="connsiteY530" fmla="*/ 49447 h 104656"/>
              <a:gd name="connsiteX531" fmla="*/ 123790 w 2621484"/>
              <a:gd name="connsiteY531" fmla="*/ 34232 h 104656"/>
              <a:gd name="connsiteX532" fmla="*/ 139120 w 2621484"/>
              <a:gd name="connsiteY532" fmla="*/ 49447 h 104656"/>
              <a:gd name="connsiteX533" fmla="*/ 107538 w 2621484"/>
              <a:gd name="connsiteY533" fmla="*/ 49447 h 104656"/>
              <a:gd name="connsiteX534" fmla="*/ 126095 w 2621484"/>
              <a:gd name="connsiteY534" fmla="*/ 79530 h 104656"/>
              <a:gd name="connsiteX535" fmla="*/ 144306 w 2621484"/>
              <a:gd name="connsiteY535" fmla="*/ 74113 h 104656"/>
              <a:gd name="connsiteX536" fmla="*/ 144306 w 2621484"/>
              <a:gd name="connsiteY536" fmla="*/ 66044 h 104656"/>
              <a:gd name="connsiteX537" fmla="*/ 126095 w 2621484"/>
              <a:gd name="connsiteY537" fmla="*/ 71692 h 104656"/>
              <a:gd name="connsiteX538" fmla="*/ 107423 w 2621484"/>
              <a:gd name="connsiteY538" fmla="*/ 56362 h 104656"/>
              <a:gd name="connsiteX539" fmla="*/ 147879 w 2621484"/>
              <a:gd name="connsiteY539" fmla="*/ 56362 h 104656"/>
              <a:gd name="connsiteX540" fmla="*/ 148110 w 2621484"/>
              <a:gd name="connsiteY540" fmla="*/ 52098 h 104656"/>
              <a:gd name="connsiteX541" fmla="*/ 123790 w 2621484"/>
              <a:gd name="connsiteY541" fmla="*/ 26625 h 104656"/>
              <a:gd name="connsiteX542" fmla="*/ 98432 w 2621484"/>
              <a:gd name="connsiteY542" fmla="*/ 53596 h 104656"/>
              <a:gd name="connsiteX543" fmla="*/ 125980 w 2621484"/>
              <a:gd name="connsiteY543" fmla="*/ 79530 h 104656"/>
              <a:gd name="connsiteX544" fmla="*/ 49216 w 2621484"/>
              <a:gd name="connsiteY544" fmla="*/ 53020 h 104656"/>
              <a:gd name="connsiteX545" fmla="*/ 64892 w 2621484"/>
              <a:gd name="connsiteY545" fmla="*/ 34809 h 104656"/>
              <a:gd name="connsiteX546" fmla="*/ 78147 w 2621484"/>
              <a:gd name="connsiteY546" fmla="*/ 50023 h 104656"/>
              <a:gd name="connsiteX547" fmla="*/ 78147 w 2621484"/>
              <a:gd name="connsiteY547" fmla="*/ 78608 h 104656"/>
              <a:gd name="connsiteX548" fmla="*/ 86676 w 2621484"/>
              <a:gd name="connsiteY548" fmla="*/ 78608 h 104656"/>
              <a:gd name="connsiteX549" fmla="*/ 86676 w 2621484"/>
              <a:gd name="connsiteY549" fmla="*/ 48525 h 104656"/>
              <a:gd name="connsiteX550" fmla="*/ 66966 w 2621484"/>
              <a:gd name="connsiteY550" fmla="*/ 26510 h 104656"/>
              <a:gd name="connsiteX551" fmla="*/ 49216 w 2621484"/>
              <a:gd name="connsiteY551" fmla="*/ 36999 h 104656"/>
              <a:gd name="connsiteX552" fmla="*/ 49216 w 2621484"/>
              <a:gd name="connsiteY552" fmla="*/ 807 h 104656"/>
              <a:gd name="connsiteX553" fmla="*/ 40802 w 2621484"/>
              <a:gd name="connsiteY553" fmla="*/ 807 h 104656"/>
              <a:gd name="connsiteX554" fmla="*/ 40802 w 2621484"/>
              <a:gd name="connsiteY554" fmla="*/ 78608 h 104656"/>
              <a:gd name="connsiteX555" fmla="*/ 49216 w 2621484"/>
              <a:gd name="connsiteY555" fmla="*/ 78608 h 104656"/>
              <a:gd name="connsiteX556" fmla="*/ 49216 w 2621484"/>
              <a:gd name="connsiteY556" fmla="*/ 53020 h 104656"/>
              <a:gd name="connsiteX557" fmla="*/ 30314 w 2621484"/>
              <a:gd name="connsiteY557" fmla="*/ 75957 h 104656"/>
              <a:gd name="connsiteX558" fmla="*/ 30314 w 2621484"/>
              <a:gd name="connsiteY558" fmla="*/ 67773 h 104656"/>
              <a:gd name="connsiteX559" fmla="*/ 18326 w 2621484"/>
              <a:gd name="connsiteY559" fmla="*/ 71462 h 104656"/>
              <a:gd name="connsiteX560" fmla="*/ 8414 w 2621484"/>
              <a:gd name="connsiteY560" fmla="*/ 61549 h 104656"/>
              <a:gd name="connsiteX561" fmla="*/ 8414 w 2621484"/>
              <a:gd name="connsiteY561" fmla="*/ 35270 h 104656"/>
              <a:gd name="connsiteX562" fmla="*/ 29622 w 2621484"/>
              <a:gd name="connsiteY562" fmla="*/ 35270 h 104656"/>
              <a:gd name="connsiteX563" fmla="*/ 29622 w 2621484"/>
              <a:gd name="connsiteY563" fmla="*/ 27547 h 104656"/>
              <a:gd name="connsiteX564" fmla="*/ 8414 w 2621484"/>
              <a:gd name="connsiteY564" fmla="*/ 27547 h 104656"/>
              <a:gd name="connsiteX565" fmla="*/ 8414 w 2621484"/>
              <a:gd name="connsiteY565" fmla="*/ 11296 h 104656"/>
              <a:gd name="connsiteX566" fmla="*/ 0 w 2621484"/>
              <a:gd name="connsiteY566" fmla="*/ 11296 h 104656"/>
              <a:gd name="connsiteX567" fmla="*/ 0 w 2621484"/>
              <a:gd name="connsiteY567" fmla="*/ 60973 h 104656"/>
              <a:gd name="connsiteX568" fmla="*/ 17519 w 2621484"/>
              <a:gd name="connsiteY568" fmla="*/ 79530 h 104656"/>
              <a:gd name="connsiteX569" fmla="*/ 30314 w 2621484"/>
              <a:gd name="connsiteY569" fmla="*/ 75957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</a:cxnLst>
            <a:rect l="l" t="t" r="r" b="b"/>
            <a:pathLst>
              <a:path w="2621484" h="104656">
                <a:moveTo>
                  <a:pt x="2613071" y="56939"/>
                </a:moveTo>
                <a:cubicBezTo>
                  <a:pt x="2613071" y="66736"/>
                  <a:pt x="2607423" y="71577"/>
                  <a:pt x="2599009" y="71577"/>
                </a:cubicBezTo>
                <a:cubicBezTo>
                  <a:pt x="2590595" y="71577"/>
                  <a:pt x="2584832" y="66736"/>
                  <a:pt x="2584832" y="56939"/>
                </a:cubicBezTo>
                <a:lnTo>
                  <a:pt x="2584832" y="27432"/>
                </a:lnTo>
                <a:lnTo>
                  <a:pt x="2576418" y="27432"/>
                </a:lnTo>
                <a:lnTo>
                  <a:pt x="2576418" y="56017"/>
                </a:lnTo>
                <a:cubicBezTo>
                  <a:pt x="2576418" y="70540"/>
                  <a:pt x="2585178" y="79414"/>
                  <a:pt x="2599009" y="79414"/>
                </a:cubicBezTo>
                <a:cubicBezTo>
                  <a:pt x="2612841" y="79414"/>
                  <a:pt x="2621485" y="70540"/>
                  <a:pt x="2621485" y="56017"/>
                </a:cubicBezTo>
                <a:lnTo>
                  <a:pt x="2621485" y="27432"/>
                </a:lnTo>
                <a:lnTo>
                  <a:pt x="2613071" y="27432"/>
                </a:lnTo>
                <a:lnTo>
                  <a:pt x="2613071" y="56939"/>
                </a:lnTo>
                <a:close/>
                <a:moveTo>
                  <a:pt x="2556247" y="53020"/>
                </a:moveTo>
                <a:cubicBezTo>
                  <a:pt x="2556247" y="63854"/>
                  <a:pt x="2548871" y="71577"/>
                  <a:pt x="2538497" y="71577"/>
                </a:cubicBezTo>
                <a:cubicBezTo>
                  <a:pt x="2528124" y="71577"/>
                  <a:pt x="2520401" y="63854"/>
                  <a:pt x="2520401" y="53020"/>
                </a:cubicBezTo>
                <a:cubicBezTo>
                  <a:pt x="2520401" y="42185"/>
                  <a:pt x="2527894" y="34578"/>
                  <a:pt x="2538497" y="34578"/>
                </a:cubicBezTo>
                <a:cubicBezTo>
                  <a:pt x="2549101" y="34578"/>
                  <a:pt x="2556247" y="42301"/>
                  <a:pt x="2556247" y="53020"/>
                </a:cubicBezTo>
                <a:moveTo>
                  <a:pt x="2538613" y="79530"/>
                </a:moveTo>
                <a:cubicBezTo>
                  <a:pt x="2553943" y="79530"/>
                  <a:pt x="2565007" y="68465"/>
                  <a:pt x="2565007" y="53020"/>
                </a:cubicBezTo>
                <a:cubicBezTo>
                  <a:pt x="2565007" y="37575"/>
                  <a:pt x="2554057" y="26625"/>
                  <a:pt x="2538613" y="26625"/>
                </a:cubicBezTo>
                <a:cubicBezTo>
                  <a:pt x="2523168" y="26625"/>
                  <a:pt x="2511757" y="37690"/>
                  <a:pt x="2511757" y="53020"/>
                </a:cubicBezTo>
                <a:cubicBezTo>
                  <a:pt x="2511757" y="68350"/>
                  <a:pt x="2523052" y="79530"/>
                  <a:pt x="2538613" y="79530"/>
                </a:cubicBezTo>
                <a:moveTo>
                  <a:pt x="2508184" y="27547"/>
                </a:moveTo>
                <a:lnTo>
                  <a:pt x="2499309" y="27547"/>
                </a:lnTo>
                <a:lnTo>
                  <a:pt x="2483172" y="60973"/>
                </a:lnTo>
                <a:lnTo>
                  <a:pt x="2466460" y="27547"/>
                </a:lnTo>
                <a:lnTo>
                  <a:pt x="2456547" y="27547"/>
                </a:lnTo>
                <a:lnTo>
                  <a:pt x="2478677" y="70540"/>
                </a:lnTo>
                <a:lnTo>
                  <a:pt x="2462310" y="104657"/>
                </a:lnTo>
                <a:lnTo>
                  <a:pt x="2471185" y="104657"/>
                </a:lnTo>
                <a:lnTo>
                  <a:pt x="2508299" y="27547"/>
                </a:lnTo>
                <a:close/>
                <a:moveTo>
                  <a:pt x="2391195" y="65237"/>
                </a:moveTo>
                <a:lnTo>
                  <a:pt x="2391195" y="74343"/>
                </a:lnTo>
                <a:cubicBezTo>
                  <a:pt x="2395689" y="77686"/>
                  <a:pt x="2401799" y="79414"/>
                  <a:pt x="2408484" y="79414"/>
                </a:cubicBezTo>
                <a:cubicBezTo>
                  <a:pt x="2419664" y="79414"/>
                  <a:pt x="2427501" y="73421"/>
                  <a:pt x="2427501" y="63739"/>
                </a:cubicBezTo>
                <a:cubicBezTo>
                  <a:pt x="2427501" y="58207"/>
                  <a:pt x="2424505" y="54288"/>
                  <a:pt x="2417935" y="51521"/>
                </a:cubicBezTo>
                <a:lnTo>
                  <a:pt x="2405832" y="46681"/>
                </a:lnTo>
                <a:cubicBezTo>
                  <a:pt x="2401799" y="45067"/>
                  <a:pt x="2400300" y="43223"/>
                  <a:pt x="2400300" y="40226"/>
                </a:cubicBezTo>
                <a:cubicBezTo>
                  <a:pt x="2400300" y="35961"/>
                  <a:pt x="2404104" y="33426"/>
                  <a:pt x="2409636" y="33426"/>
                </a:cubicBezTo>
                <a:cubicBezTo>
                  <a:pt x="2414708" y="33426"/>
                  <a:pt x="2420355" y="35846"/>
                  <a:pt x="2424966" y="39880"/>
                </a:cubicBezTo>
                <a:lnTo>
                  <a:pt x="2424966" y="31120"/>
                </a:lnTo>
                <a:cubicBezTo>
                  <a:pt x="2421047" y="28124"/>
                  <a:pt x="2415399" y="26395"/>
                  <a:pt x="2409521" y="26395"/>
                </a:cubicBezTo>
                <a:cubicBezTo>
                  <a:pt x="2399032" y="26395"/>
                  <a:pt x="2391886" y="32042"/>
                  <a:pt x="2391886" y="40918"/>
                </a:cubicBezTo>
                <a:cubicBezTo>
                  <a:pt x="2391886" y="47487"/>
                  <a:pt x="2395344" y="51060"/>
                  <a:pt x="2401683" y="53827"/>
                </a:cubicBezTo>
                <a:lnTo>
                  <a:pt x="2413670" y="58668"/>
                </a:lnTo>
                <a:cubicBezTo>
                  <a:pt x="2417474" y="60281"/>
                  <a:pt x="2418972" y="62356"/>
                  <a:pt x="2418972" y="65237"/>
                </a:cubicBezTo>
                <a:cubicBezTo>
                  <a:pt x="2418972" y="69963"/>
                  <a:pt x="2414708" y="72499"/>
                  <a:pt x="2408714" y="72499"/>
                </a:cubicBezTo>
                <a:cubicBezTo>
                  <a:pt x="2402721" y="72499"/>
                  <a:pt x="2396727" y="70194"/>
                  <a:pt x="2391195" y="65122"/>
                </a:cubicBezTo>
                <a:moveTo>
                  <a:pt x="2373444" y="53020"/>
                </a:moveTo>
                <a:cubicBezTo>
                  <a:pt x="2373444" y="63854"/>
                  <a:pt x="2365953" y="71577"/>
                  <a:pt x="2355694" y="71577"/>
                </a:cubicBezTo>
                <a:cubicBezTo>
                  <a:pt x="2345436" y="71577"/>
                  <a:pt x="2337598" y="63854"/>
                  <a:pt x="2337598" y="53020"/>
                </a:cubicBezTo>
                <a:cubicBezTo>
                  <a:pt x="2337598" y="42185"/>
                  <a:pt x="2345205" y="34578"/>
                  <a:pt x="2355694" y="34578"/>
                </a:cubicBezTo>
                <a:cubicBezTo>
                  <a:pt x="2366183" y="34578"/>
                  <a:pt x="2373444" y="42301"/>
                  <a:pt x="2373444" y="53020"/>
                </a:cubicBezTo>
                <a:moveTo>
                  <a:pt x="2356501" y="79530"/>
                </a:moveTo>
                <a:cubicBezTo>
                  <a:pt x="2371370" y="79530"/>
                  <a:pt x="2382204" y="68465"/>
                  <a:pt x="2382204" y="53020"/>
                </a:cubicBezTo>
                <a:cubicBezTo>
                  <a:pt x="2382204" y="37575"/>
                  <a:pt x="2371254" y="26625"/>
                  <a:pt x="2356501" y="26625"/>
                </a:cubicBezTo>
                <a:cubicBezTo>
                  <a:pt x="2348318" y="26625"/>
                  <a:pt x="2341517" y="30775"/>
                  <a:pt x="2337714" y="37344"/>
                </a:cubicBezTo>
                <a:lnTo>
                  <a:pt x="2337714" y="27547"/>
                </a:lnTo>
                <a:lnTo>
                  <a:pt x="2329299" y="27547"/>
                </a:lnTo>
                <a:lnTo>
                  <a:pt x="2329299" y="104657"/>
                </a:lnTo>
                <a:lnTo>
                  <a:pt x="2337714" y="104657"/>
                </a:lnTo>
                <a:lnTo>
                  <a:pt x="2337714" y="68926"/>
                </a:lnTo>
                <a:cubicBezTo>
                  <a:pt x="2341517" y="75496"/>
                  <a:pt x="2348318" y="79530"/>
                  <a:pt x="2356501" y="79530"/>
                </a:cubicBezTo>
                <a:moveTo>
                  <a:pt x="2307285" y="53020"/>
                </a:moveTo>
                <a:cubicBezTo>
                  <a:pt x="2307285" y="63854"/>
                  <a:pt x="2299793" y="71577"/>
                  <a:pt x="2289535" y="71577"/>
                </a:cubicBezTo>
                <a:cubicBezTo>
                  <a:pt x="2279277" y="71577"/>
                  <a:pt x="2271439" y="63854"/>
                  <a:pt x="2271439" y="53020"/>
                </a:cubicBezTo>
                <a:cubicBezTo>
                  <a:pt x="2271439" y="42185"/>
                  <a:pt x="2279046" y="34578"/>
                  <a:pt x="2289535" y="34578"/>
                </a:cubicBezTo>
                <a:cubicBezTo>
                  <a:pt x="2300023" y="34578"/>
                  <a:pt x="2307285" y="42301"/>
                  <a:pt x="2307285" y="53020"/>
                </a:cubicBezTo>
                <a:moveTo>
                  <a:pt x="2290342" y="79530"/>
                </a:moveTo>
                <a:cubicBezTo>
                  <a:pt x="2305210" y="79530"/>
                  <a:pt x="2316045" y="68465"/>
                  <a:pt x="2316045" y="53020"/>
                </a:cubicBezTo>
                <a:cubicBezTo>
                  <a:pt x="2316045" y="37575"/>
                  <a:pt x="2305210" y="26625"/>
                  <a:pt x="2290342" y="26625"/>
                </a:cubicBezTo>
                <a:cubicBezTo>
                  <a:pt x="2282158" y="26625"/>
                  <a:pt x="2275357" y="30775"/>
                  <a:pt x="2271554" y="37344"/>
                </a:cubicBezTo>
                <a:lnTo>
                  <a:pt x="2271554" y="27547"/>
                </a:lnTo>
                <a:lnTo>
                  <a:pt x="2263140" y="27547"/>
                </a:lnTo>
                <a:lnTo>
                  <a:pt x="2263140" y="104657"/>
                </a:lnTo>
                <a:lnTo>
                  <a:pt x="2271554" y="104657"/>
                </a:lnTo>
                <a:lnTo>
                  <a:pt x="2271554" y="68926"/>
                </a:lnTo>
                <a:cubicBezTo>
                  <a:pt x="2275357" y="75496"/>
                  <a:pt x="2282158" y="79530"/>
                  <a:pt x="2290342" y="79530"/>
                </a:cubicBezTo>
                <a:moveTo>
                  <a:pt x="2219456" y="34578"/>
                </a:moveTo>
                <a:cubicBezTo>
                  <a:pt x="2229945" y="34578"/>
                  <a:pt x="2237437" y="42416"/>
                  <a:pt x="2237437" y="53250"/>
                </a:cubicBezTo>
                <a:cubicBezTo>
                  <a:pt x="2237437" y="64085"/>
                  <a:pt x="2229945" y="71577"/>
                  <a:pt x="2219456" y="71577"/>
                </a:cubicBezTo>
                <a:cubicBezTo>
                  <a:pt x="2208967" y="71577"/>
                  <a:pt x="2201707" y="63854"/>
                  <a:pt x="2201707" y="53250"/>
                </a:cubicBezTo>
                <a:cubicBezTo>
                  <a:pt x="2201707" y="42647"/>
                  <a:pt x="2209198" y="34578"/>
                  <a:pt x="2219456" y="34578"/>
                </a:cubicBezTo>
                <a:moveTo>
                  <a:pt x="2237437" y="78608"/>
                </a:moveTo>
                <a:lnTo>
                  <a:pt x="2245966" y="78608"/>
                </a:lnTo>
                <a:lnTo>
                  <a:pt x="2245966" y="27432"/>
                </a:lnTo>
                <a:lnTo>
                  <a:pt x="2237437" y="27432"/>
                </a:lnTo>
                <a:lnTo>
                  <a:pt x="2237437" y="37114"/>
                </a:lnTo>
                <a:cubicBezTo>
                  <a:pt x="2233633" y="30544"/>
                  <a:pt x="2226833" y="26510"/>
                  <a:pt x="2218765" y="26510"/>
                </a:cubicBezTo>
                <a:cubicBezTo>
                  <a:pt x="2203781" y="26510"/>
                  <a:pt x="2193062" y="37805"/>
                  <a:pt x="2193062" y="53250"/>
                </a:cubicBezTo>
                <a:cubicBezTo>
                  <a:pt x="2193062" y="68695"/>
                  <a:pt x="2203781" y="79414"/>
                  <a:pt x="2218765" y="79414"/>
                </a:cubicBezTo>
                <a:cubicBezTo>
                  <a:pt x="2226833" y="79414"/>
                  <a:pt x="2233633" y="75496"/>
                  <a:pt x="2237437" y="69041"/>
                </a:cubicBezTo>
                <a:lnTo>
                  <a:pt x="2237437" y="78608"/>
                </a:lnTo>
                <a:close/>
                <a:moveTo>
                  <a:pt x="2129438" y="34578"/>
                </a:moveTo>
                <a:cubicBezTo>
                  <a:pt x="2139926" y="34578"/>
                  <a:pt x="2147419" y="42416"/>
                  <a:pt x="2147419" y="53250"/>
                </a:cubicBezTo>
                <a:cubicBezTo>
                  <a:pt x="2147419" y="64085"/>
                  <a:pt x="2139926" y="71577"/>
                  <a:pt x="2129438" y="71577"/>
                </a:cubicBezTo>
                <a:cubicBezTo>
                  <a:pt x="2118949" y="71577"/>
                  <a:pt x="2111688" y="63854"/>
                  <a:pt x="2111688" y="53250"/>
                </a:cubicBezTo>
                <a:cubicBezTo>
                  <a:pt x="2111688" y="42647"/>
                  <a:pt x="2119180" y="34578"/>
                  <a:pt x="2129438" y="34578"/>
                </a:cubicBezTo>
                <a:moveTo>
                  <a:pt x="2147303" y="78608"/>
                </a:moveTo>
                <a:lnTo>
                  <a:pt x="2155832" y="78608"/>
                </a:lnTo>
                <a:lnTo>
                  <a:pt x="2155832" y="807"/>
                </a:lnTo>
                <a:lnTo>
                  <a:pt x="2147303" y="807"/>
                </a:lnTo>
                <a:lnTo>
                  <a:pt x="2147303" y="37229"/>
                </a:lnTo>
                <a:cubicBezTo>
                  <a:pt x="2143499" y="30544"/>
                  <a:pt x="2136815" y="26510"/>
                  <a:pt x="2128631" y="26510"/>
                </a:cubicBezTo>
                <a:cubicBezTo>
                  <a:pt x="2113647" y="26510"/>
                  <a:pt x="2102928" y="37805"/>
                  <a:pt x="2102928" y="53250"/>
                </a:cubicBezTo>
                <a:cubicBezTo>
                  <a:pt x="2102928" y="68695"/>
                  <a:pt x="2113647" y="79414"/>
                  <a:pt x="2128631" y="79414"/>
                </a:cubicBezTo>
                <a:cubicBezTo>
                  <a:pt x="2136815" y="79414"/>
                  <a:pt x="2143499" y="75380"/>
                  <a:pt x="2147303" y="68926"/>
                </a:cubicBezTo>
                <a:lnTo>
                  <a:pt x="2147303" y="78608"/>
                </a:lnTo>
                <a:close/>
                <a:moveTo>
                  <a:pt x="2053712" y="53020"/>
                </a:moveTo>
                <a:cubicBezTo>
                  <a:pt x="2053712" y="42877"/>
                  <a:pt x="2059936" y="34809"/>
                  <a:pt x="2069387" y="34809"/>
                </a:cubicBezTo>
                <a:cubicBezTo>
                  <a:pt x="2078262" y="34809"/>
                  <a:pt x="2082642" y="40111"/>
                  <a:pt x="2082642" y="50023"/>
                </a:cubicBezTo>
                <a:lnTo>
                  <a:pt x="2082642" y="78608"/>
                </a:lnTo>
                <a:lnTo>
                  <a:pt x="2091171" y="78608"/>
                </a:lnTo>
                <a:lnTo>
                  <a:pt x="2091171" y="48525"/>
                </a:lnTo>
                <a:cubicBezTo>
                  <a:pt x="2091171" y="35846"/>
                  <a:pt x="2084486" y="26510"/>
                  <a:pt x="2071462" y="26510"/>
                </a:cubicBezTo>
                <a:cubicBezTo>
                  <a:pt x="2063624" y="26510"/>
                  <a:pt x="2057400" y="30659"/>
                  <a:pt x="2053712" y="36999"/>
                </a:cubicBezTo>
                <a:lnTo>
                  <a:pt x="2053712" y="27432"/>
                </a:lnTo>
                <a:lnTo>
                  <a:pt x="2045297" y="27432"/>
                </a:lnTo>
                <a:lnTo>
                  <a:pt x="2045297" y="78608"/>
                </a:lnTo>
                <a:lnTo>
                  <a:pt x="2053712" y="78608"/>
                </a:lnTo>
                <a:lnTo>
                  <a:pt x="2053712" y="53020"/>
                </a:lnTo>
                <a:close/>
                <a:moveTo>
                  <a:pt x="2001614" y="34578"/>
                </a:moveTo>
                <a:cubicBezTo>
                  <a:pt x="2012103" y="34578"/>
                  <a:pt x="2019595" y="42416"/>
                  <a:pt x="2019595" y="53250"/>
                </a:cubicBezTo>
                <a:cubicBezTo>
                  <a:pt x="2019595" y="64085"/>
                  <a:pt x="2012103" y="71577"/>
                  <a:pt x="2001614" y="71577"/>
                </a:cubicBezTo>
                <a:cubicBezTo>
                  <a:pt x="1991125" y="71577"/>
                  <a:pt x="1983864" y="63854"/>
                  <a:pt x="1983864" y="53250"/>
                </a:cubicBezTo>
                <a:cubicBezTo>
                  <a:pt x="1983864" y="42647"/>
                  <a:pt x="1991356" y="34578"/>
                  <a:pt x="2001614" y="34578"/>
                </a:cubicBezTo>
                <a:moveTo>
                  <a:pt x="2019595" y="78608"/>
                </a:moveTo>
                <a:lnTo>
                  <a:pt x="2028124" y="78608"/>
                </a:lnTo>
                <a:lnTo>
                  <a:pt x="2028124" y="27432"/>
                </a:lnTo>
                <a:lnTo>
                  <a:pt x="2019595" y="27432"/>
                </a:lnTo>
                <a:lnTo>
                  <a:pt x="2019595" y="37114"/>
                </a:lnTo>
                <a:cubicBezTo>
                  <a:pt x="2015791" y="30544"/>
                  <a:pt x="2008991" y="26510"/>
                  <a:pt x="2000922" y="26510"/>
                </a:cubicBezTo>
                <a:cubicBezTo>
                  <a:pt x="1985823" y="26510"/>
                  <a:pt x="1975219" y="37805"/>
                  <a:pt x="1975219" y="53250"/>
                </a:cubicBezTo>
                <a:cubicBezTo>
                  <a:pt x="1975219" y="68695"/>
                  <a:pt x="1985938" y="79414"/>
                  <a:pt x="2000922" y="79414"/>
                </a:cubicBezTo>
                <a:cubicBezTo>
                  <a:pt x="2008991" y="79414"/>
                  <a:pt x="2015791" y="75496"/>
                  <a:pt x="2019595" y="69041"/>
                </a:cubicBezTo>
                <a:lnTo>
                  <a:pt x="2019595" y="78608"/>
                </a:lnTo>
                <a:close/>
                <a:moveTo>
                  <a:pt x="1901337" y="49447"/>
                </a:moveTo>
                <a:cubicBezTo>
                  <a:pt x="1902605" y="40687"/>
                  <a:pt x="1908138" y="34232"/>
                  <a:pt x="1917474" y="34232"/>
                </a:cubicBezTo>
                <a:cubicBezTo>
                  <a:pt x="1926810" y="34232"/>
                  <a:pt x="1932112" y="40802"/>
                  <a:pt x="1932803" y="49447"/>
                </a:cubicBezTo>
                <a:lnTo>
                  <a:pt x="1901222" y="49447"/>
                </a:lnTo>
                <a:close/>
                <a:moveTo>
                  <a:pt x="1919779" y="79530"/>
                </a:moveTo>
                <a:cubicBezTo>
                  <a:pt x="1926349" y="79530"/>
                  <a:pt x="1932573" y="77916"/>
                  <a:pt x="1937990" y="74113"/>
                </a:cubicBezTo>
                <a:lnTo>
                  <a:pt x="1937990" y="66044"/>
                </a:lnTo>
                <a:cubicBezTo>
                  <a:pt x="1932573" y="69848"/>
                  <a:pt x="1926234" y="71692"/>
                  <a:pt x="1919779" y="71692"/>
                </a:cubicBezTo>
                <a:cubicBezTo>
                  <a:pt x="1909636" y="71692"/>
                  <a:pt x="1902490" y="65468"/>
                  <a:pt x="1901107" y="56362"/>
                </a:cubicBezTo>
                <a:lnTo>
                  <a:pt x="1941563" y="56362"/>
                </a:lnTo>
                <a:cubicBezTo>
                  <a:pt x="1941563" y="54864"/>
                  <a:pt x="1941794" y="53596"/>
                  <a:pt x="1941794" y="52098"/>
                </a:cubicBezTo>
                <a:cubicBezTo>
                  <a:pt x="1941794" y="37460"/>
                  <a:pt x="1932227" y="26625"/>
                  <a:pt x="1917474" y="26625"/>
                </a:cubicBezTo>
                <a:cubicBezTo>
                  <a:pt x="1901913" y="26625"/>
                  <a:pt x="1892117" y="38267"/>
                  <a:pt x="1892117" y="53596"/>
                </a:cubicBezTo>
                <a:cubicBezTo>
                  <a:pt x="1892117" y="68926"/>
                  <a:pt x="1903758" y="79530"/>
                  <a:pt x="1919664" y="79530"/>
                </a:cubicBezTo>
                <a:moveTo>
                  <a:pt x="1868719" y="54173"/>
                </a:moveTo>
                <a:cubicBezTo>
                  <a:pt x="1868719" y="41609"/>
                  <a:pt x="1877248" y="34809"/>
                  <a:pt x="1887391" y="36077"/>
                </a:cubicBezTo>
                <a:lnTo>
                  <a:pt x="1887391" y="26510"/>
                </a:lnTo>
                <a:cubicBezTo>
                  <a:pt x="1879207" y="26510"/>
                  <a:pt x="1872522" y="31120"/>
                  <a:pt x="1868719" y="38843"/>
                </a:cubicBezTo>
                <a:lnTo>
                  <a:pt x="1868719" y="27432"/>
                </a:lnTo>
                <a:lnTo>
                  <a:pt x="1860305" y="27432"/>
                </a:lnTo>
                <a:lnTo>
                  <a:pt x="1860305" y="78608"/>
                </a:lnTo>
                <a:lnTo>
                  <a:pt x="1868719" y="78608"/>
                </a:lnTo>
                <a:lnTo>
                  <a:pt x="1868719" y="54173"/>
                </a:lnTo>
                <a:close/>
                <a:moveTo>
                  <a:pt x="1816621" y="34578"/>
                </a:moveTo>
                <a:cubicBezTo>
                  <a:pt x="1827109" y="34578"/>
                  <a:pt x="1834601" y="42416"/>
                  <a:pt x="1834601" y="53250"/>
                </a:cubicBezTo>
                <a:cubicBezTo>
                  <a:pt x="1834601" y="64085"/>
                  <a:pt x="1827109" y="71577"/>
                  <a:pt x="1816621" y="71577"/>
                </a:cubicBezTo>
                <a:cubicBezTo>
                  <a:pt x="1806132" y="71577"/>
                  <a:pt x="1798871" y="63854"/>
                  <a:pt x="1798871" y="53250"/>
                </a:cubicBezTo>
                <a:cubicBezTo>
                  <a:pt x="1798871" y="42647"/>
                  <a:pt x="1806363" y="34578"/>
                  <a:pt x="1816621" y="34578"/>
                </a:cubicBezTo>
                <a:moveTo>
                  <a:pt x="1834601" y="78608"/>
                </a:moveTo>
                <a:lnTo>
                  <a:pt x="1843131" y="78608"/>
                </a:lnTo>
                <a:lnTo>
                  <a:pt x="1843131" y="27432"/>
                </a:lnTo>
                <a:lnTo>
                  <a:pt x="1834601" y="27432"/>
                </a:lnTo>
                <a:lnTo>
                  <a:pt x="1834601" y="37114"/>
                </a:lnTo>
                <a:cubicBezTo>
                  <a:pt x="1830798" y="30544"/>
                  <a:pt x="1823998" y="26510"/>
                  <a:pt x="1815929" y="26510"/>
                </a:cubicBezTo>
                <a:cubicBezTo>
                  <a:pt x="1800830" y="26510"/>
                  <a:pt x="1790226" y="37805"/>
                  <a:pt x="1790226" y="53250"/>
                </a:cubicBezTo>
                <a:cubicBezTo>
                  <a:pt x="1790226" y="68695"/>
                  <a:pt x="1800945" y="79414"/>
                  <a:pt x="1815929" y="79414"/>
                </a:cubicBezTo>
                <a:cubicBezTo>
                  <a:pt x="1823998" y="79414"/>
                  <a:pt x="1830798" y="75496"/>
                  <a:pt x="1834601" y="69041"/>
                </a:cubicBezTo>
                <a:lnTo>
                  <a:pt x="1834601" y="78608"/>
                </a:lnTo>
                <a:close/>
                <a:moveTo>
                  <a:pt x="1786307" y="27547"/>
                </a:moveTo>
                <a:lnTo>
                  <a:pt x="1777432" y="27547"/>
                </a:lnTo>
                <a:lnTo>
                  <a:pt x="1763140" y="61895"/>
                </a:lnTo>
                <a:lnTo>
                  <a:pt x="1745736" y="25818"/>
                </a:lnTo>
                <a:lnTo>
                  <a:pt x="1728216" y="62010"/>
                </a:lnTo>
                <a:lnTo>
                  <a:pt x="1713924" y="27547"/>
                </a:lnTo>
                <a:lnTo>
                  <a:pt x="1704242" y="27547"/>
                </a:lnTo>
                <a:lnTo>
                  <a:pt x="1727294" y="80452"/>
                </a:lnTo>
                <a:lnTo>
                  <a:pt x="1745851" y="42531"/>
                </a:lnTo>
                <a:lnTo>
                  <a:pt x="1764062" y="80452"/>
                </a:lnTo>
                <a:lnTo>
                  <a:pt x="1786423" y="27547"/>
                </a:lnTo>
                <a:close/>
                <a:moveTo>
                  <a:pt x="1701360" y="75957"/>
                </a:moveTo>
                <a:lnTo>
                  <a:pt x="1701360" y="67773"/>
                </a:lnTo>
                <a:cubicBezTo>
                  <a:pt x="1697672" y="70424"/>
                  <a:pt x="1693523" y="71462"/>
                  <a:pt x="1689373" y="71462"/>
                </a:cubicBezTo>
                <a:cubicBezTo>
                  <a:pt x="1683725" y="71462"/>
                  <a:pt x="1679461" y="68695"/>
                  <a:pt x="1679461" y="61549"/>
                </a:cubicBezTo>
                <a:lnTo>
                  <a:pt x="1679461" y="35270"/>
                </a:lnTo>
                <a:lnTo>
                  <a:pt x="1700669" y="35270"/>
                </a:lnTo>
                <a:lnTo>
                  <a:pt x="1700669" y="27547"/>
                </a:lnTo>
                <a:lnTo>
                  <a:pt x="1679461" y="27547"/>
                </a:lnTo>
                <a:lnTo>
                  <a:pt x="1679461" y="11296"/>
                </a:lnTo>
                <a:lnTo>
                  <a:pt x="1671047" y="11296"/>
                </a:lnTo>
                <a:lnTo>
                  <a:pt x="1671047" y="60973"/>
                </a:lnTo>
                <a:cubicBezTo>
                  <a:pt x="1671047" y="74804"/>
                  <a:pt x="1677847" y="79530"/>
                  <a:pt x="1688566" y="79530"/>
                </a:cubicBezTo>
                <a:cubicBezTo>
                  <a:pt x="1692831" y="79530"/>
                  <a:pt x="1697672" y="78493"/>
                  <a:pt x="1701360" y="75957"/>
                </a:cubicBezTo>
                <a:moveTo>
                  <a:pt x="1663324" y="35270"/>
                </a:moveTo>
                <a:lnTo>
                  <a:pt x="1663324" y="27547"/>
                </a:lnTo>
                <a:lnTo>
                  <a:pt x="1642923" y="27547"/>
                </a:lnTo>
                <a:lnTo>
                  <a:pt x="1642923" y="18096"/>
                </a:lnTo>
                <a:cubicBezTo>
                  <a:pt x="1642923" y="12102"/>
                  <a:pt x="1646842" y="8068"/>
                  <a:pt x="1652951" y="8068"/>
                </a:cubicBezTo>
                <a:cubicBezTo>
                  <a:pt x="1657216" y="8068"/>
                  <a:pt x="1661250" y="9221"/>
                  <a:pt x="1664938" y="12102"/>
                </a:cubicBezTo>
                <a:lnTo>
                  <a:pt x="1664938" y="3688"/>
                </a:lnTo>
                <a:cubicBezTo>
                  <a:pt x="1661019" y="1037"/>
                  <a:pt x="1656754" y="0"/>
                  <a:pt x="1652374" y="0"/>
                </a:cubicBezTo>
                <a:cubicBezTo>
                  <a:pt x="1641310" y="0"/>
                  <a:pt x="1634509" y="7723"/>
                  <a:pt x="1634509" y="18442"/>
                </a:cubicBezTo>
                <a:lnTo>
                  <a:pt x="1634509" y="78608"/>
                </a:lnTo>
                <a:lnTo>
                  <a:pt x="1642923" y="78608"/>
                </a:lnTo>
                <a:lnTo>
                  <a:pt x="1642923" y="35270"/>
                </a:lnTo>
                <a:lnTo>
                  <a:pt x="1663324" y="35270"/>
                </a:lnTo>
                <a:close/>
                <a:moveTo>
                  <a:pt x="1613301" y="53020"/>
                </a:moveTo>
                <a:cubicBezTo>
                  <a:pt x="1613301" y="63854"/>
                  <a:pt x="1605925" y="71577"/>
                  <a:pt x="1595551" y="71577"/>
                </a:cubicBezTo>
                <a:cubicBezTo>
                  <a:pt x="1585178" y="71577"/>
                  <a:pt x="1577455" y="63854"/>
                  <a:pt x="1577455" y="53020"/>
                </a:cubicBezTo>
                <a:cubicBezTo>
                  <a:pt x="1577455" y="42185"/>
                  <a:pt x="1584947" y="34578"/>
                  <a:pt x="1595551" y="34578"/>
                </a:cubicBezTo>
                <a:cubicBezTo>
                  <a:pt x="1606155" y="34578"/>
                  <a:pt x="1613301" y="42301"/>
                  <a:pt x="1613301" y="53020"/>
                </a:cubicBezTo>
                <a:moveTo>
                  <a:pt x="1595667" y="79530"/>
                </a:moveTo>
                <a:cubicBezTo>
                  <a:pt x="1610996" y="79530"/>
                  <a:pt x="1622061" y="68465"/>
                  <a:pt x="1622061" y="53020"/>
                </a:cubicBezTo>
                <a:cubicBezTo>
                  <a:pt x="1622061" y="37575"/>
                  <a:pt x="1611111" y="26625"/>
                  <a:pt x="1595667" y="26625"/>
                </a:cubicBezTo>
                <a:cubicBezTo>
                  <a:pt x="1580222" y="26625"/>
                  <a:pt x="1568811" y="37690"/>
                  <a:pt x="1568811" y="53020"/>
                </a:cubicBezTo>
                <a:cubicBezTo>
                  <a:pt x="1568811" y="68350"/>
                  <a:pt x="1580106" y="79530"/>
                  <a:pt x="1595667" y="79530"/>
                </a:cubicBezTo>
                <a:moveTo>
                  <a:pt x="1523629" y="65237"/>
                </a:moveTo>
                <a:lnTo>
                  <a:pt x="1523629" y="74343"/>
                </a:lnTo>
                <a:cubicBezTo>
                  <a:pt x="1528124" y="77686"/>
                  <a:pt x="1534232" y="79414"/>
                  <a:pt x="1540918" y="79414"/>
                </a:cubicBezTo>
                <a:cubicBezTo>
                  <a:pt x="1552098" y="79414"/>
                  <a:pt x="1559936" y="73421"/>
                  <a:pt x="1559936" y="63739"/>
                </a:cubicBezTo>
                <a:cubicBezTo>
                  <a:pt x="1559936" y="58207"/>
                  <a:pt x="1556939" y="54288"/>
                  <a:pt x="1550369" y="51521"/>
                </a:cubicBezTo>
                <a:lnTo>
                  <a:pt x="1538267" y="46681"/>
                </a:lnTo>
                <a:cubicBezTo>
                  <a:pt x="1534232" y="45067"/>
                  <a:pt x="1532734" y="43223"/>
                  <a:pt x="1532734" y="40226"/>
                </a:cubicBezTo>
                <a:cubicBezTo>
                  <a:pt x="1532734" y="35961"/>
                  <a:pt x="1536538" y="33426"/>
                  <a:pt x="1542070" y="33426"/>
                </a:cubicBezTo>
                <a:cubicBezTo>
                  <a:pt x="1547142" y="33426"/>
                  <a:pt x="1552790" y="35846"/>
                  <a:pt x="1557400" y="39880"/>
                </a:cubicBezTo>
                <a:lnTo>
                  <a:pt x="1557400" y="31120"/>
                </a:lnTo>
                <a:cubicBezTo>
                  <a:pt x="1553481" y="28124"/>
                  <a:pt x="1547833" y="26395"/>
                  <a:pt x="1541955" y="26395"/>
                </a:cubicBezTo>
                <a:cubicBezTo>
                  <a:pt x="1531466" y="26395"/>
                  <a:pt x="1524320" y="32042"/>
                  <a:pt x="1524320" y="40918"/>
                </a:cubicBezTo>
                <a:cubicBezTo>
                  <a:pt x="1524320" y="47487"/>
                  <a:pt x="1527778" y="51060"/>
                  <a:pt x="1534117" y="53827"/>
                </a:cubicBezTo>
                <a:lnTo>
                  <a:pt x="1546104" y="58668"/>
                </a:lnTo>
                <a:cubicBezTo>
                  <a:pt x="1549908" y="60281"/>
                  <a:pt x="1551407" y="62356"/>
                  <a:pt x="1551407" y="65237"/>
                </a:cubicBezTo>
                <a:cubicBezTo>
                  <a:pt x="1551407" y="69963"/>
                  <a:pt x="1547142" y="72499"/>
                  <a:pt x="1541148" y="72499"/>
                </a:cubicBezTo>
                <a:cubicBezTo>
                  <a:pt x="1535155" y="72499"/>
                  <a:pt x="1529161" y="70194"/>
                  <a:pt x="1523629" y="65122"/>
                </a:cubicBezTo>
                <a:moveTo>
                  <a:pt x="1449631" y="49447"/>
                </a:moveTo>
                <a:cubicBezTo>
                  <a:pt x="1450899" y="40687"/>
                  <a:pt x="1456432" y="34232"/>
                  <a:pt x="1465768" y="34232"/>
                </a:cubicBezTo>
                <a:cubicBezTo>
                  <a:pt x="1475104" y="34232"/>
                  <a:pt x="1480406" y="40802"/>
                  <a:pt x="1481098" y="49447"/>
                </a:cubicBezTo>
                <a:lnTo>
                  <a:pt x="1449516" y="49447"/>
                </a:lnTo>
                <a:close/>
                <a:moveTo>
                  <a:pt x="1468073" y="79530"/>
                </a:moveTo>
                <a:cubicBezTo>
                  <a:pt x="1474643" y="79530"/>
                  <a:pt x="1480867" y="77916"/>
                  <a:pt x="1486284" y="74113"/>
                </a:cubicBezTo>
                <a:lnTo>
                  <a:pt x="1486284" y="66044"/>
                </a:lnTo>
                <a:cubicBezTo>
                  <a:pt x="1480867" y="69848"/>
                  <a:pt x="1474528" y="71692"/>
                  <a:pt x="1468073" y="71692"/>
                </a:cubicBezTo>
                <a:cubicBezTo>
                  <a:pt x="1457930" y="71692"/>
                  <a:pt x="1450784" y="65468"/>
                  <a:pt x="1449401" y="56362"/>
                </a:cubicBezTo>
                <a:lnTo>
                  <a:pt x="1489857" y="56362"/>
                </a:lnTo>
                <a:cubicBezTo>
                  <a:pt x="1489857" y="54864"/>
                  <a:pt x="1490088" y="53596"/>
                  <a:pt x="1490088" y="52098"/>
                </a:cubicBezTo>
                <a:cubicBezTo>
                  <a:pt x="1490088" y="37460"/>
                  <a:pt x="1480521" y="26625"/>
                  <a:pt x="1465768" y="26625"/>
                </a:cubicBezTo>
                <a:cubicBezTo>
                  <a:pt x="1450208" y="26625"/>
                  <a:pt x="1440411" y="38267"/>
                  <a:pt x="1440411" y="53596"/>
                </a:cubicBezTo>
                <a:cubicBezTo>
                  <a:pt x="1440411" y="68926"/>
                  <a:pt x="1452052" y="79530"/>
                  <a:pt x="1467958" y="79530"/>
                </a:cubicBezTo>
                <a:moveTo>
                  <a:pt x="1391194" y="53020"/>
                </a:moveTo>
                <a:cubicBezTo>
                  <a:pt x="1391194" y="42877"/>
                  <a:pt x="1397418" y="34809"/>
                  <a:pt x="1406870" y="34809"/>
                </a:cubicBezTo>
                <a:cubicBezTo>
                  <a:pt x="1415745" y="34809"/>
                  <a:pt x="1420125" y="40111"/>
                  <a:pt x="1420125" y="50023"/>
                </a:cubicBezTo>
                <a:lnTo>
                  <a:pt x="1420125" y="78608"/>
                </a:lnTo>
                <a:lnTo>
                  <a:pt x="1428654" y="78608"/>
                </a:lnTo>
                <a:lnTo>
                  <a:pt x="1428654" y="48525"/>
                </a:lnTo>
                <a:cubicBezTo>
                  <a:pt x="1428654" y="35846"/>
                  <a:pt x="1421853" y="26510"/>
                  <a:pt x="1408944" y="26510"/>
                </a:cubicBezTo>
                <a:cubicBezTo>
                  <a:pt x="1401107" y="26510"/>
                  <a:pt x="1394883" y="30659"/>
                  <a:pt x="1391194" y="36999"/>
                </a:cubicBezTo>
                <a:lnTo>
                  <a:pt x="1391194" y="807"/>
                </a:lnTo>
                <a:lnTo>
                  <a:pt x="1382780" y="807"/>
                </a:lnTo>
                <a:lnTo>
                  <a:pt x="1382780" y="78608"/>
                </a:lnTo>
                <a:lnTo>
                  <a:pt x="1391194" y="78608"/>
                </a:lnTo>
                <a:lnTo>
                  <a:pt x="1391194" y="53020"/>
                </a:lnTo>
                <a:close/>
                <a:moveTo>
                  <a:pt x="1372292" y="75957"/>
                </a:moveTo>
                <a:lnTo>
                  <a:pt x="1372292" y="67773"/>
                </a:lnTo>
                <a:cubicBezTo>
                  <a:pt x="1368603" y="70424"/>
                  <a:pt x="1364454" y="71462"/>
                  <a:pt x="1360304" y="71462"/>
                </a:cubicBezTo>
                <a:cubicBezTo>
                  <a:pt x="1354657" y="71462"/>
                  <a:pt x="1350392" y="68695"/>
                  <a:pt x="1350392" y="61549"/>
                </a:cubicBezTo>
                <a:lnTo>
                  <a:pt x="1350392" y="35270"/>
                </a:lnTo>
                <a:lnTo>
                  <a:pt x="1371600" y="35270"/>
                </a:lnTo>
                <a:lnTo>
                  <a:pt x="1371600" y="27547"/>
                </a:lnTo>
                <a:lnTo>
                  <a:pt x="1350392" y="27547"/>
                </a:lnTo>
                <a:lnTo>
                  <a:pt x="1350392" y="11296"/>
                </a:lnTo>
                <a:lnTo>
                  <a:pt x="1341978" y="11296"/>
                </a:lnTo>
                <a:lnTo>
                  <a:pt x="1341978" y="60973"/>
                </a:lnTo>
                <a:cubicBezTo>
                  <a:pt x="1341978" y="74804"/>
                  <a:pt x="1348778" y="79530"/>
                  <a:pt x="1359497" y="79530"/>
                </a:cubicBezTo>
                <a:cubicBezTo>
                  <a:pt x="1363762" y="79530"/>
                  <a:pt x="1368603" y="78493"/>
                  <a:pt x="1372292" y="75957"/>
                </a:cubicBezTo>
                <a:moveTo>
                  <a:pt x="1269825" y="65237"/>
                </a:moveTo>
                <a:lnTo>
                  <a:pt x="1269825" y="74343"/>
                </a:lnTo>
                <a:cubicBezTo>
                  <a:pt x="1274320" y="77686"/>
                  <a:pt x="1280429" y="79414"/>
                  <a:pt x="1287114" y="79414"/>
                </a:cubicBezTo>
                <a:cubicBezTo>
                  <a:pt x="1298294" y="79414"/>
                  <a:pt x="1306132" y="73421"/>
                  <a:pt x="1306132" y="63739"/>
                </a:cubicBezTo>
                <a:cubicBezTo>
                  <a:pt x="1306132" y="58207"/>
                  <a:pt x="1303135" y="54288"/>
                  <a:pt x="1296565" y="51521"/>
                </a:cubicBezTo>
                <a:lnTo>
                  <a:pt x="1284463" y="46681"/>
                </a:lnTo>
                <a:cubicBezTo>
                  <a:pt x="1280429" y="45067"/>
                  <a:pt x="1278931" y="43223"/>
                  <a:pt x="1278931" y="40226"/>
                </a:cubicBezTo>
                <a:cubicBezTo>
                  <a:pt x="1278931" y="35961"/>
                  <a:pt x="1282734" y="33426"/>
                  <a:pt x="1288267" y="33426"/>
                </a:cubicBezTo>
                <a:cubicBezTo>
                  <a:pt x="1293338" y="33426"/>
                  <a:pt x="1298986" y="35846"/>
                  <a:pt x="1303596" y="39880"/>
                </a:cubicBezTo>
                <a:lnTo>
                  <a:pt x="1303596" y="31120"/>
                </a:lnTo>
                <a:cubicBezTo>
                  <a:pt x="1299677" y="28124"/>
                  <a:pt x="1294030" y="26395"/>
                  <a:pt x="1288151" y="26395"/>
                </a:cubicBezTo>
                <a:cubicBezTo>
                  <a:pt x="1277663" y="26395"/>
                  <a:pt x="1270516" y="32042"/>
                  <a:pt x="1270516" y="40918"/>
                </a:cubicBezTo>
                <a:cubicBezTo>
                  <a:pt x="1270516" y="47487"/>
                  <a:pt x="1273974" y="51060"/>
                  <a:pt x="1280314" y="53827"/>
                </a:cubicBezTo>
                <a:lnTo>
                  <a:pt x="1292301" y="58668"/>
                </a:lnTo>
                <a:cubicBezTo>
                  <a:pt x="1296104" y="60281"/>
                  <a:pt x="1297603" y="62356"/>
                  <a:pt x="1297603" y="65237"/>
                </a:cubicBezTo>
                <a:cubicBezTo>
                  <a:pt x="1297603" y="69963"/>
                  <a:pt x="1293338" y="72499"/>
                  <a:pt x="1287345" y="72499"/>
                </a:cubicBezTo>
                <a:cubicBezTo>
                  <a:pt x="1281351" y="72499"/>
                  <a:pt x="1275357" y="70194"/>
                  <a:pt x="1269825" y="65122"/>
                </a:cubicBezTo>
                <a:moveTo>
                  <a:pt x="1219687" y="49447"/>
                </a:moveTo>
                <a:cubicBezTo>
                  <a:pt x="1220954" y="40687"/>
                  <a:pt x="1226487" y="34232"/>
                  <a:pt x="1235823" y="34232"/>
                </a:cubicBezTo>
                <a:cubicBezTo>
                  <a:pt x="1245159" y="34232"/>
                  <a:pt x="1250461" y="40802"/>
                  <a:pt x="1251153" y="49447"/>
                </a:cubicBezTo>
                <a:lnTo>
                  <a:pt x="1219571" y="49447"/>
                </a:lnTo>
                <a:close/>
                <a:moveTo>
                  <a:pt x="1238128" y="79530"/>
                </a:moveTo>
                <a:cubicBezTo>
                  <a:pt x="1244698" y="79530"/>
                  <a:pt x="1250922" y="77916"/>
                  <a:pt x="1256340" y="74113"/>
                </a:cubicBezTo>
                <a:lnTo>
                  <a:pt x="1256340" y="66044"/>
                </a:lnTo>
                <a:cubicBezTo>
                  <a:pt x="1250922" y="69848"/>
                  <a:pt x="1244583" y="71692"/>
                  <a:pt x="1238128" y="71692"/>
                </a:cubicBezTo>
                <a:cubicBezTo>
                  <a:pt x="1227985" y="71692"/>
                  <a:pt x="1220839" y="65468"/>
                  <a:pt x="1219456" y="56362"/>
                </a:cubicBezTo>
                <a:lnTo>
                  <a:pt x="1259913" y="56362"/>
                </a:lnTo>
                <a:cubicBezTo>
                  <a:pt x="1259913" y="54864"/>
                  <a:pt x="1260143" y="53596"/>
                  <a:pt x="1260143" y="52098"/>
                </a:cubicBezTo>
                <a:cubicBezTo>
                  <a:pt x="1260143" y="37460"/>
                  <a:pt x="1250577" y="26625"/>
                  <a:pt x="1235823" y="26625"/>
                </a:cubicBezTo>
                <a:cubicBezTo>
                  <a:pt x="1220263" y="26625"/>
                  <a:pt x="1210466" y="38267"/>
                  <a:pt x="1210466" y="53596"/>
                </a:cubicBezTo>
                <a:cubicBezTo>
                  <a:pt x="1210466" y="68926"/>
                  <a:pt x="1222107" y="79530"/>
                  <a:pt x="1238013" y="79530"/>
                </a:cubicBezTo>
                <a:moveTo>
                  <a:pt x="1170816" y="34578"/>
                </a:moveTo>
                <a:cubicBezTo>
                  <a:pt x="1181305" y="34578"/>
                  <a:pt x="1188797" y="42416"/>
                  <a:pt x="1188797" y="53250"/>
                </a:cubicBezTo>
                <a:cubicBezTo>
                  <a:pt x="1188797" y="64085"/>
                  <a:pt x="1181305" y="71577"/>
                  <a:pt x="1170816" y="71577"/>
                </a:cubicBezTo>
                <a:cubicBezTo>
                  <a:pt x="1160327" y="71577"/>
                  <a:pt x="1153066" y="63854"/>
                  <a:pt x="1153066" y="53250"/>
                </a:cubicBezTo>
                <a:cubicBezTo>
                  <a:pt x="1153066" y="42647"/>
                  <a:pt x="1160558" y="34578"/>
                  <a:pt x="1170816" y="34578"/>
                </a:cubicBezTo>
                <a:moveTo>
                  <a:pt x="1188797" y="78608"/>
                </a:moveTo>
                <a:lnTo>
                  <a:pt x="1197326" y="78608"/>
                </a:lnTo>
                <a:lnTo>
                  <a:pt x="1197326" y="807"/>
                </a:lnTo>
                <a:lnTo>
                  <a:pt x="1188797" y="807"/>
                </a:lnTo>
                <a:lnTo>
                  <a:pt x="1188797" y="37229"/>
                </a:lnTo>
                <a:cubicBezTo>
                  <a:pt x="1184993" y="30544"/>
                  <a:pt x="1178308" y="26510"/>
                  <a:pt x="1170125" y="26510"/>
                </a:cubicBezTo>
                <a:cubicBezTo>
                  <a:pt x="1155141" y="26510"/>
                  <a:pt x="1144421" y="37805"/>
                  <a:pt x="1144421" y="53250"/>
                </a:cubicBezTo>
                <a:cubicBezTo>
                  <a:pt x="1144421" y="68695"/>
                  <a:pt x="1155141" y="79414"/>
                  <a:pt x="1170125" y="79414"/>
                </a:cubicBezTo>
                <a:cubicBezTo>
                  <a:pt x="1178308" y="79414"/>
                  <a:pt x="1184993" y="75380"/>
                  <a:pt x="1188797" y="68926"/>
                </a:cubicBezTo>
                <a:lnTo>
                  <a:pt x="1188797" y="78608"/>
                </a:lnTo>
                <a:close/>
                <a:moveTo>
                  <a:pt x="1124136" y="56939"/>
                </a:moveTo>
                <a:cubicBezTo>
                  <a:pt x="1124136" y="66736"/>
                  <a:pt x="1118488" y="71577"/>
                  <a:pt x="1110074" y="71577"/>
                </a:cubicBezTo>
                <a:cubicBezTo>
                  <a:pt x="1101660" y="71577"/>
                  <a:pt x="1095897" y="66736"/>
                  <a:pt x="1095897" y="56939"/>
                </a:cubicBezTo>
                <a:lnTo>
                  <a:pt x="1095897" y="27432"/>
                </a:lnTo>
                <a:lnTo>
                  <a:pt x="1087483" y="27432"/>
                </a:lnTo>
                <a:lnTo>
                  <a:pt x="1087483" y="56017"/>
                </a:lnTo>
                <a:cubicBezTo>
                  <a:pt x="1087483" y="70540"/>
                  <a:pt x="1096243" y="79414"/>
                  <a:pt x="1110074" y="79414"/>
                </a:cubicBezTo>
                <a:cubicBezTo>
                  <a:pt x="1123905" y="79414"/>
                  <a:pt x="1132550" y="70540"/>
                  <a:pt x="1132550" y="56017"/>
                </a:cubicBezTo>
                <a:lnTo>
                  <a:pt x="1132550" y="27432"/>
                </a:lnTo>
                <a:lnTo>
                  <a:pt x="1124136" y="27432"/>
                </a:lnTo>
                <a:lnTo>
                  <a:pt x="1124136" y="56939"/>
                </a:lnTo>
                <a:close/>
                <a:moveTo>
                  <a:pt x="1063393" y="78608"/>
                </a:moveTo>
                <a:lnTo>
                  <a:pt x="1071807" y="78608"/>
                </a:lnTo>
                <a:lnTo>
                  <a:pt x="1071807" y="807"/>
                </a:lnTo>
                <a:lnTo>
                  <a:pt x="1063393" y="807"/>
                </a:lnTo>
                <a:lnTo>
                  <a:pt x="1063393" y="78608"/>
                </a:lnTo>
                <a:close/>
                <a:moveTo>
                  <a:pt x="1014869" y="53020"/>
                </a:moveTo>
                <a:cubicBezTo>
                  <a:pt x="1014869" y="42070"/>
                  <a:pt x="1022591" y="34578"/>
                  <a:pt x="1033426" y="34578"/>
                </a:cubicBezTo>
                <a:cubicBezTo>
                  <a:pt x="1039765" y="34578"/>
                  <a:pt x="1045298" y="36884"/>
                  <a:pt x="1049331" y="41148"/>
                </a:cubicBezTo>
                <a:lnTo>
                  <a:pt x="1049331" y="31812"/>
                </a:lnTo>
                <a:cubicBezTo>
                  <a:pt x="1044836" y="28354"/>
                  <a:pt x="1039189" y="26625"/>
                  <a:pt x="1032965" y="26625"/>
                </a:cubicBezTo>
                <a:cubicBezTo>
                  <a:pt x="1017404" y="26625"/>
                  <a:pt x="1006224" y="37575"/>
                  <a:pt x="1006224" y="53135"/>
                </a:cubicBezTo>
                <a:cubicBezTo>
                  <a:pt x="1006224" y="68695"/>
                  <a:pt x="1017174" y="79530"/>
                  <a:pt x="1032849" y="79530"/>
                </a:cubicBezTo>
                <a:cubicBezTo>
                  <a:pt x="1038958" y="79530"/>
                  <a:pt x="1044836" y="78031"/>
                  <a:pt x="1049908" y="74804"/>
                </a:cubicBezTo>
                <a:lnTo>
                  <a:pt x="1049908" y="66160"/>
                </a:lnTo>
                <a:cubicBezTo>
                  <a:pt x="1045413" y="69963"/>
                  <a:pt x="1039880" y="71692"/>
                  <a:pt x="1033656" y="71692"/>
                </a:cubicBezTo>
                <a:cubicBezTo>
                  <a:pt x="1022706" y="71692"/>
                  <a:pt x="1014984" y="63970"/>
                  <a:pt x="1014984" y="53135"/>
                </a:cubicBezTo>
                <a:moveTo>
                  <a:pt x="956893" y="53020"/>
                </a:moveTo>
                <a:cubicBezTo>
                  <a:pt x="956893" y="42877"/>
                  <a:pt x="963117" y="34809"/>
                  <a:pt x="972568" y="34809"/>
                </a:cubicBezTo>
                <a:cubicBezTo>
                  <a:pt x="981443" y="34809"/>
                  <a:pt x="985823" y="40111"/>
                  <a:pt x="985823" y="50023"/>
                </a:cubicBezTo>
                <a:lnTo>
                  <a:pt x="985823" y="78608"/>
                </a:lnTo>
                <a:lnTo>
                  <a:pt x="994352" y="78608"/>
                </a:lnTo>
                <a:lnTo>
                  <a:pt x="994352" y="48525"/>
                </a:lnTo>
                <a:cubicBezTo>
                  <a:pt x="994352" y="35846"/>
                  <a:pt x="987667" y="26510"/>
                  <a:pt x="974643" y="26510"/>
                </a:cubicBezTo>
                <a:cubicBezTo>
                  <a:pt x="966805" y="26510"/>
                  <a:pt x="960581" y="30659"/>
                  <a:pt x="956893" y="36999"/>
                </a:cubicBezTo>
                <a:lnTo>
                  <a:pt x="956893" y="27432"/>
                </a:lnTo>
                <a:lnTo>
                  <a:pt x="948478" y="27432"/>
                </a:lnTo>
                <a:lnTo>
                  <a:pt x="948478" y="78608"/>
                </a:lnTo>
                <a:lnTo>
                  <a:pt x="956893" y="78608"/>
                </a:lnTo>
                <a:lnTo>
                  <a:pt x="956893" y="53020"/>
                </a:lnTo>
                <a:close/>
                <a:moveTo>
                  <a:pt x="922891" y="78608"/>
                </a:moveTo>
                <a:lnTo>
                  <a:pt x="931420" y="78608"/>
                </a:lnTo>
                <a:lnTo>
                  <a:pt x="931420" y="27432"/>
                </a:lnTo>
                <a:lnTo>
                  <a:pt x="922891" y="27432"/>
                </a:lnTo>
                <a:lnTo>
                  <a:pt x="922891" y="78608"/>
                </a:lnTo>
                <a:close/>
                <a:moveTo>
                  <a:pt x="926579" y="17750"/>
                </a:moveTo>
                <a:cubicBezTo>
                  <a:pt x="927962" y="17750"/>
                  <a:pt x="929115" y="17289"/>
                  <a:pt x="930152" y="16482"/>
                </a:cubicBezTo>
                <a:lnTo>
                  <a:pt x="936261" y="12218"/>
                </a:lnTo>
                <a:lnTo>
                  <a:pt x="930152" y="7838"/>
                </a:lnTo>
                <a:cubicBezTo>
                  <a:pt x="929000" y="7031"/>
                  <a:pt x="927847" y="6685"/>
                  <a:pt x="926579" y="6685"/>
                </a:cubicBezTo>
                <a:cubicBezTo>
                  <a:pt x="923583" y="6685"/>
                  <a:pt x="921162" y="9221"/>
                  <a:pt x="921162" y="12333"/>
                </a:cubicBezTo>
                <a:cubicBezTo>
                  <a:pt x="921162" y="15445"/>
                  <a:pt x="923583" y="17750"/>
                  <a:pt x="926579" y="17750"/>
                </a:cubicBezTo>
                <a:moveTo>
                  <a:pt x="888543" y="75957"/>
                </a:moveTo>
                <a:lnTo>
                  <a:pt x="888543" y="67773"/>
                </a:lnTo>
                <a:cubicBezTo>
                  <a:pt x="884855" y="70424"/>
                  <a:pt x="880706" y="71462"/>
                  <a:pt x="876556" y="71462"/>
                </a:cubicBezTo>
                <a:cubicBezTo>
                  <a:pt x="870908" y="71462"/>
                  <a:pt x="866644" y="68695"/>
                  <a:pt x="866644" y="61549"/>
                </a:cubicBezTo>
                <a:lnTo>
                  <a:pt x="866644" y="35270"/>
                </a:lnTo>
                <a:lnTo>
                  <a:pt x="887852" y="35270"/>
                </a:lnTo>
                <a:lnTo>
                  <a:pt x="887852" y="27547"/>
                </a:lnTo>
                <a:lnTo>
                  <a:pt x="866644" y="27547"/>
                </a:lnTo>
                <a:lnTo>
                  <a:pt x="866644" y="11296"/>
                </a:lnTo>
                <a:lnTo>
                  <a:pt x="858230" y="11296"/>
                </a:lnTo>
                <a:lnTo>
                  <a:pt x="858230" y="60973"/>
                </a:lnTo>
                <a:cubicBezTo>
                  <a:pt x="858230" y="74804"/>
                  <a:pt x="865030" y="79530"/>
                  <a:pt x="875749" y="79530"/>
                </a:cubicBezTo>
                <a:cubicBezTo>
                  <a:pt x="880014" y="79530"/>
                  <a:pt x="884855" y="78493"/>
                  <a:pt x="888543" y="75957"/>
                </a:cubicBezTo>
                <a:moveTo>
                  <a:pt x="815468" y="34578"/>
                </a:moveTo>
                <a:cubicBezTo>
                  <a:pt x="825957" y="34578"/>
                  <a:pt x="833449" y="42416"/>
                  <a:pt x="833449" y="53250"/>
                </a:cubicBezTo>
                <a:cubicBezTo>
                  <a:pt x="833449" y="64085"/>
                  <a:pt x="825957" y="71577"/>
                  <a:pt x="815468" y="71577"/>
                </a:cubicBezTo>
                <a:cubicBezTo>
                  <a:pt x="804979" y="71577"/>
                  <a:pt x="797718" y="63854"/>
                  <a:pt x="797718" y="53250"/>
                </a:cubicBezTo>
                <a:cubicBezTo>
                  <a:pt x="797718" y="42647"/>
                  <a:pt x="805210" y="34578"/>
                  <a:pt x="815468" y="34578"/>
                </a:cubicBezTo>
                <a:moveTo>
                  <a:pt x="833333" y="78608"/>
                </a:moveTo>
                <a:lnTo>
                  <a:pt x="841863" y="78608"/>
                </a:lnTo>
                <a:lnTo>
                  <a:pt x="841863" y="27432"/>
                </a:lnTo>
                <a:lnTo>
                  <a:pt x="833333" y="27432"/>
                </a:lnTo>
                <a:lnTo>
                  <a:pt x="833333" y="37114"/>
                </a:lnTo>
                <a:cubicBezTo>
                  <a:pt x="829530" y="30544"/>
                  <a:pt x="822730" y="26510"/>
                  <a:pt x="814661" y="26510"/>
                </a:cubicBezTo>
                <a:cubicBezTo>
                  <a:pt x="799677" y="26510"/>
                  <a:pt x="788958" y="37805"/>
                  <a:pt x="788958" y="53250"/>
                </a:cubicBezTo>
                <a:cubicBezTo>
                  <a:pt x="788958" y="68695"/>
                  <a:pt x="799677" y="79414"/>
                  <a:pt x="814661" y="79414"/>
                </a:cubicBezTo>
                <a:cubicBezTo>
                  <a:pt x="822730" y="79414"/>
                  <a:pt x="829530" y="75496"/>
                  <a:pt x="833333" y="69041"/>
                </a:cubicBezTo>
                <a:lnTo>
                  <a:pt x="833333" y="78608"/>
                </a:lnTo>
                <a:close/>
                <a:moveTo>
                  <a:pt x="739742" y="53020"/>
                </a:moveTo>
                <a:cubicBezTo>
                  <a:pt x="739742" y="42877"/>
                  <a:pt x="745966" y="34809"/>
                  <a:pt x="755417" y="34809"/>
                </a:cubicBezTo>
                <a:cubicBezTo>
                  <a:pt x="764292" y="34809"/>
                  <a:pt x="768672" y="40111"/>
                  <a:pt x="768672" y="50023"/>
                </a:cubicBezTo>
                <a:lnTo>
                  <a:pt x="768672" y="78608"/>
                </a:lnTo>
                <a:lnTo>
                  <a:pt x="777202" y="78608"/>
                </a:lnTo>
                <a:lnTo>
                  <a:pt x="777202" y="48525"/>
                </a:lnTo>
                <a:cubicBezTo>
                  <a:pt x="777202" y="35846"/>
                  <a:pt x="770517" y="26510"/>
                  <a:pt x="757492" y="26510"/>
                </a:cubicBezTo>
                <a:cubicBezTo>
                  <a:pt x="749654" y="26510"/>
                  <a:pt x="743430" y="30659"/>
                  <a:pt x="739742" y="36999"/>
                </a:cubicBezTo>
                <a:lnTo>
                  <a:pt x="739742" y="807"/>
                </a:lnTo>
                <a:lnTo>
                  <a:pt x="731328" y="807"/>
                </a:lnTo>
                <a:lnTo>
                  <a:pt x="731328" y="78608"/>
                </a:lnTo>
                <a:lnTo>
                  <a:pt x="739742" y="78608"/>
                </a:lnTo>
                <a:lnTo>
                  <a:pt x="739742" y="53020"/>
                </a:lnTo>
                <a:close/>
                <a:moveTo>
                  <a:pt x="720724" y="75957"/>
                </a:moveTo>
                <a:lnTo>
                  <a:pt x="720724" y="67773"/>
                </a:lnTo>
                <a:cubicBezTo>
                  <a:pt x="717036" y="70424"/>
                  <a:pt x="712886" y="71462"/>
                  <a:pt x="708737" y="71462"/>
                </a:cubicBezTo>
                <a:cubicBezTo>
                  <a:pt x="703089" y="71462"/>
                  <a:pt x="698825" y="68695"/>
                  <a:pt x="698825" y="61549"/>
                </a:cubicBezTo>
                <a:lnTo>
                  <a:pt x="698825" y="35270"/>
                </a:lnTo>
                <a:lnTo>
                  <a:pt x="720032" y="35270"/>
                </a:lnTo>
                <a:lnTo>
                  <a:pt x="720032" y="27547"/>
                </a:lnTo>
                <a:lnTo>
                  <a:pt x="698825" y="27547"/>
                </a:lnTo>
                <a:lnTo>
                  <a:pt x="698825" y="11296"/>
                </a:lnTo>
                <a:lnTo>
                  <a:pt x="690410" y="11296"/>
                </a:lnTo>
                <a:lnTo>
                  <a:pt x="690410" y="60973"/>
                </a:lnTo>
                <a:cubicBezTo>
                  <a:pt x="690410" y="74804"/>
                  <a:pt x="697095" y="79530"/>
                  <a:pt x="707930" y="79530"/>
                </a:cubicBezTo>
                <a:cubicBezTo>
                  <a:pt x="712194" y="79530"/>
                  <a:pt x="717036" y="78493"/>
                  <a:pt x="720724" y="75957"/>
                </a:cubicBezTo>
                <a:moveTo>
                  <a:pt x="609036" y="52098"/>
                </a:moveTo>
                <a:lnTo>
                  <a:pt x="656754" y="52098"/>
                </a:lnTo>
                <a:lnTo>
                  <a:pt x="656754" y="44260"/>
                </a:lnTo>
                <a:lnTo>
                  <a:pt x="609036" y="44260"/>
                </a:lnTo>
                <a:lnTo>
                  <a:pt x="609036" y="52098"/>
                </a:lnTo>
                <a:close/>
                <a:moveTo>
                  <a:pt x="537690" y="49447"/>
                </a:moveTo>
                <a:cubicBezTo>
                  <a:pt x="538958" y="40687"/>
                  <a:pt x="544491" y="34232"/>
                  <a:pt x="553827" y="34232"/>
                </a:cubicBezTo>
                <a:cubicBezTo>
                  <a:pt x="563163" y="34232"/>
                  <a:pt x="568465" y="40802"/>
                  <a:pt x="569156" y="49447"/>
                </a:cubicBezTo>
                <a:lnTo>
                  <a:pt x="537575" y="49447"/>
                </a:lnTo>
                <a:close/>
                <a:moveTo>
                  <a:pt x="556247" y="79530"/>
                </a:moveTo>
                <a:cubicBezTo>
                  <a:pt x="562817" y="79530"/>
                  <a:pt x="569041" y="77916"/>
                  <a:pt x="574458" y="74113"/>
                </a:cubicBezTo>
                <a:lnTo>
                  <a:pt x="574458" y="66044"/>
                </a:lnTo>
                <a:cubicBezTo>
                  <a:pt x="569041" y="69848"/>
                  <a:pt x="562702" y="71692"/>
                  <a:pt x="556247" y="71692"/>
                </a:cubicBezTo>
                <a:cubicBezTo>
                  <a:pt x="546104" y="71692"/>
                  <a:pt x="538958" y="65468"/>
                  <a:pt x="537575" y="56362"/>
                </a:cubicBezTo>
                <a:lnTo>
                  <a:pt x="578031" y="56362"/>
                </a:lnTo>
                <a:cubicBezTo>
                  <a:pt x="578031" y="54864"/>
                  <a:pt x="578262" y="53596"/>
                  <a:pt x="578262" y="52098"/>
                </a:cubicBezTo>
                <a:cubicBezTo>
                  <a:pt x="578262" y="37460"/>
                  <a:pt x="568695" y="26625"/>
                  <a:pt x="553942" y="26625"/>
                </a:cubicBezTo>
                <a:cubicBezTo>
                  <a:pt x="538382" y="26625"/>
                  <a:pt x="528585" y="38267"/>
                  <a:pt x="528585" y="53596"/>
                </a:cubicBezTo>
                <a:cubicBezTo>
                  <a:pt x="528585" y="68926"/>
                  <a:pt x="540226" y="79530"/>
                  <a:pt x="556132" y="79530"/>
                </a:cubicBezTo>
                <a:moveTo>
                  <a:pt x="505187" y="54173"/>
                </a:moveTo>
                <a:cubicBezTo>
                  <a:pt x="505187" y="41609"/>
                  <a:pt x="513716" y="34809"/>
                  <a:pt x="523859" y="36077"/>
                </a:cubicBezTo>
                <a:lnTo>
                  <a:pt x="523859" y="26510"/>
                </a:lnTo>
                <a:cubicBezTo>
                  <a:pt x="515675" y="26510"/>
                  <a:pt x="508990" y="31120"/>
                  <a:pt x="505187" y="38843"/>
                </a:cubicBezTo>
                <a:lnTo>
                  <a:pt x="505187" y="27432"/>
                </a:lnTo>
                <a:lnTo>
                  <a:pt x="496773" y="27432"/>
                </a:lnTo>
                <a:lnTo>
                  <a:pt x="496773" y="78608"/>
                </a:lnTo>
                <a:lnTo>
                  <a:pt x="505187" y="78608"/>
                </a:lnTo>
                <a:lnTo>
                  <a:pt x="505187" y="54173"/>
                </a:lnTo>
                <a:close/>
                <a:moveTo>
                  <a:pt x="472568" y="56939"/>
                </a:moveTo>
                <a:cubicBezTo>
                  <a:pt x="472568" y="66736"/>
                  <a:pt x="466805" y="71577"/>
                  <a:pt x="458506" y="71577"/>
                </a:cubicBezTo>
                <a:cubicBezTo>
                  <a:pt x="450208" y="71577"/>
                  <a:pt x="444329" y="66736"/>
                  <a:pt x="444329" y="56939"/>
                </a:cubicBezTo>
                <a:lnTo>
                  <a:pt x="444329" y="27432"/>
                </a:lnTo>
                <a:lnTo>
                  <a:pt x="435915" y="27432"/>
                </a:lnTo>
                <a:lnTo>
                  <a:pt x="435915" y="56017"/>
                </a:lnTo>
                <a:cubicBezTo>
                  <a:pt x="435915" y="70540"/>
                  <a:pt x="444675" y="79414"/>
                  <a:pt x="458506" y="79414"/>
                </a:cubicBezTo>
                <a:cubicBezTo>
                  <a:pt x="472337" y="79414"/>
                  <a:pt x="480982" y="70540"/>
                  <a:pt x="480982" y="56017"/>
                </a:cubicBezTo>
                <a:lnTo>
                  <a:pt x="480982" y="27432"/>
                </a:lnTo>
                <a:lnTo>
                  <a:pt x="472568" y="27432"/>
                </a:lnTo>
                <a:lnTo>
                  <a:pt x="472568" y="56939"/>
                </a:lnTo>
                <a:close/>
                <a:moveTo>
                  <a:pt x="389004" y="53020"/>
                </a:moveTo>
                <a:cubicBezTo>
                  <a:pt x="389004" y="42070"/>
                  <a:pt x="396726" y="34578"/>
                  <a:pt x="407561" y="34578"/>
                </a:cubicBezTo>
                <a:cubicBezTo>
                  <a:pt x="413901" y="34578"/>
                  <a:pt x="419433" y="36884"/>
                  <a:pt x="423467" y="41148"/>
                </a:cubicBezTo>
                <a:lnTo>
                  <a:pt x="423467" y="31812"/>
                </a:lnTo>
                <a:cubicBezTo>
                  <a:pt x="418972" y="28354"/>
                  <a:pt x="413324" y="26625"/>
                  <a:pt x="407100" y="26625"/>
                </a:cubicBezTo>
                <a:cubicBezTo>
                  <a:pt x="391540" y="26625"/>
                  <a:pt x="380360" y="37575"/>
                  <a:pt x="380360" y="53135"/>
                </a:cubicBezTo>
                <a:cubicBezTo>
                  <a:pt x="380360" y="68695"/>
                  <a:pt x="391194" y="79530"/>
                  <a:pt x="406985" y="79530"/>
                </a:cubicBezTo>
                <a:cubicBezTo>
                  <a:pt x="413094" y="79530"/>
                  <a:pt x="418972" y="78031"/>
                  <a:pt x="424043" y="74804"/>
                </a:cubicBezTo>
                <a:lnTo>
                  <a:pt x="424043" y="66160"/>
                </a:lnTo>
                <a:cubicBezTo>
                  <a:pt x="419548" y="69963"/>
                  <a:pt x="414016" y="71692"/>
                  <a:pt x="407792" y="71692"/>
                </a:cubicBezTo>
                <a:cubicBezTo>
                  <a:pt x="396957" y="71692"/>
                  <a:pt x="389119" y="63970"/>
                  <a:pt x="389119" y="53135"/>
                </a:cubicBezTo>
                <a:moveTo>
                  <a:pt x="330221" y="49447"/>
                </a:moveTo>
                <a:cubicBezTo>
                  <a:pt x="331489" y="40687"/>
                  <a:pt x="337022" y="34232"/>
                  <a:pt x="346358" y="34232"/>
                </a:cubicBezTo>
                <a:cubicBezTo>
                  <a:pt x="355694" y="34232"/>
                  <a:pt x="360996" y="40802"/>
                  <a:pt x="361688" y="49447"/>
                </a:cubicBezTo>
                <a:lnTo>
                  <a:pt x="330106" y="49447"/>
                </a:lnTo>
                <a:close/>
                <a:moveTo>
                  <a:pt x="348778" y="79530"/>
                </a:moveTo>
                <a:cubicBezTo>
                  <a:pt x="355348" y="79530"/>
                  <a:pt x="361572" y="77916"/>
                  <a:pt x="366989" y="74113"/>
                </a:cubicBezTo>
                <a:lnTo>
                  <a:pt x="366989" y="66044"/>
                </a:lnTo>
                <a:cubicBezTo>
                  <a:pt x="361572" y="69848"/>
                  <a:pt x="355233" y="71692"/>
                  <a:pt x="348778" y="71692"/>
                </a:cubicBezTo>
                <a:cubicBezTo>
                  <a:pt x="338635" y="71692"/>
                  <a:pt x="331489" y="65468"/>
                  <a:pt x="330106" y="56362"/>
                </a:cubicBezTo>
                <a:lnTo>
                  <a:pt x="370562" y="56362"/>
                </a:lnTo>
                <a:cubicBezTo>
                  <a:pt x="370562" y="54864"/>
                  <a:pt x="370793" y="53596"/>
                  <a:pt x="370793" y="52098"/>
                </a:cubicBezTo>
                <a:cubicBezTo>
                  <a:pt x="370793" y="37460"/>
                  <a:pt x="361226" y="26625"/>
                  <a:pt x="346473" y="26625"/>
                </a:cubicBezTo>
                <a:cubicBezTo>
                  <a:pt x="330913" y="26625"/>
                  <a:pt x="321116" y="38267"/>
                  <a:pt x="321116" y="53596"/>
                </a:cubicBezTo>
                <a:cubicBezTo>
                  <a:pt x="321116" y="68926"/>
                  <a:pt x="332757" y="79530"/>
                  <a:pt x="348663" y="79530"/>
                </a:cubicBezTo>
                <a:moveTo>
                  <a:pt x="275934" y="65237"/>
                </a:moveTo>
                <a:lnTo>
                  <a:pt x="275934" y="74343"/>
                </a:lnTo>
                <a:cubicBezTo>
                  <a:pt x="280429" y="77686"/>
                  <a:pt x="286537" y="79414"/>
                  <a:pt x="293223" y="79414"/>
                </a:cubicBezTo>
                <a:cubicBezTo>
                  <a:pt x="304403" y="79414"/>
                  <a:pt x="312241" y="73421"/>
                  <a:pt x="312241" y="63739"/>
                </a:cubicBezTo>
                <a:cubicBezTo>
                  <a:pt x="312241" y="58207"/>
                  <a:pt x="309244" y="54288"/>
                  <a:pt x="302674" y="51521"/>
                </a:cubicBezTo>
                <a:lnTo>
                  <a:pt x="290572" y="46681"/>
                </a:lnTo>
                <a:cubicBezTo>
                  <a:pt x="286537" y="45067"/>
                  <a:pt x="285039" y="43223"/>
                  <a:pt x="285039" y="40226"/>
                </a:cubicBezTo>
                <a:cubicBezTo>
                  <a:pt x="285039" y="35961"/>
                  <a:pt x="288843" y="33426"/>
                  <a:pt x="294375" y="33426"/>
                </a:cubicBezTo>
                <a:cubicBezTo>
                  <a:pt x="299447" y="33426"/>
                  <a:pt x="305095" y="35846"/>
                  <a:pt x="309705" y="39880"/>
                </a:cubicBezTo>
                <a:lnTo>
                  <a:pt x="309705" y="31120"/>
                </a:lnTo>
                <a:cubicBezTo>
                  <a:pt x="305786" y="28124"/>
                  <a:pt x="300138" y="26395"/>
                  <a:pt x="294260" y="26395"/>
                </a:cubicBezTo>
                <a:cubicBezTo>
                  <a:pt x="283771" y="26395"/>
                  <a:pt x="276625" y="32042"/>
                  <a:pt x="276625" y="40918"/>
                </a:cubicBezTo>
                <a:cubicBezTo>
                  <a:pt x="276625" y="47487"/>
                  <a:pt x="280083" y="51060"/>
                  <a:pt x="286422" y="53827"/>
                </a:cubicBezTo>
                <a:lnTo>
                  <a:pt x="298409" y="58668"/>
                </a:lnTo>
                <a:cubicBezTo>
                  <a:pt x="302213" y="60281"/>
                  <a:pt x="303712" y="62356"/>
                  <a:pt x="303712" y="65237"/>
                </a:cubicBezTo>
                <a:cubicBezTo>
                  <a:pt x="303712" y="69963"/>
                  <a:pt x="299447" y="72499"/>
                  <a:pt x="293453" y="72499"/>
                </a:cubicBezTo>
                <a:cubicBezTo>
                  <a:pt x="287460" y="72499"/>
                  <a:pt x="281466" y="70194"/>
                  <a:pt x="275934" y="65122"/>
                </a:cubicBezTo>
                <a:moveTo>
                  <a:pt x="170009" y="53020"/>
                </a:moveTo>
                <a:cubicBezTo>
                  <a:pt x="170009" y="42877"/>
                  <a:pt x="175657" y="34809"/>
                  <a:pt x="184301" y="34809"/>
                </a:cubicBezTo>
                <a:cubicBezTo>
                  <a:pt x="192946" y="34809"/>
                  <a:pt x="196404" y="40111"/>
                  <a:pt x="196404" y="50023"/>
                </a:cubicBezTo>
                <a:lnTo>
                  <a:pt x="196404" y="78608"/>
                </a:lnTo>
                <a:lnTo>
                  <a:pt x="204818" y="78608"/>
                </a:lnTo>
                <a:lnTo>
                  <a:pt x="204818" y="52213"/>
                </a:lnTo>
                <a:cubicBezTo>
                  <a:pt x="204818" y="42416"/>
                  <a:pt x="210581" y="34694"/>
                  <a:pt x="219110" y="34694"/>
                </a:cubicBezTo>
                <a:cubicBezTo>
                  <a:pt x="227640" y="34694"/>
                  <a:pt x="231213" y="39995"/>
                  <a:pt x="231213" y="49908"/>
                </a:cubicBezTo>
                <a:lnTo>
                  <a:pt x="231213" y="78493"/>
                </a:lnTo>
                <a:lnTo>
                  <a:pt x="239626" y="78493"/>
                </a:lnTo>
                <a:lnTo>
                  <a:pt x="239626" y="48410"/>
                </a:lnTo>
                <a:cubicBezTo>
                  <a:pt x="239626" y="35731"/>
                  <a:pt x="233057" y="26395"/>
                  <a:pt x="220724" y="26395"/>
                </a:cubicBezTo>
                <a:cubicBezTo>
                  <a:pt x="212540" y="26395"/>
                  <a:pt x="205855" y="30890"/>
                  <a:pt x="202513" y="37575"/>
                </a:cubicBezTo>
                <a:cubicBezTo>
                  <a:pt x="199862" y="30775"/>
                  <a:pt x="194675" y="26395"/>
                  <a:pt x="186607" y="26395"/>
                </a:cubicBezTo>
                <a:cubicBezTo>
                  <a:pt x="179230" y="26395"/>
                  <a:pt x="173237" y="30314"/>
                  <a:pt x="169779" y="36538"/>
                </a:cubicBezTo>
                <a:lnTo>
                  <a:pt x="169779" y="27317"/>
                </a:lnTo>
                <a:lnTo>
                  <a:pt x="161365" y="27317"/>
                </a:lnTo>
                <a:lnTo>
                  <a:pt x="161365" y="78493"/>
                </a:lnTo>
                <a:lnTo>
                  <a:pt x="169779" y="78493"/>
                </a:lnTo>
                <a:lnTo>
                  <a:pt x="169779" y="52905"/>
                </a:lnTo>
                <a:close/>
                <a:moveTo>
                  <a:pt x="107653" y="49447"/>
                </a:moveTo>
                <a:cubicBezTo>
                  <a:pt x="108921" y="40687"/>
                  <a:pt x="114454" y="34232"/>
                  <a:pt x="123790" y="34232"/>
                </a:cubicBezTo>
                <a:cubicBezTo>
                  <a:pt x="133126" y="34232"/>
                  <a:pt x="138428" y="40802"/>
                  <a:pt x="139120" y="49447"/>
                </a:cubicBezTo>
                <a:lnTo>
                  <a:pt x="107538" y="49447"/>
                </a:lnTo>
                <a:close/>
                <a:moveTo>
                  <a:pt x="126095" y="79530"/>
                </a:moveTo>
                <a:cubicBezTo>
                  <a:pt x="132665" y="79530"/>
                  <a:pt x="138889" y="77916"/>
                  <a:pt x="144306" y="74113"/>
                </a:cubicBezTo>
                <a:lnTo>
                  <a:pt x="144306" y="66044"/>
                </a:lnTo>
                <a:cubicBezTo>
                  <a:pt x="138889" y="69848"/>
                  <a:pt x="132550" y="71692"/>
                  <a:pt x="126095" y="71692"/>
                </a:cubicBezTo>
                <a:cubicBezTo>
                  <a:pt x="115952" y="71692"/>
                  <a:pt x="108806" y="65468"/>
                  <a:pt x="107423" y="56362"/>
                </a:cubicBezTo>
                <a:lnTo>
                  <a:pt x="147879" y="56362"/>
                </a:lnTo>
                <a:cubicBezTo>
                  <a:pt x="147879" y="54864"/>
                  <a:pt x="148110" y="53596"/>
                  <a:pt x="148110" y="52098"/>
                </a:cubicBezTo>
                <a:cubicBezTo>
                  <a:pt x="148110" y="37460"/>
                  <a:pt x="138543" y="26625"/>
                  <a:pt x="123790" y="26625"/>
                </a:cubicBezTo>
                <a:cubicBezTo>
                  <a:pt x="108229" y="26625"/>
                  <a:pt x="98432" y="38267"/>
                  <a:pt x="98432" y="53596"/>
                </a:cubicBezTo>
                <a:cubicBezTo>
                  <a:pt x="98432" y="68926"/>
                  <a:pt x="110074" y="79530"/>
                  <a:pt x="125980" y="79530"/>
                </a:cubicBezTo>
                <a:moveTo>
                  <a:pt x="49216" y="53020"/>
                </a:moveTo>
                <a:cubicBezTo>
                  <a:pt x="49216" y="42877"/>
                  <a:pt x="55440" y="34809"/>
                  <a:pt x="64892" y="34809"/>
                </a:cubicBezTo>
                <a:cubicBezTo>
                  <a:pt x="73767" y="34809"/>
                  <a:pt x="78147" y="40111"/>
                  <a:pt x="78147" y="50023"/>
                </a:cubicBezTo>
                <a:lnTo>
                  <a:pt x="78147" y="78608"/>
                </a:lnTo>
                <a:lnTo>
                  <a:pt x="86676" y="78608"/>
                </a:lnTo>
                <a:lnTo>
                  <a:pt x="86676" y="48525"/>
                </a:lnTo>
                <a:cubicBezTo>
                  <a:pt x="86676" y="35846"/>
                  <a:pt x="79875" y="26510"/>
                  <a:pt x="66966" y="26510"/>
                </a:cubicBezTo>
                <a:cubicBezTo>
                  <a:pt x="59129" y="26510"/>
                  <a:pt x="52905" y="30659"/>
                  <a:pt x="49216" y="36999"/>
                </a:cubicBezTo>
                <a:lnTo>
                  <a:pt x="49216" y="807"/>
                </a:lnTo>
                <a:lnTo>
                  <a:pt x="40802" y="807"/>
                </a:lnTo>
                <a:lnTo>
                  <a:pt x="40802" y="78608"/>
                </a:lnTo>
                <a:lnTo>
                  <a:pt x="49216" y="78608"/>
                </a:lnTo>
                <a:lnTo>
                  <a:pt x="49216" y="53020"/>
                </a:lnTo>
                <a:close/>
                <a:moveTo>
                  <a:pt x="30314" y="75957"/>
                </a:moveTo>
                <a:lnTo>
                  <a:pt x="30314" y="67773"/>
                </a:lnTo>
                <a:cubicBezTo>
                  <a:pt x="26625" y="70424"/>
                  <a:pt x="22476" y="71462"/>
                  <a:pt x="18326" y="71462"/>
                </a:cubicBezTo>
                <a:cubicBezTo>
                  <a:pt x="12563" y="71462"/>
                  <a:pt x="8414" y="68695"/>
                  <a:pt x="8414" y="61549"/>
                </a:cubicBezTo>
                <a:lnTo>
                  <a:pt x="8414" y="35270"/>
                </a:lnTo>
                <a:lnTo>
                  <a:pt x="29622" y="35270"/>
                </a:lnTo>
                <a:lnTo>
                  <a:pt x="29622" y="27547"/>
                </a:lnTo>
                <a:lnTo>
                  <a:pt x="8414" y="27547"/>
                </a:lnTo>
                <a:lnTo>
                  <a:pt x="8414" y="11296"/>
                </a:lnTo>
                <a:lnTo>
                  <a:pt x="0" y="11296"/>
                </a:lnTo>
                <a:lnTo>
                  <a:pt x="0" y="60973"/>
                </a:lnTo>
                <a:cubicBezTo>
                  <a:pt x="0" y="74804"/>
                  <a:pt x="6685" y="79530"/>
                  <a:pt x="17519" y="79530"/>
                </a:cubicBezTo>
                <a:cubicBezTo>
                  <a:pt x="21784" y="79530"/>
                  <a:pt x="26625" y="78493"/>
                  <a:pt x="30314" y="75957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7" name="Freeform: Shape 2006">
            <a:extLst>
              <a:ext uri="{FF2B5EF4-FFF2-40B4-BE49-F238E27FC236}">
                <a16:creationId xmlns:a16="http://schemas.microsoft.com/office/drawing/2014/main" id="{BA5A4E4C-25FA-F447-7433-74F046E18D5E}"/>
              </a:ext>
            </a:extLst>
          </p:cNvPr>
          <p:cNvSpPr/>
          <p:nvPr/>
        </p:nvSpPr>
        <p:spPr>
          <a:xfrm>
            <a:off x="3789995" y="2421478"/>
            <a:ext cx="362839" cy="68234"/>
          </a:xfrm>
          <a:custGeom>
            <a:avLst/>
            <a:gdLst>
              <a:gd name="connsiteX0" fmla="*/ 356846 w 362839"/>
              <a:gd name="connsiteY0" fmla="*/ 68234 h 68234"/>
              <a:gd name="connsiteX1" fmla="*/ 362840 w 362839"/>
              <a:gd name="connsiteY1" fmla="*/ 62356 h 68234"/>
              <a:gd name="connsiteX2" fmla="*/ 356846 w 362839"/>
              <a:gd name="connsiteY2" fmla="*/ 56363 h 68234"/>
              <a:gd name="connsiteX3" fmla="*/ 350622 w 362839"/>
              <a:gd name="connsiteY3" fmla="*/ 62356 h 68234"/>
              <a:gd name="connsiteX4" fmla="*/ 356846 w 362839"/>
              <a:gd name="connsiteY4" fmla="*/ 68234 h 68234"/>
              <a:gd name="connsiteX5" fmla="*/ 332411 w 362839"/>
              <a:gd name="connsiteY5" fmla="*/ 41724 h 68234"/>
              <a:gd name="connsiteX6" fmla="*/ 314661 w 362839"/>
              <a:gd name="connsiteY6" fmla="*/ 60281 h 68234"/>
              <a:gd name="connsiteX7" fmla="*/ 296565 w 362839"/>
              <a:gd name="connsiteY7" fmla="*/ 41724 h 68234"/>
              <a:gd name="connsiteX8" fmla="*/ 314661 w 362839"/>
              <a:gd name="connsiteY8" fmla="*/ 23283 h 68234"/>
              <a:gd name="connsiteX9" fmla="*/ 332411 w 362839"/>
              <a:gd name="connsiteY9" fmla="*/ 41724 h 68234"/>
              <a:gd name="connsiteX10" fmla="*/ 314776 w 362839"/>
              <a:gd name="connsiteY10" fmla="*/ 68234 h 68234"/>
              <a:gd name="connsiteX11" fmla="*/ 341171 w 362839"/>
              <a:gd name="connsiteY11" fmla="*/ 41724 h 68234"/>
              <a:gd name="connsiteX12" fmla="*/ 314776 w 362839"/>
              <a:gd name="connsiteY12" fmla="*/ 15330 h 68234"/>
              <a:gd name="connsiteX13" fmla="*/ 287921 w 362839"/>
              <a:gd name="connsiteY13" fmla="*/ 41724 h 68234"/>
              <a:gd name="connsiteX14" fmla="*/ 314776 w 362839"/>
              <a:gd name="connsiteY14" fmla="*/ 68234 h 68234"/>
              <a:gd name="connsiteX15" fmla="*/ 269825 w 362839"/>
              <a:gd name="connsiteY15" fmla="*/ 41724 h 68234"/>
              <a:gd name="connsiteX16" fmla="*/ 252075 w 362839"/>
              <a:gd name="connsiteY16" fmla="*/ 60281 h 68234"/>
              <a:gd name="connsiteX17" fmla="*/ 233979 w 362839"/>
              <a:gd name="connsiteY17" fmla="*/ 41724 h 68234"/>
              <a:gd name="connsiteX18" fmla="*/ 252075 w 362839"/>
              <a:gd name="connsiteY18" fmla="*/ 23283 h 68234"/>
              <a:gd name="connsiteX19" fmla="*/ 269825 w 362839"/>
              <a:gd name="connsiteY19" fmla="*/ 41724 h 68234"/>
              <a:gd name="connsiteX20" fmla="*/ 252190 w 362839"/>
              <a:gd name="connsiteY20" fmla="*/ 68234 h 68234"/>
              <a:gd name="connsiteX21" fmla="*/ 278584 w 362839"/>
              <a:gd name="connsiteY21" fmla="*/ 41724 h 68234"/>
              <a:gd name="connsiteX22" fmla="*/ 252190 w 362839"/>
              <a:gd name="connsiteY22" fmla="*/ 15330 h 68234"/>
              <a:gd name="connsiteX23" fmla="*/ 225334 w 362839"/>
              <a:gd name="connsiteY23" fmla="*/ 41724 h 68234"/>
              <a:gd name="connsiteX24" fmla="*/ 252190 w 362839"/>
              <a:gd name="connsiteY24" fmla="*/ 68234 h 68234"/>
              <a:gd name="connsiteX25" fmla="*/ 218649 w 362839"/>
              <a:gd name="connsiteY25" fmla="*/ 64661 h 68234"/>
              <a:gd name="connsiteX26" fmla="*/ 218649 w 362839"/>
              <a:gd name="connsiteY26" fmla="*/ 56478 h 68234"/>
              <a:gd name="connsiteX27" fmla="*/ 206662 w 362839"/>
              <a:gd name="connsiteY27" fmla="*/ 60166 h 68234"/>
              <a:gd name="connsiteX28" fmla="*/ 196750 w 362839"/>
              <a:gd name="connsiteY28" fmla="*/ 50254 h 68234"/>
              <a:gd name="connsiteX29" fmla="*/ 196750 w 362839"/>
              <a:gd name="connsiteY29" fmla="*/ 23974 h 68234"/>
              <a:gd name="connsiteX30" fmla="*/ 217958 w 362839"/>
              <a:gd name="connsiteY30" fmla="*/ 23974 h 68234"/>
              <a:gd name="connsiteX31" fmla="*/ 217958 w 362839"/>
              <a:gd name="connsiteY31" fmla="*/ 16252 h 68234"/>
              <a:gd name="connsiteX32" fmla="*/ 196750 w 362839"/>
              <a:gd name="connsiteY32" fmla="*/ 16252 h 68234"/>
              <a:gd name="connsiteX33" fmla="*/ 196750 w 362839"/>
              <a:gd name="connsiteY33" fmla="*/ 0 h 68234"/>
              <a:gd name="connsiteX34" fmla="*/ 188336 w 362839"/>
              <a:gd name="connsiteY34" fmla="*/ 0 h 68234"/>
              <a:gd name="connsiteX35" fmla="*/ 188336 w 362839"/>
              <a:gd name="connsiteY35" fmla="*/ 49677 h 68234"/>
              <a:gd name="connsiteX36" fmla="*/ 205855 w 362839"/>
              <a:gd name="connsiteY36" fmla="*/ 68234 h 68234"/>
              <a:gd name="connsiteX37" fmla="*/ 218649 w 362839"/>
              <a:gd name="connsiteY37" fmla="*/ 64661 h 68234"/>
              <a:gd name="connsiteX38" fmla="*/ 111342 w 362839"/>
              <a:gd name="connsiteY38" fmla="*/ 38151 h 68234"/>
              <a:gd name="connsiteX39" fmla="*/ 127478 w 362839"/>
              <a:gd name="connsiteY39" fmla="*/ 22937 h 68234"/>
              <a:gd name="connsiteX40" fmla="*/ 142808 w 362839"/>
              <a:gd name="connsiteY40" fmla="*/ 38151 h 68234"/>
              <a:gd name="connsiteX41" fmla="*/ 111226 w 362839"/>
              <a:gd name="connsiteY41" fmla="*/ 38151 h 68234"/>
              <a:gd name="connsiteX42" fmla="*/ 129898 w 362839"/>
              <a:gd name="connsiteY42" fmla="*/ 68234 h 68234"/>
              <a:gd name="connsiteX43" fmla="*/ 148110 w 362839"/>
              <a:gd name="connsiteY43" fmla="*/ 62817 h 68234"/>
              <a:gd name="connsiteX44" fmla="*/ 148110 w 362839"/>
              <a:gd name="connsiteY44" fmla="*/ 54749 h 68234"/>
              <a:gd name="connsiteX45" fmla="*/ 129898 w 362839"/>
              <a:gd name="connsiteY45" fmla="*/ 60397 h 68234"/>
              <a:gd name="connsiteX46" fmla="*/ 111226 w 362839"/>
              <a:gd name="connsiteY46" fmla="*/ 45067 h 68234"/>
              <a:gd name="connsiteX47" fmla="*/ 151683 w 362839"/>
              <a:gd name="connsiteY47" fmla="*/ 45067 h 68234"/>
              <a:gd name="connsiteX48" fmla="*/ 151913 w 362839"/>
              <a:gd name="connsiteY48" fmla="*/ 40802 h 68234"/>
              <a:gd name="connsiteX49" fmla="*/ 127593 w 362839"/>
              <a:gd name="connsiteY49" fmla="*/ 15330 h 68234"/>
              <a:gd name="connsiteX50" fmla="*/ 102236 w 362839"/>
              <a:gd name="connsiteY50" fmla="*/ 42301 h 68234"/>
              <a:gd name="connsiteX51" fmla="*/ 129783 w 362839"/>
              <a:gd name="connsiteY51" fmla="*/ 68234 h 68234"/>
              <a:gd name="connsiteX52" fmla="*/ 57054 w 362839"/>
              <a:gd name="connsiteY52" fmla="*/ 53942 h 68234"/>
              <a:gd name="connsiteX53" fmla="*/ 57054 w 362839"/>
              <a:gd name="connsiteY53" fmla="*/ 63048 h 68234"/>
              <a:gd name="connsiteX54" fmla="*/ 74343 w 362839"/>
              <a:gd name="connsiteY54" fmla="*/ 68119 h 68234"/>
              <a:gd name="connsiteX55" fmla="*/ 93361 w 362839"/>
              <a:gd name="connsiteY55" fmla="*/ 52444 h 68234"/>
              <a:gd name="connsiteX56" fmla="*/ 83794 w 362839"/>
              <a:gd name="connsiteY56" fmla="*/ 40226 h 68234"/>
              <a:gd name="connsiteX57" fmla="*/ 71692 w 362839"/>
              <a:gd name="connsiteY57" fmla="*/ 35385 h 68234"/>
              <a:gd name="connsiteX58" fmla="*/ 66159 w 362839"/>
              <a:gd name="connsiteY58" fmla="*/ 28930 h 68234"/>
              <a:gd name="connsiteX59" fmla="*/ 75495 w 362839"/>
              <a:gd name="connsiteY59" fmla="*/ 22130 h 68234"/>
              <a:gd name="connsiteX60" fmla="*/ 90825 w 362839"/>
              <a:gd name="connsiteY60" fmla="*/ 28585 h 68234"/>
              <a:gd name="connsiteX61" fmla="*/ 90825 w 362839"/>
              <a:gd name="connsiteY61" fmla="*/ 19825 h 68234"/>
              <a:gd name="connsiteX62" fmla="*/ 75380 w 362839"/>
              <a:gd name="connsiteY62" fmla="*/ 15214 h 68234"/>
              <a:gd name="connsiteX63" fmla="*/ 57745 w 362839"/>
              <a:gd name="connsiteY63" fmla="*/ 29737 h 68234"/>
              <a:gd name="connsiteX64" fmla="*/ 67542 w 362839"/>
              <a:gd name="connsiteY64" fmla="*/ 42647 h 68234"/>
              <a:gd name="connsiteX65" fmla="*/ 79530 w 362839"/>
              <a:gd name="connsiteY65" fmla="*/ 47487 h 68234"/>
              <a:gd name="connsiteX66" fmla="*/ 84832 w 362839"/>
              <a:gd name="connsiteY66" fmla="*/ 54057 h 68234"/>
              <a:gd name="connsiteX67" fmla="*/ 74574 w 362839"/>
              <a:gd name="connsiteY67" fmla="*/ 61319 h 68234"/>
              <a:gd name="connsiteX68" fmla="*/ 57054 w 362839"/>
              <a:gd name="connsiteY68" fmla="*/ 53942 h 68234"/>
              <a:gd name="connsiteX69" fmla="*/ 36653 w 362839"/>
              <a:gd name="connsiteY69" fmla="*/ 45643 h 68234"/>
              <a:gd name="connsiteX70" fmla="*/ 22591 w 362839"/>
              <a:gd name="connsiteY70" fmla="*/ 60281 h 68234"/>
              <a:gd name="connsiteX71" fmla="*/ 8414 w 362839"/>
              <a:gd name="connsiteY71" fmla="*/ 45643 h 68234"/>
              <a:gd name="connsiteX72" fmla="*/ 8414 w 362839"/>
              <a:gd name="connsiteY72" fmla="*/ 16137 h 68234"/>
              <a:gd name="connsiteX73" fmla="*/ 0 w 362839"/>
              <a:gd name="connsiteY73" fmla="*/ 16137 h 68234"/>
              <a:gd name="connsiteX74" fmla="*/ 0 w 362839"/>
              <a:gd name="connsiteY74" fmla="*/ 44721 h 68234"/>
              <a:gd name="connsiteX75" fmla="*/ 22591 w 362839"/>
              <a:gd name="connsiteY75" fmla="*/ 68004 h 68234"/>
              <a:gd name="connsiteX76" fmla="*/ 45067 w 362839"/>
              <a:gd name="connsiteY76" fmla="*/ 44721 h 68234"/>
              <a:gd name="connsiteX77" fmla="*/ 45067 w 362839"/>
              <a:gd name="connsiteY77" fmla="*/ 16137 h 68234"/>
              <a:gd name="connsiteX78" fmla="*/ 36653 w 362839"/>
              <a:gd name="connsiteY78" fmla="*/ 16137 h 68234"/>
              <a:gd name="connsiteX79" fmla="*/ 36653 w 362839"/>
              <a:gd name="connsiteY79" fmla="*/ 45643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62839" h="68234">
                <a:moveTo>
                  <a:pt x="356846" y="68234"/>
                </a:moveTo>
                <a:cubicBezTo>
                  <a:pt x="360419" y="68234"/>
                  <a:pt x="362840" y="65929"/>
                  <a:pt x="362840" y="62356"/>
                </a:cubicBezTo>
                <a:cubicBezTo>
                  <a:pt x="362840" y="58783"/>
                  <a:pt x="360304" y="56363"/>
                  <a:pt x="356846" y="56363"/>
                </a:cubicBezTo>
                <a:cubicBezTo>
                  <a:pt x="353389" y="56363"/>
                  <a:pt x="350622" y="58783"/>
                  <a:pt x="350622" y="62356"/>
                </a:cubicBezTo>
                <a:cubicBezTo>
                  <a:pt x="350622" y="65929"/>
                  <a:pt x="353273" y="68234"/>
                  <a:pt x="356846" y="68234"/>
                </a:cubicBezTo>
                <a:moveTo>
                  <a:pt x="332411" y="41724"/>
                </a:moveTo>
                <a:cubicBezTo>
                  <a:pt x="332411" y="52559"/>
                  <a:pt x="325034" y="60281"/>
                  <a:pt x="314661" y="60281"/>
                </a:cubicBezTo>
                <a:cubicBezTo>
                  <a:pt x="304288" y="60281"/>
                  <a:pt x="296565" y="52559"/>
                  <a:pt x="296565" y="41724"/>
                </a:cubicBezTo>
                <a:cubicBezTo>
                  <a:pt x="296565" y="30890"/>
                  <a:pt x="304057" y="23283"/>
                  <a:pt x="314661" y="23283"/>
                </a:cubicBezTo>
                <a:cubicBezTo>
                  <a:pt x="325265" y="23283"/>
                  <a:pt x="332411" y="31005"/>
                  <a:pt x="332411" y="41724"/>
                </a:cubicBezTo>
                <a:moveTo>
                  <a:pt x="314776" y="68234"/>
                </a:moveTo>
                <a:cubicBezTo>
                  <a:pt x="330106" y="68234"/>
                  <a:pt x="341171" y="57169"/>
                  <a:pt x="341171" y="41724"/>
                </a:cubicBezTo>
                <a:cubicBezTo>
                  <a:pt x="341171" y="26280"/>
                  <a:pt x="330221" y="15330"/>
                  <a:pt x="314776" y="15330"/>
                </a:cubicBezTo>
                <a:cubicBezTo>
                  <a:pt x="299332" y="15330"/>
                  <a:pt x="287921" y="26395"/>
                  <a:pt x="287921" y="41724"/>
                </a:cubicBezTo>
                <a:cubicBezTo>
                  <a:pt x="287921" y="57054"/>
                  <a:pt x="299216" y="68234"/>
                  <a:pt x="314776" y="68234"/>
                </a:cubicBezTo>
                <a:moveTo>
                  <a:pt x="269825" y="41724"/>
                </a:moveTo>
                <a:cubicBezTo>
                  <a:pt x="269825" y="52559"/>
                  <a:pt x="262448" y="60281"/>
                  <a:pt x="252075" y="60281"/>
                </a:cubicBezTo>
                <a:cubicBezTo>
                  <a:pt x="241701" y="60281"/>
                  <a:pt x="233979" y="52559"/>
                  <a:pt x="233979" y="41724"/>
                </a:cubicBezTo>
                <a:cubicBezTo>
                  <a:pt x="233979" y="30890"/>
                  <a:pt x="241471" y="23283"/>
                  <a:pt x="252075" y="23283"/>
                </a:cubicBezTo>
                <a:cubicBezTo>
                  <a:pt x="262678" y="23283"/>
                  <a:pt x="269825" y="31005"/>
                  <a:pt x="269825" y="41724"/>
                </a:cubicBezTo>
                <a:moveTo>
                  <a:pt x="252190" y="68234"/>
                </a:moveTo>
                <a:cubicBezTo>
                  <a:pt x="267520" y="68234"/>
                  <a:pt x="278584" y="57169"/>
                  <a:pt x="278584" y="41724"/>
                </a:cubicBezTo>
                <a:cubicBezTo>
                  <a:pt x="278584" y="26280"/>
                  <a:pt x="267635" y="15330"/>
                  <a:pt x="252190" y="15330"/>
                </a:cubicBezTo>
                <a:cubicBezTo>
                  <a:pt x="236745" y="15330"/>
                  <a:pt x="225334" y="26395"/>
                  <a:pt x="225334" y="41724"/>
                </a:cubicBezTo>
                <a:cubicBezTo>
                  <a:pt x="225334" y="57054"/>
                  <a:pt x="236630" y="68234"/>
                  <a:pt x="252190" y="68234"/>
                </a:cubicBezTo>
                <a:moveTo>
                  <a:pt x="218649" y="64661"/>
                </a:moveTo>
                <a:lnTo>
                  <a:pt x="218649" y="56478"/>
                </a:lnTo>
                <a:cubicBezTo>
                  <a:pt x="214961" y="59013"/>
                  <a:pt x="210811" y="60166"/>
                  <a:pt x="206662" y="60166"/>
                </a:cubicBezTo>
                <a:cubicBezTo>
                  <a:pt x="201014" y="60166"/>
                  <a:pt x="196750" y="57400"/>
                  <a:pt x="196750" y="50254"/>
                </a:cubicBezTo>
                <a:lnTo>
                  <a:pt x="196750" y="23974"/>
                </a:lnTo>
                <a:lnTo>
                  <a:pt x="217958" y="23974"/>
                </a:lnTo>
                <a:lnTo>
                  <a:pt x="217958" y="16252"/>
                </a:lnTo>
                <a:lnTo>
                  <a:pt x="196750" y="16252"/>
                </a:lnTo>
                <a:lnTo>
                  <a:pt x="196750" y="0"/>
                </a:lnTo>
                <a:lnTo>
                  <a:pt x="188336" y="0"/>
                </a:lnTo>
                <a:lnTo>
                  <a:pt x="188336" y="49677"/>
                </a:lnTo>
                <a:cubicBezTo>
                  <a:pt x="188336" y="63509"/>
                  <a:pt x="195021" y="68234"/>
                  <a:pt x="205855" y="68234"/>
                </a:cubicBezTo>
                <a:cubicBezTo>
                  <a:pt x="210120" y="68234"/>
                  <a:pt x="214961" y="67197"/>
                  <a:pt x="218649" y="64661"/>
                </a:cubicBezTo>
                <a:moveTo>
                  <a:pt x="111342" y="38151"/>
                </a:moveTo>
                <a:cubicBezTo>
                  <a:pt x="112609" y="29391"/>
                  <a:pt x="118142" y="22937"/>
                  <a:pt x="127478" y="22937"/>
                </a:cubicBezTo>
                <a:cubicBezTo>
                  <a:pt x="136814" y="22937"/>
                  <a:pt x="142116" y="29507"/>
                  <a:pt x="142808" y="38151"/>
                </a:cubicBezTo>
                <a:lnTo>
                  <a:pt x="111226" y="38151"/>
                </a:lnTo>
                <a:close/>
                <a:moveTo>
                  <a:pt x="129898" y="68234"/>
                </a:moveTo>
                <a:cubicBezTo>
                  <a:pt x="136468" y="68234"/>
                  <a:pt x="142693" y="66621"/>
                  <a:pt x="148110" y="62817"/>
                </a:cubicBezTo>
                <a:lnTo>
                  <a:pt x="148110" y="54749"/>
                </a:lnTo>
                <a:cubicBezTo>
                  <a:pt x="142693" y="58552"/>
                  <a:pt x="136353" y="60397"/>
                  <a:pt x="129898" y="60397"/>
                </a:cubicBezTo>
                <a:cubicBezTo>
                  <a:pt x="119755" y="60397"/>
                  <a:pt x="112609" y="54173"/>
                  <a:pt x="111226" y="45067"/>
                </a:cubicBezTo>
                <a:lnTo>
                  <a:pt x="151683" y="45067"/>
                </a:lnTo>
                <a:cubicBezTo>
                  <a:pt x="151683" y="43569"/>
                  <a:pt x="151913" y="42301"/>
                  <a:pt x="151913" y="40802"/>
                </a:cubicBezTo>
                <a:cubicBezTo>
                  <a:pt x="151913" y="26164"/>
                  <a:pt x="142347" y="15330"/>
                  <a:pt x="127593" y="15330"/>
                </a:cubicBezTo>
                <a:cubicBezTo>
                  <a:pt x="112033" y="15330"/>
                  <a:pt x="102236" y="26971"/>
                  <a:pt x="102236" y="42301"/>
                </a:cubicBezTo>
                <a:cubicBezTo>
                  <a:pt x="102236" y="57630"/>
                  <a:pt x="113877" y="68234"/>
                  <a:pt x="129783" y="68234"/>
                </a:cubicBezTo>
                <a:moveTo>
                  <a:pt x="57054" y="53942"/>
                </a:moveTo>
                <a:lnTo>
                  <a:pt x="57054" y="63048"/>
                </a:lnTo>
                <a:cubicBezTo>
                  <a:pt x="61549" y="66390"/>
                  <a:pt x="67658" y="68119"/>
                  <a:pt x="74343" y="68119"/>
                </a:cubicBezTo>
                <a:cubicBezTo>
                  <a:pt x="85523" y="68119"/>
                  <a:pt x="93361" y="62126"/>
                  <a:pt x="93361" y="52444"/>
                </a:cubicBezTo>
                <a:cubicBezTo>
                  <a:pt x="93361" y="46911"/>
                  <a:pt x="90364" y="42992"/>
                  <a:pt x="83794" y="40226"/>
                </a:cubicBezTo>
                <a:lnTo>
                  <a:pt x="71692" y="35385"/>
                </a:lnTo>
                <a:cubicBezTo>
                  <a:pt x="67658" y="33887"/>
                  <a:pt x="66159" y="31927"/>
                  <a:pt x="66159" y="28930"/>
                </a:cubicBezTo>
                <a:cubicBezTo>
                  <a:pt x="66159" y="24666"/>
                  <a:pt x="69963" y="22130"/>
                  <a:pt x="75495" y="22130"/>
                </a:cubicBezTo>
                <a:cubicBezTo>
                  <a:pt x="80567" y="22130"/>
                  <a:pt x="86215" y="24551"/>
                  <a:pt x="90825" y="28585"/>
                </a:cubicBezTo>
                <a:lnTo>
                  <a:pt x="90825" y="19825"/>
                </a:lnTo>
                <a:cubicBezTo>
                  <a:pt x="86906" y="16828"/>
                  <a:pt x="81259" y="15214"/>
                  <a:pt x="75380" y="15214"/>
                </a:cubicBezTo>
                <a:cubicBezTo>
                  <a:pt x="64892" y="15214"/>
                  <a:pt x="57745" y="20862"/>
                  <a:pt x="57745" y="29737"/>
                </a:cubicBezTo>
                <a:cubicBezTo>
                  <a:pt x="57745" y="36307"/>
                  <a:pt x="61203" y="39880"/>
                  <a:pt x="67542" y="42647"/>
                </a:cubicBezTo>
                <a:lnTo>
                  <a:pt x="79530" y="47487"/>
                </a:lnTo>
                <a:cubicBezTo>
                  <a:pt x="83333" y="49101"/>
                  <a:pt x="84832" y="51176"/>
                  <a:pt x="84832" y="54057"/>
                </a:cubicBezTo>
                <a:cubicBezTo>
                  <a:pt x="84832" y="58783"/>
                  <a:pt x="80567" y="61319"/>
                  <a:pt x="74574" y="61319"/>
                </a:cubicBezTo>
                <a:cubicBezTo>
                  <a:pt x="68580" y="61319"/>
                  <a:pt x="62586" y="59013"/>
                  <a:pt x="57054" y="53942"/>
                </a:cubicBezTo>
                <a:moveTo>
                  <a:pt x="36653" y="45643"/>
                </a:moveTo>
                <a:cubicBezTo>
                  <a:pt x="36653" y="55440"/>
                  <a:pt x="30890" y="60281"/>
                  <a:pt x="22591" y="60281"/>
                </a:cubicBezTo>
                <a:cubicBezTo>
                  <a:pt x="14292" y="60281"/>
                  <a:pt x="8414" y="55440"/>
                  <a:pt x="8414" y="45643"/>
                </a:cubicBezTo>
                <a:lnTo>
                  <a:pt x="8414" y="16137"/>
                </a:lnTo>
                <a:lnTo>
                  <a:pt x="0" y="16137"/>
                </a:lnTo>
                <a:lnTo>
                  <a:pt x="0" y="44721"/>
                </a:lnTo>
                <a:cubicBezTo>
                  <a:pt x="0" y="59244"/>
                  <a:pt x="8760" y="68004"/>
                  <a:pt x="22591" y="68004"/>
                </a:cubicBezTo>
                <a:cubicBezTo>
                  <a:pt x="36422" y="68004"/>
                  <a:pt x="45067" y="59244"/>
                  <a:pt x="45067" y="44721"/>
                </a:cubicBezTo>
                <a:lnTo>
                  <a:pt x="45067" y="16137"/>
                </a:lnTo>
                <a:lnTo>
                  <a:pt x="36653" y="16137"/>
                </a:lnTo>
                <a:lnTo>
                  <a:pt x="36653" y="4564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8" name="Freeform: Shape 2007">
            <a:extLst>
              <a:ext uri="{FF2B5EF4-FFF2-40B4-BE49-F238E27FC236}">
                <a16:creationId xmlns:a16="http://schemas.microsoft.com/office/drawing/2014/main" id="{0E372C76-53F9-55B3-9CF8-C4D3A6270F28}"/>
              </a:ext>
            </a:extLst>
          </p:cNvPr>
          <p:cNvSpPr/>
          <p:nvPr/>
        </p:nvSpPr>
        <p:spPr>
          <a:xfrm>
            <a:off x="3789995" y="2659952"/>
            <a:ext cx="2388889" cy="104771"/>
          </a:xfrm>
          <a:custGeom>
            <a:avLst/>
            <a:gdLst>
              <a:gd name="connsiteX0" fmla="*/ 2362380 w 2388889"/>
              <a:gd name="connsiteY0" fmla="*/ 33771 h 104771"/>
              <a:gd name="connsiteX1" fmla="*/ 2380360 w 2388889"/>
              <a:gd name="connsiteY1" fmla="*/ 52444 h 104771"/>
              <a:gd name="connsiteX2" fmla="*/ 2362380 w 2388889"/>
              <a:gd name="connsiteY2" fmla="*/ 70770 h 104771"/>
              <a:gd name="connsiteX3" fmla="*/ 2344629 w 2388889"/>
              <a:gd name="connsiteY3" fmla="*/ 52444 h 104771"/>
              <a:gd name="connsiteX4" fmla="*/ 2362380 w 2388889"/>
              <a:gd name="connsiteY4" fmla="*/ 33771 h 104771"/>
              <a:gd name="connsiteX5" fmla="*/ 2380360 w 2388889"/>
              <a:gd name="connsiteY5" fmla="*/ 77801 h 104771"/>
              <a:gd name="connsiteX6" fmla="*/ 2388889 w 2388889"/>
              <a:gd name="connsiteY6" fmla="*/ 77801 h 104771"/>
              <a:gd name="connsiteX7" fmla="*/ 2388889 w 2388889"/>
              <a:gd name="connsiteY7" fmla="*/ 26625 h 104771"/>
              <a:gd name="connsiteX8" fmla="*/ 2380360 w 2388889"/>
              <a:gd name="connsiteY8" fmla="*/ 26625 h 104771"/>
              <a:gd name="connsiteX9" fmla="*/ 2380360 w 2388889"/>
              <a:gd name="connsiteY9" fmla="*/ 36307 h 104771"/>
              <a:gd name="connsiteX10" fmla="*/ 2361687 w 2388889"/>
              <a:gd name="connsiteY10" fmla="*/ 25703 h 104771"/>
              <a:gd name="connsiteX11" fmla="*/ 2335985 w 2388889"/>
              <a:gd name="connsiteY11" fmla="*/ 52444 h 104771"/>
              <a:gd name="connsiteX12" fmla="*/ 2361687 w 2388889"/>
              <a:gd name="connsiteY12" fmla="*/ 78608 h 104771"/>
              <a:gd name="connsiteX13" fmla="*/ 2380360 w 2388889"/>
              <a:gd name="connsiteY13" fmla="*/ 68234 h 104771"/>
              <a:gd name="connsiteX14" fmla="*/ 2380360 w 2388889"/>
              <a:gd name="connsiteY14" fmla="*/ 77801 h 104771"/>
              <a:gd name="connsiteX15" fmla="*/ 2262103 w 2388889"/>
              <a:gd name="connsiteY15" fmla="*/ 48640 h 104771"/>
              <a:gd name="connsiteX16" fmla="*/ 2278239 w 2388889"/>
              <a:gd name="connsiteY16" fmla="*/ 33426 h 104771"/>
              <a:gd name="connsiteX17" fmla="*/ 2293569 w 2388889"/>
              <a:gd name="connsiteY17" fmla="*/ 48640 h 104771"/>
              <a:gd name="connsiteX18" fmla="*/ 2261988 w 2388889"/>
              <a:gd name="connsiteY18" fmla="*/ 48640 h 104771"/>
              <a:gd name="connsiteX19" fmla="*/ 2280544 w 2388889"/>
              <a:gd name="connsiteY19" fmla="*/ 78723 h 104771"/>
              <a:gd name="connsiteX20" fmla="*/ 2298756 w 2388889"/>
              <a:gd name="connsiteY20" fmla="*/ 73306 h 104771"/>
              <a:gd name="connsiteX21" fmla="*/ 2298756 w 2388889"/>
              <a:gd name="connsiteY21" fmla="*/ 65237 h 104771"/>
              <a:gd name="connsiteX22" fmla="*/ 2280544 w 2388889"/>
              <a:gd name="connsiteY22" fmla="*/ 70885 h 104771"/>
              <a:gd name="connsiteX23" fmla="*/ 2261872 w 2388889"/>
              <a:gd name="connsiteY23" fmla="*/ 55556 h 104771"/>
              <a:gd name="connsiteX24" fmla="*/ 2302329 w 2388889"/>
              <a:gd name="connsiteY24" fmla="*/ 55556 h 104771"/>
              <a:gd name="connsiteX25" fmla="*/ 2302559 w 2388889"/>
              <a:gd name="connsiteY25" fmla="*/ 51291 h 104771"/>
              <a:gd name="connsiteX26" fmla="*/ 2278239 w 2388889"/>
              <a:gd name="connsiteY26" fmla="*/ 25818 h 104771"/>
              <a:gd name="connsiteX27" fmla="*/ 2252882 w 2388889"/>
              <a:gd name="connsiteY27" fmla="*/ 52789 h 104771"/>
              <a:gd name="connsiteX28" fmla="*/ 2280429 w 2388889"/>
              <a:gd name="connsiteY28" fmla="*/ 78723 h 104771"/>
              <a:gd name="connsiteX29" fmla="*/ 2246312 w 2388889"/>
              <a:gd name="connsiteY29" fmla="*/ 75150 h 104771"/>
              <a:gd name="connsiteX30" fmla="*/ 2246312 w 2388889"/>
              <a:gd name="connsiteY30" fmla="*/ 66966 h 104771"/>
              <a:gd name="connsiteX31" fmla="*/ 2234440 w 2388889"/>
              <a:gd name="connsiteY31" fmla="*/ 70655 h 104771"/>
              <a:gd name="connsiteX32" fmla="*/ 2224528 w 2388889"/>
              <a:gd name="connsiteY32" fmla="*/ 60742 h 104771"/>
              <a:gd name="connsiteX33" fmla="*/ 2224528 w 2388889"/>
              <a:gd name="connsiteY33" fmla="*/ 34463 h 104771"/>
              <a:gd name="connsiteX34" fmla="*/ 2245735 w 2388889"/>
              <a:gd name="connsiteY34" fmla="*/ 34463 h 104771"/>
              <a:gd name="connsiteX35" fmla="*/ 2245735 w 2388889"/>
              <a:gd name="connsiteY35" fmla="*/ 26741 h 104771"/>
              <a:gd name="connsiteX36" fmla="*/ 2224528 w 2388889"/>
              <a:gd name="connsiteY36" fmla="*/ 26741 h 104771"/>
              <a:gd name="connsiteX37" fmla="*/ 2224528 w 2388889"/>
              <a:gd name="connsiteY37" fmla="*/ 10489 h 104771"/>
              <a:gd name="connsiteX38" fmla="*/ 2216114 w 2388889"/>
              <a:gd name="connsiteY38" fmla="*/ 10489 h 104771"/>
              <a:gd name="connsiteX39" fmla="*/ 2216114 w 2388889"/>
              <a:gd name="connsiteY39" fmla="*/ 60166 h 104771"/>
              <a:gd name="connsiteX40" fmla="*/ 2233633 w 2388889"/>
              <a:gd name="connsiteY40" fmla="*/ 78723 h 104771"/>
              <a:gd name="connsiteX41" fmla="*/ 2246427 w 2388889"/>
              <a:gd name="connsiteY41" fmla="*/ 75150 h 104771"/>
              <a:gd name="connsiteX42" fmla="*/ 2173237 w 2388889"/>
              <a:gd name="connsiteY42" fmla="*/ 33771 h 104771"/>
              <a:gd name="connsiteX43" fmla="*/ 2191217 w 2388889"/>
              <a:gd name="connsiteY43" fmla="*/ 52444 h 104771"/>
              <a:gd name="connsiteX44" fmla="*/ 2173237 w 2388889"/>
              <a:gd name="connsiteY44" fmla="*/ 70770 h 104771"/>
              <a:gd name="connsiteX45" fmla="*/ 2155487 w 2388889"/>
              <a:gd name="connsiteY45" fmla="*/ 52444 h 104771"/>
              <a:gd name="connsiteX46" fmla="*/ 2173237 w 2388889"/>
              <a:gd name="connsiteY46" fmla="*/ 33771 h 104771"/>
              <a:gd name="connsiteX47" fmla="*/ 2191102 w 2388889"/>
              <a:gd name="connsiteY47" fmla="*/ 77801 h 104771"/>
              <a:gd name="connsiteX48" fmla="*/ 2199631 w 2388889"/>
              <a:gd name="connsiteY48" fmla="*/ 77801 h 104771"/>
              <a:gd name="connsiteX49" fmla="*/ 2199631 w 2388889"/>
              <a:gd name="connsiteY49" fmla="*/ 26625 h 104771"/>
              <a:gd name="connsiteX50" fmla="*/ 2191102 w 2388889"/>
              <a:gd name="connsiteY50" fmla="*/ 26625 h 104771"/>
              <a:gd name="connsiteX51" fmla="*/ 2191102 w 2388889"/>
              <a:gd name="connsiteY51" fmla="*/ 36307 h 104771"/>
              <a:gd name="connsiteX52" fmla="*/ 2172430 w 2388889"/>
              <a:gd name="connsiteY52" fmla="*/ 25703 h 104771"/>
              <a:gd name="connsiteX53" fmla="*/ 2146727 w 2388889"/>
              <a:gd name="connsiteY53" fmla="*/ 52444 h 104771"/>
              <a:gd name="connsiteX54" fmla="*/ 2172430 w 2388889"/>
              <a:gd name="connsiteY54" fmla="*/ 78608 h 104771"/>
              <a:gd name="connsiteX55" fmla="*/ 2191102 w 2388889"/>
              <a:gd name="connsiteY55" fmla="*/ 68234 h 104771"/>
              <a:gd name="connsiteX56" fmla="*/ 2191102 w 2388889"/>
              <a:gd name="connsiteY56" fmla="*/ 77801 h 104771"/>
              <a:gd name="connsiteX57" fmla="*/ 2106962 w 2388889"/>
              <a:gd name="connsiteY57" fmla="*/ 33771 h 104771"/>
              <a:gd name="connsiteX58" fmla="*/ 2124943 w 2388889"/>
              <a:gd name="connsiteY58" fmla="*/ 52444 h 104771"/>
              <a:gd name="connsiteX59" fmla="*/ 2106962 w 2388889"/>
              <a:gd name="connsiteY59" fmla="*/ 70770 h 104771"/>
              <a:gd name="connsiteX60" fmla="*/ 2089212 w 2388889"/>
              <a:gd name="connsiteY60" fmla="*/ 52444 h 104771"/>
              <a:gd name="connsiteX61" fmla="*/ 2106962 w 2388889"/>
              <a:gd name="connsiteY61" fmla="*/ 33771 h 104771"/>
              <a:gd name="connsiteX62" fmla="*/ 2124943 w 2388889"/>
              <a:gd name="connsiteY62" fmla="*/ 77801 h 104771"/>
              <a:gd name="connsiteX63" fmla="*/ 2133472 w 2388889"/>
              <a:gd name="connsiteY63" fmla="*/ 77801 h 104771"/>
              <a:gd name="connsiteX64" fmla="*/ 2133472 w 2388889"/>
              <a:gd name="connsiteY64" fmla="*/ 0 h 104771"/>
              <a:gd name="connsiteX65" fmla="*/ 2124943 w 2388889"/>
              <a:gd name="connsiteY65" fmla="*/ 0 h 104771"/>
              <a:gd name="connsiteX66" fmla="*/ 2124943 w 2388889"/>
              <a:gd name="connsiteY66" fmla="*/ 36422 h 104771"/>
              <a:gd name="connsiteX67" fmla="*/ 2106270 w 2388889"/>
              <a:gd name="connsiteY67" fmla="*/ 25703 h 104771"/>
              <a:gd name="connsiteX68" fmla="*/ 2080567 w 2388889"/>
              <a:gd name="connsiteY68" fmla="*/ 52444 h 104771"/>
              <a:gd name="connsiteX69" fmla="*/ 2106270 w 2388889"/>
              <a:gd name="connsiteY69" fmla="*/ 78608 h 104771"/>
              <a:gd name="connsiteX70" fmla="*/ 2124943 w 2388889"/>
              <a:gd name="connsiteY70" fmla="*/ 68119 h 104771"/>
              <a:gd name="connsiteX71" fmla="*/ 2124943 w 2388889"/>
              <a:gd name="connsiteY71" fmla="*/ 77801 h 104771"/>
              <a:gd name="connsiteX72" fmla="*/ 2062472 w 2388889"/>
              <a:gd name="connsiteY72" fmla="*/ 52213 h 104771"/>
              <a:gd name="connsiteX73" fmla="*/ 2044721 w 2388889"/>
              <a:gd name="connsiteY73" fmla="*/ 70770 h 104771"/>
              <a:gd name="connsiteX74" fmla="*/ 2026625 w 2388889"/>
              <a:gd name="connsiteY74" fmla="*/ 52213 h 104771"/>
              <a:gd name="connsiteX75" fmla="*/ 2044721 w 2388889"/>
              <a:gd name="connsiteY75" fmla="*/ 33771 h 104771"/>
              <a:gd name="connsiteX76" fmla="*/ 2062472 w 2388889"/>
              <a:gd name="connsiteY76" fmla="*/ 52213 h 104771"/>
              <a:gd name="connsiteX77" fmla="*/ 2045528 w 2388889"/>
              <a:gd name="connsiteY77" fmla="*/ 78723 h 104771"/>
              <a:gd name="connsiteX78" fmla="*/ 2071231 w 2388889"/>
              <a:gd name="connsiteY78" fmla="*/ 52213 h 104771"/>
              <a:gd name="connsiteX79" fmla="*/ 2045528 w 2388889"/>
              <a:gd name="connsiteY79" fmla="*/ 25818 h 104771"/>
              <a:gd name="connsiteX80" fmla="*/ 2026741 w 2388889"/>
              <a:gd name="connsiteY80" fmla="*/ 36538 h 104771"/>
              <a:gd name="connsiteX81" fmla="*/ 2026741 w 2388889"/>
              <a:gd name="connsiteY81" fmla="*/ 26741 h 104771"/>
              <a:gd name="connsiteX82" fmla="*/ 2018327 w 2388889"/>
              <a:gd name="connsiteY82" fmla="*/ 26741 h 104771"/>
              <a:gd name="connsiteX83" fmla="*/ 2018327 w 2388889"/>
              <a:gd name="connsiteY83" fmla="*/ 103850 h 104771"/>
              <a:gd name="connsiteX84" fmla="*/ 2026741 w 2388889"/>
              <a:gd name="connsiteY84" fmla="*/ 103850 h 104771"/>
              <a:gd name="connsiteX85" fmla="*/ 2026741 w 2388889"/>
              <a:gd name="connsiteY85" fmla="*/ 68119 h 104771"/>
              <a:gd name="connsiteX86" fmla="*/ 2045528 w 2388889"/>
              <a:gd name="connsiteY86" fmla="*/ 78723 h 104771"/>
              <a:gd name="connsiteX87" fmla="*/ 1994122 w 2388889"/>
              <a:gd name="connsiteY87" fmla="*/ 56132 h 104771"/>
              <a:gd name="connsiteX88" fmla="*/ 1980060 w 2388889"/>
              <a:gd name="connsiteY88" fmla="*/ 70770 h 104771"/>
              <a:gd name="connsiteX89" fmla="*/ 1965883 w 2388889"/>
              <a:gd name="connsiteY89" fmla="*/ 56132 h 104771"/>
              <a:gd name="connsiteX90" fmla="*/ 1965883 w 2388889"/>
              <a:gd name="connsiteY90" fmla="*/ 26625 h 104771"/>
              <a:gd name="connsiteX91" fmla="*/ 1957469 w 2388889"/>
              <a:gd name="connsiteY91" fmla="*/ 26625 h 104771"/>
              <a:gd name="connsiteX92" fmla="*/ 1957469 w 2388889"/>
              <a:gd name="connsiteY92" fmla="*/ 55210 h 104771"/>
              <a:gd name="connsiteX93" fmla="*/ 1980060 w 2388889"/>
              <a:gd name="connsiteY93" fmla="*/ 78492 h 104771"/>
              <a:gd name="connsiteX94" fmla="*/ 2002536 w 2388889"/>
              <a:gd name="connsiteY94" fmla="*/ 55210 h 104771"/>
              <a:gd name="connsiteX95" fmla="*/ 2002536 w 2388889"/>
              <a:gd name="connsiteY95" fmla="*/ 26625 h 104771"/>
              <a:gd name="connsiteX96" fmla="*/ 1994122 w 2388889"/>
              <a:gd name="connsiteY96" fmla="*/ 26625 h 104771"/>
              <a:gd name="connsiteX97" fmla="*/ 1994122 w 2388889"/>
              <a:gd name="connsiteY97" fmla="*/ 56132 h 104771"/>
              <a:gd name="connsiteX98" fmla="*/ 1912979 w 2388889"/>
              <a:gd name="connsiteY98" fmla="*/ 52213 h 104771"/>
              <a:gd name="connsiteX99" fmla="*/ 1895228 w 2388889"/>
              <a:gd name="connsiteY99" fmla="*/ 70770 h 104771"/>
              <a:gd name="connsiteX100" fmla="*/ 1877132 w 2388889"/>
              <a:gd name="connsiteY100" fmla="*/ 52213 h 104771"/>
              <a:gd name="connsiteX101" fmla="*/ 1895228 w 2388889"/>
              <a:gd name="connsiteY101" fmla="*/ 33771 h 104771"/>
              <a:gd name="connsiteX102" fmla="*/ 1912979 w 2388889"/>
              <a:gd name="connsiteY102" fmla="*/ 52213 h 104771"/>
              <a:gd name="connsiteX103" fmla="*/ 1895344 w 2388889"/>
              <a:gd name="connsiteY103" fmla="*/ 78723 h 104771"/>
              <a:gd name="connsiteX104" fmla="*/ 1921738 w 2388889"/>
              <a:gd name="connsiteY104" fmla="*/ 52213 h 104771"/>
              <a:gd name="connsiteX105" fmla="*/ 1895344 w 2388889"/>
              <a:gd name="connsiteY105" fmla="*/ 25818 h 104771"/>
              <a:gd name="connsiteX106" fmla="*/ 1868488 w 2388889"/>
              <a:gd name="connsiteY106" fmla="*/ 52213 h 104771"/>
              <a:gd name="connsiteX107" fmla="*/ 1895344 w 2388889"/>
              <a:gd name="connsiteY107" fmla="*/ 78723 h 104771"/>
              <a:gd name="connsiteX108" fmla="*/ 1861918 w 2388889"/>
              <a:gd name="connsiteY108" fmla="*/ 75150 h 104771"/>
              <a:gd name="connsiteX109" fmla="*/ 1861918 w 2388889"/>
              <a:gd name="connsiteY109" fmla="*/ 66966 h 104771"/>
              <a:gd name="connsiteX110" fmla="*/ 1849931 w 2388889"/>
              <a:gd name="connsiteY110" fmla="*/ 70655 h 104771"/>
              <a:gd name="connsiteX111" fmla="*/ 1840019 w 2388889"/>
              <a:gd name="connsiteY111" fmla="*/ 60742 h 104771"/>
              <a:gd name="connsiteX112" fmla="*/ 1840019 w 2388889"/>
              <a:gd name="connsiteY112" fmla="*/ 34463 h 104771"/>
              <a:gd name="connsiteX113" fmla="*/ 1861226 w 2388889"/>
              <a:gd name="connsiteY113" fmla="*/ 34463 h 104771"/>
              <a:gd name="connsiteX114" fmla="*/ 1861226 w 2388889"/>
              <a:gd name="connsiteY114" fmla="*/ 26741 h 104771"/>
              <a:gd name="connsiteX115" fmla="*/ 1840019 w 2388889"/>
              <a:gd name="connsiteY115" fmla="*/ 26741 h 104771"/>
              <a:gd name="connsiteX116" fmla="*/ 1840019 w 2388889"/>
              <a:gd name="connsiteY116" fmla="*/ 10489 h 104771"/>
              <a:gd name="connsiteX117" fmla="*/ 1831605 w 2388889"/>
              <a:gd name="connsiteY117" fmla="*/ 10489 h 104771"/>
              <a:gd name="connsiteX118" fmla="*/ 1831605 w 2388889"/>
              <a:gd name="connsiteY118" fmla="*/ 60166 h 104771"/>
              <a:gd name="connsiteX119" fmla="*/ 1849124 w 2388889"/>
              <a:gd name="connsiteY119" fmla="*/ 78723 h 104771"/>
              <a:gd name="connsiteX120" fmla="*/ 1861918 w 2388889"/>
              <a:gd name="connsiteY120" fmla="*/ 75150 h 104771"/>
              <a:gd name="connsiteX121" fmla="*/ 1759452 w 2388889"/>
              <a:gd name="connsiteY121" fmla="*/ 64431 h 104771"/>
              <a:gd name="connsiteX122" fmla="*/ 1759452 w 2388889"/>
              <a:gd name="connsiteY122" fmla="*/ 73536 h 104771"/>
              <a:gd name="connsiteX123" fmla="*/ 1776741 w 2388889"/>
              <a:gd name="connsiteY123" fmla="*/ 78608 h 104771"/>
              <a:gd name="connsiteX124" fmla="*/ 1795759 w 2388889"/>
              <a:gd name="connsiteY124" fmla="*/ 62932 h 104771"/>
              <a:gd name="connsiteX125" fmla="*/ 1786192 w 2388889"/>
              <a:gd name="connsiteY125" fmla="*/ 50715 h 104771"/>
              <a:gd name="connsiteX126" fmla="*/ 1774090 w 2388889"/>
              <a:gd name="connsiteY126" fmla="*/ 45874 h 104771"/>
              <a:gd name="connsiteX127" fmla="*/ 1768557 w 2388889"/>
              <a:gd name="connsiteY127" fmla="*/ 39419 h 104771"/>
              <a:gd name="connsiteX128" fmla="*/ 1777893 w 2388889"/>
              <a:gd name="connsiteY128" fmla="*/ 32619 h 104771"/>
              <a:gd name="connsiteX129" fmla="*/ 1793223 w 2388889"/>
              <a:gd name="connsiteY129" fmla="*/ 39073 h 104771"/>
              <a:gd name="connsiteX130" fmla="*/ 1793223 w 2388889"/>
              <a:gd name="connsiteY130" fmla="*/ 30314 h 104771"/>
              <a:gd name="connsiteX131" fmla="*/ 1777778 w 2388889"/>
              <a:gd name="connsiteY131" fmla="*/ 25703 h 104771"/>
              <a:gd name="connsiteX132" fmla="*/ 1760143 w 2388889"/>
              <a:gd name="connsiteY132" fmla="*/ 40226 h 104771"/>
              <a:gd name="connsiteX133" fmla="*/ 1769940 w 2388889"/>
              <a:gd name="connsiteY133" fmla="*/ 53135 h 104771"/>
              <a:gd name="connsiteX134" fmla="*/ 1781928 w 2388889"/>
              <a:gd name="connsiteY134" fmla="*/ 57976 h 104771"/>
              <a:gd name="connsiteX135" fmla="*/ 1787229 w 2388889"/>
              <a:gd name="connsiteY135" fmla="*/ 64546 h 104771"/>
              <a:gd name="connsiteX136" fmla="*/ 1776971 w 2388889"/>
              <a:gd name="connsiteY136" fmla="*/ 71807 h 104771"/>
              <a:gd name="connsiteX137" fmla="*/ 1759452 w 2388889"/>
              <a:gd name="connsiteY137" fmla="*/ 64431 h 104771"/>
              <a:gd name="connsiteX138" fmla="*/ 1752651 w 2388889"/>
              <a:gd name="connsiteY138" fmla="*/ 75150 h 104771"/>
              <a:gd name="connsiteX139" fmla="*/ 1752651 w 2388889"/>
              <a:gd name="connsiteY139" fmla="*/ 66966 h 104771"/>
              <a:gd name="connsiteX140" fmla="*/ 1740664 w 2388889"/>
              <a:gd name="connsiteY140" fmla="*/ 70655 h 104771"/>
              <a:gd name="connsiteX141" fmla="*/ 1730752 w 2388889"/>
              <a:gd name="connsiteY141" fmla="*/ 60742 h 104771"/>
              <a:gd name="connsiteX142" fmla="*/ 1730752 w 2388889"/>
              <a:gd name="connsiteY142" fmla="*/ 34463 h 104771"/>
              <a:gd name="connsiteX143" fmla="*/ 1751960 w 2388889"/>
              <a:gd name="connsiteY143" fmla="*/ 34463 h 104771"/>
              <a:gd name="connsiteX144" fmla="*/ 1751960 w 2388889"/>
              <a:gd name="connsiteY144" fmla="*/ 26741 h 104771"/>
              <a:gd name="connsiteX145" fmla="*/ 1730752 w 2388889"/>
              <a:gd name="connsiteY145" fmla="*/ 26741 h 104771"/>
              <a:gd name="connsiteX146" fmla="*/ 1730752 w 2388889"/>
              <a:gd name="connsiteY146" fmla="*/ 10489 h 104771"/>
              <a:gd name="connsiteX147" fmla="*/ 1722338 w 2388889"/>
              <a:gd name="connsiteY147" fmla="*/ 10489 h 104771"/>
              <a:gd name="connsiteX148" fmla="*/ 1722338 w 2388889"/>
              <a:gd name="connsiteY148" fmla="*/ 60166 h 104771"/>
              <a:gd name="connsiteX149" fmla="*/ 1739857 w 2388889"/>
              <a:gd name="connsiteY149" fmla="*/ 78723 h 104771"/>
              <a:gd name="connsiteX150" fmla="*/ 1752651 w 2388889"/>
              <a:gd name="connsiteY150" fmla="*/ 75150 h 104771"/>
              <a:gd name="connsiteX151" fmla="*/ 1702628 w 2388889"/>
              <a:gd name="connsiteY151" fmla="*/ 52213 h 104771"/>
              <a:gd name="connsiteX152" fmla="*/ 1684878 w 2388889"/>
              <a:gd name="connsiteY152" fmla="*/ 70770 h 104771"/>
              <a:gd name="connsiteX153" fmla="*/ 1666782 w 2388889"/>
              <a:gd name="connsiteY153" fmla="*/ 52213 h 104771"/>
              <a:gd name="connsiteX154" fmla="*/ 1684878 w 2388889"/>
              <a:gd name="connsiteY154" fmla="*/ 33771 h 104771"/>
              <a:gd name="connsiteX155" fmla="*/ 1702628 w 2388889"/>
              <a:gd name="connsiteY155" fmla="*/ 52213 h 104771"/>
              <a:gd name="connsiteX156" fmla="*/ 1685685 w 2388889"/>
              <a:gd name="connsiteY156" fmla="*/ 78723 h 104771"/>
              <a:gd name="connsiteX157" fmla="*/ 1711388 w 2388889"/>
              <a:gd name="connsiteY157" fmla="*/ 52213 h 104771"/>
              <a:gd name="connsiteX158" fmla="*/ 1685685 w 2388889"/>
              <a:gd name="connsiteY158" fmla="*/ 25818 h 104771"/>
              <a:gd name="connsiteX159" fmla="*/ 1666897 w 2388889"/>
              <a:gd name="connsiteY159" fmla="*/ 36538 h 104771"/>
              <a:gd name="connsiteX160" fmla="*/ 1666897 w 2388889"/>
              <a:gd name="connsiteY160" fmla="*/ 26741 h 104771"/>
              <a:gd name="connsiteX161" fmla="*/ 1658483 w 2388889"/>
              <a:gd name="connsiteY161" fmla="*/ 26741 h 104771"/>
              <a:gd name="connsiteX162" fmla="*/ 1658483 w 2388889"/>
              <a:gd name="connsiteY162" fmla="*/ 103850 h 104771"/>
              <a:gd name="connsiteX163" fmla="*/ 1666897 w 2388889"/>
              <a:gd name="connsiteY163" fmla="*/ 103850 h 104771"/>
              <a:gd name="connsiteX164" fmla="*/ 1666897 w 2388889"/>
              <a:gd name="connsiteY164" fmla="*/ 68119 h 104771"/>
              <a:gd name="connsiteX165" fmla="*/ 1685685 w 2388889"/>
              <a:gd name="connsiteY165" fmla="*/ 78723 h 104771"/>
              <a:gd name="connsiteX166" fmla="*/ 1572614 w 2388889"/>
              <a:gd name="connsiteY166" fmla="*/ 52213 h 104771"/>
              <a:gd name="connsiteX167" fmla="*/ 1586907 w 2388889"/>
              <a:gd name="connsiteY167" fmla="*/ 34002 h 104771"/>
              <a:gd name="connsiteX168" fmla="*/ 1599009 w 2388889"/>
              <a:gd name="connsiteY168" fmla="*/ 49216 h 104771"/>
              <a:gd name="connsiteX169" fmla="*/ 1599009 w 2388889"/>
              <a:gd name="connsiteY169" fmla="*/ 77801 h 104771"/>
              <a:gd name="connsiteX170" fmla="*/ 1607423 w 2388889"/>
              <a:gd name="connsiteY170" fmla="*/ 77801 h 104771"/>
              <a:gd name="connsiteX171" fmla="*/ 1607423 w 2388889"/>
              <a:gd name="connsiteY171" fmla="*/ 51406 h 104771"/>
              <a:gd name="connsiteX172" fmla="*/ 1621715 w 2388889"/>
              <a:gd name="connsiteY172" fmla="*/ 33887 h 104771"/>
              <a:gd name="connsiteX173" fmla="*/ 1633818 w 2388889"/>
              <a:gd name="connsiteY173" fmla="*/ 49101 h 104771"/>
              <a:gd name="connsiteX174" fmla="*/ 1633818 w 2388889"/>
              <a:gd name="connsiteY174" fmla="*/ 77686 h 104771"/>
              <a:gd name="connsiteX175" fmla="*/ 1642232 w 2388889"/>
              <a:gd name="connsiteY175" fmla="*/ 77686 h 104771"/>
              <a:gd name="connsiteX176" fmla="*/ 1642232 w 2388889"/>
              <a:gd name="connsiteY176" fmla="*/ 47603 h 104771"/>
              <a:gd name="connsiteX177" fmla="*/ 1623329 w 2388889"/>
              <a:gd name="connsiteY177" fmla="*/ 25588 h 104771"/>
              <a:gd name="connsiteX178" fmla="*/ 1605118 w 2388889"/>
              <a:gd name="connsiteY178" fmla="*/ 36768 h 104771"/>
              <a:gd name="connsiteX179" fmla="*/ 1589212 w 2388889"/>
              <a:gd name="connsiteY179" fmla="*/ 25588 h 104771"/>
              <a:gd name="connsiteX180" fmla="*/ 1572384 w 2388889"/>
              <a:gd name="connsiteY180" fmla="*/ 35731 h 104771"/>
              <a:gd name="connsiteX181" fmla="*/ 1572384 w 2388889"/>
              <a:gd name="connsiteY181" fmla="*/ 26510 h 104771"/>
              <a:gd name="connsiteX182" fmla="*/ 1563970 w 2388889"/>
              <a:gd name="connsiteY182" fmla="*/ 26510 h 104771"/>
              <a:gd name="connsiteX183" fmla="*/ 1563970 w 2388889"/>
              <a:gd name="connsiteY183" fmla="*/ 77686 h 104771"/>
              <a:gd name="connsiteX184" fmla="*/ 1572384 w 2388889"/>
              <a:gd name="connsiteY184" fmla="*/ 77686 h 104771"/>
              <a:gd name="connsiteX185" fmla="*/ 1572384 w 2388889"/>
              <a:gd name="connsiteY185" fmla="*/ 52098 h 104771"/>
              <a:gd name="connsiteX186" fmla="*/ 1542070 w 2388889"/>
              <a:gd name="connsiteY186" fmla="*/ 52213 h 104771"/>
              <a:gd name="connsiteX187" fmla="*/ 1524320 w 2388889"/>
              <a:gd name="connsiteY187" fmla="*/ 70770 h 104771"/>
              <a:gd name="connsiteX188" fmla="*/ 1506224 w 2388889"/>
              <a:gd name="connsiteY188" fmla="*/ 52213 h 104771"/>
              <a:gd name="connsiteX189" fmla="*/ 1524320 w 2388889"/>
              <a:gd name="connsiteY189" fmla="*/ 33771 h 104771"/>
              <a:gd name="connsiteX190" fmla="*/ 1542070 w 2388889"/>
              <a:gd name="connsiteY190" fmla="*/ 52213 h 104771"/>
              <a:gd name="connsiteX191" fmla="*/ 1524435 w 2388889"/>
              <a:gd name="connsiteY191" fmla="*/ 78723 h 104771"/>
              <a:gd name="connsiteX192" fmla="*/ 1550830 w 2388889"/>
              <a:gd name="connsiteY192" fmla="*/ 52213 h 104771"/>
              <a:gd name="connsiteX193" fmla="*/ 1524435 w 2388889"/>
              <a:gd name="connsiteY193" fmla="*/ 25818 h 104771"/>
              <a:gd name="connsiteX194" fmla="*/ 1497580 w 2388889"/>
              <a:gd name="connsiteY194" fmla="*/ 52213 h 104771"/>
              <a:gd name="connsiteX195" fmla="*/ 1524435 w 2388889"/>
              <a:gd name="connsiteY195" fmla="*/ 78723 h 104771"/>
              <a:gd name="connsiteX196" fmla="*/ 1474182 w 2388889"/>
              <a:gd name="connsiteY196" fmla="*/ 53366 h 104771"/>
              <a:gd name="connsiteX197" fmla="*/ 1492854 w 2388889"/>
              <a:gd name="connsiteY197" fmla="*/ 35270 h 104771"/>
              <a:gd name="connsiteX198" fmla="*/ 1492854 w 2388889"/>
              <a:gd name="connsiteY198" fmla="*/ 25703 h 104771"/>
              <a:gd name="connsiteX199" fmla="*/ 1474182 w 2388889"/>
              <a:gd name="connsiteY199" fmla="*/ 38036 h 104771"/>
              <a:gd name="connsiteX200" fmla="*/ 1474182 w 2388889"/>
              <a:gd name="connsiteY200" fmla="*/ 26625 h 104771"/>
              <a:gd name="connsiteX201" fmla="*/ 1465768 w 2388889"/>
              <a:gd name="connsiteY201" fmla="*/ 26625 h 104771"/>
              <a:gd name="connsiteX202" fmla="*/ 1465768 w 2388889"/>
              <a:gd name="connsiteY202" fmla="*/ 77801 h 104771"/>
              <a:gd name="connsiteX203" fmla="*/ 1474182 w 2388889"/>
              <a:gd name="connsiteY203" fmla="*/ 77801 h 104771"/>
              <a:gd name="connsiteX204" fmla="*/ 1474182 w 2388889"/>
              <a:gd name="connsiteY204" fmla="*/ 53366 h 104771"/>
              <a:gd name="connsiteX205" fmla="*/ 1443753 w 2388889"/>
              <a:gd name="connsiteY205" fmla="*/ 52213 h 104771"/>
              <a:gd name="connsiteX206" fmla="*/ 1426003 w 2388889"/>
              <a:gd name="connsiteY206" fmla="*/ 70770 h 104771"/>
              <a:gd name="connsiteX207" fmla="*/ 1407907 w 2388889"/>
              <a:gd name="connsiteY207" fmla="*/ 52213 h 104771"/>
              <a:gd name="connsiteX208" fmla="*/ 1426003 w 2388889"/>
              <a:gd name="connsiteY208" fmla="*/ 33771 h 104771"/>
              <a:gd name="connsiteX209" fmla="*/ 1443753 w 2388889"/>
              <a:gd name="connsiteY209" fmla="*/ 52213 h 104771"/>
              <a:gd name="connsiteX210" fmla="*/ 1426695 w 2388889"/>
              <a:gd name="connsiteY210" fmla="*/ 78723 h 104771"/>
              <a:gd name="connsiteX211" fmla="*/ 1452397 w 2388889"/>
              <a:gd name="connsiteY211" fmla="*/ 52213 h 104771"/>
              <a:gd name="connsiteX212" fmla="*/ 1426695 w 2388889"/>
              <a:gd name="connsiteY212" fmla="*/ 25818 h 104771"/>
              <a:gd name="connsiteX213" fmla="*/ 1407907 w 2388889"/>
              <a:gd name="connsiteY213" fmla="*/ 36538 h 104771"/>
              <a:gd name="connsiteX214" fmla="*/ 1407907 w 2388889"/>
              <a:gd name="connsiteY214" fmla="*/ 26741 h 104771"/>
              <a:gd name="connsiteX215" fmla="*/ 1399493 w 2388889"/>
              <a:gd name="connsiteY215" fmla="*/ 26741 h 104771"/>
              <a:gd name="connsiteX216" fmla="*/ 1399493 w 2388889"/>
              <a:gd name="connsiteY216" fmla="*/ 103850 h 104771"/>
              <a:gd name="connsiteX217" fmla="*/ 1407907 w 2388889"/>
              <a:gd name="connsiteY217" fmla="*/ 103850 h 104771"/>
              <a:gd name="connsiteX218" fmla="*/ 1407907 w 2388889"/>
              <a:gd name="connsiteY218" fmla="*/ 68119 h 104771"/>
              <a:gd name="connsiteX219" fmla="*/ 1426695 w 2388889"/>
              <a:gd name="connsiteY219" fmla="*/ 78723 h 104771"/>
              <a:gd name="connsiteX220" fmla="*/ 1365146 w 2388889"/>
              <a:gd name="connsiteY220" fmla="*/ 75150 h 104771"/>
              <a:gd name="connsiteX221" fmla="*/ 1365146 w 2388889"/>
              <a:gd name="connsiteY221" fmla="*/ 66966 h 104771"/>
              <a:gd name="connsiteX222" fmla="*/ 1353158 w 2388889"/>
              <a:gd name="connsiteY222" fmla="*/ 70655 h 104771"/>
              <a:gd name="connsiteX223" fmla="*/ 1343246 w 2388889"/>
              <a:gd name="connsiteY223" fmla="*/ 60742 h 104771"/>
              <a:gd name="connsiteX224" fmla="*/ 1343246 w 2388889"/>
              <a:gd name="connsiteY224" fmla="*/ 34463 h 104771"/>
              <a:gd name="connsiteX225" fmla="*/ 1364454 w 2388889"/>
              <a:gd name="connsiteY225" fmla="*/ 34463 h 104771"/>
              <a:gd name="connsiteX226" fmla="*/ 1364454 w 2388889"/>
              <a:gd name="connsiteY226" fmla="*/ 26741 h 104771"/>
              <a:gd name="connsiteX227" fmla="*/ 1343246 w 2388889"/>
              <a:gd name="connsiteY227" fmla="*/ 26741 h 104771"/>
              <a:gd name="connsiteX228" fmla="*/ 1343246 w 2388889"/>
              <a:gd name="connsiteY228" fmla="*/ 10489 h 104771"/>
              <a:gd name="connsiteX229" fmla="*/ 1334832 w 2388889"/>
              <a:gd name="connsiteY229" fmla="*/ 10489 h 104771"/>
              <a:gd name="connsiteX230" fmla="*/ 1334832 w 2388889"/>
              <a:gd name="connsiteY230" fmla="*/ 60166 h 104771"/>
              <a:gd name="connsiteX231" fmla="*/ 1352351 w 2388889"/>
              <a:gd name="connsiteY231" fmla="*/ 78723 h 104771"/>
              <a:gd name="connsiteX232" fmla="*/ 1365146 w 2388889"/>
              <a:gd name="connsiteY232" fmla="*/ 75150 h 104771"/>
              <a:gd name="connsiteX233" fmla="*/ 1282619 w 2388889"/>
              <a:gd name="connsiteY233" fmla="*/ 48640 h 104771"/>
              <a:gd name="connsiteX234" fmla="*/ 1298755 w 2388889"/>
              <a:gd name="connsiteY234" fmla="*/ 33426 h 104771"/>
              <a:gd name="connsiteX235" fmla="*/ 1314085 w 2388889"/>
              <a:gd name="connsiteY235" fmla="*/ 48640 h 104771"/>
              <a:gd name="connsiteX236" fmla="*/ 1282504 w 2388889"/>
              <a:gd name="connsiteY236" fmla="*/ 48640 h 104771"/>
              <a:gd name="connsiteX237" fmla="*/ 1301061 w 2388889"/>
              <a:gd name="connsiteY237" fmla="*/ 78723 h 104771"/>
              <a:gd name="connsiteX238" fmla="*/ 1319272 w 2388889"/>
              <a:gd name="connsiteY238" fmla="*/ 73306 h 104771"/>
              <a:gd name="connsiteX239" fmla="*/ 1319272 w 2388889"/>
              <a:gd name="connsiteY239" fmla="*/ 65237 h 104771"/>
              <a:gd name="connsiteX240" fmla="*/ 1301061 w 2388889"/>
              <a:gd name="connsiteY240" fmla="*/ 70885 h 104771"/>
              <a:gd name="connsiteX241" fmla="*/ 1282388 w 2388889"/>
              <a:gd name="connsiteY241" fmla="*/ 55556 h 104771"/>
              <a:gd name="connsiteX242" fmla="*/ 1322845 w 2388889"/>
              <a:gd name="connsiteY242" fmla="*/ 55556 h 104771"/>
              <a:gd name="connsiteX243" fmla="*/ 1323075 w 2388889"/>
              <a:gd name="connsiteY243" fmla="*/ 51291 h 104771"/>
              <a:gd name="connsiteX244" fmla="*/ 1298755 w 2388889"/>
              <a:gd name="connsiteY244" fmla="*/ 25818 h 104771"/>
              <a:gd name="connsiteX245" fmla="*/ 1273398 w 2388889"/>
              <a:gd name="connsiteY245" fmla="*/ 52789 h 104771"/>
              <a:gd name="connsiteX246" fmla="*/ 1300945 w 2388889"/>
              <a:gd name="connsiteY246" fmla="*/ 78723 h 104771"/>
              <a:gd name="connsiteX247" fmla="*/ 1251729 w 2388889"/>
              <a:gd name="connsiteY247" fmla="*/ 52444 h 104771"/>
              <a:gd name="connsiteX248" fmla="*/ 1233748 w 2388889"/>
              <a:gd name="connsiteY248" fmla="*/ 70770 h 104771"/>
              <a:gd name="connsiteX249" fmla="*/ 1215998 w 2388889"/>
              <a:gd name="connsiteY249" fmla="*/ 52444 h 104771"/>
              <a:gd name="connsiteX250" fmla="*/ 1233748 w 2388889"/>
              <a:gd name="connsiteY250" fmla="*/ 33771 h 104771"/>
              <a:gd name="connsiteX251" fmla="*/ 1251729 w 2388889"/>
              <a:gd name="connsiteY251" fmla="*/ 52444 h 104771"/>
              <a:gd name="connsiteX252" fmla="*/ 1260258 w 2388889"/>
              <a:gd name="connsiteY252" fmla="*/ 78262 h 104771"/>
              <a:gd name="connsiteX253" fmla="*/ 1260258 w 2388889"/>
              <a:gd name="connsiteY253" fmla="*/ 26741 h 104771"/>
              <a:gd name="connsiteX254" fmla="*/ 1251729 w 2388889"/>
              <a:gd name="connsiteY254" fmla="*/ 26741 h 104771"/>
              <a:gd name="connsiteX255" fmla="*/ 1251729 w 2388889"/>
              <a:gd name="connsiteY255" fmla="*/ 36538 h 104771"/>
              <a:gd name="connsiteX256" fmla="*/ 1233057 w 2388889"/>
              <a:gd name="connsiteY256" fmla="*/ 25818 h 104771"/>
              <a:gd name="connsiteX257" fmla="*/ 1207354 w 2388889"/>
              <a:gd name="connsiteY257" fmla="*/ 52559 h 104771"/>
              <a:gd name="connsiteX258" fmla="*/ 1233057 w 2388889"/>
              <a:gd name="connsiteY258" fmla="*/ 78723 h 104771"/>
              <a:gd name="connsiteX259" fmla="*/ 1251729 w 2388889"/>
              <a:gd name="connsiteY259" fmla="*/ 68350 h 104771"/>
              <a:gd name="connsiteX260" fmla="*/ 1251729 w 2388889"/>
              <a:gd name="connsiteY260" fmla="*/ 78954 h 104771"/>
              <a:gd name="connsiteX261" fmla="*/ 1233287 w 2388889"/>
              <a:gd name="connsiteY261" fmla="*/ 96704 h 104771"/>
              <a:gd name="connsiteX262" fmla="*/ 1212771 w 2388889"/>
              <a:gd name="connsiteY262" fmla="*/ 88866 h 104771"/>
              <a:gd name="connsiteX263" fmla="*/ 1212771 w 2388889"/>
              <a:gd name="connsiteY263" fmla="*/ 98202 h 104771"/>
              <a:gd name="connsiteX264" fmla="*/ 1233287 w 2388889"/>
              <a:gd name="connsiteY264" fmla="*/ 104772 h 104771"/>
              <a:gd name="connsiteX265" fmla="*/ 1260258 w 2388889"/>
              <a:gd name="connsiteY265" fmla="*/ 78377 h 104771"/>
              <a:gd name="connsiteX266" fmla="*/ 1161826 w 2388889"/>
              <a:gd name="connsiteY266" fmla="*/ 77801 h 104771"/>
              <a:gd name="connsiteX267" fmla="*/ 1170240 w 2388889"/>
              <a:gd name="connsiteY267" fmla="*/ 77801 h 104771"/>
              <a:gd name="connsiteX268" fmla="*/ 1170240 w 2388889"/>
              <a:gd name="connsiteY268" fmla="*/ 0 h 104771"/>
              <a:gd name="connsiteX269" fmla="*/ 1161826 w 2388889"/>
              <a:gd name="connsiteY269" fmla="*/ 0 h 104771"/>
              <a:gd name="connsiteX270" fmla="*/ 1161826 w 2388889"/>
              <a:gd name="connsiteY270" fmla="*/ 77801 h 104771"/>
              <a:gd name="connsiteX271" fmla="*/ 1136123 w 2388889"/>
              <a:gd name="connsiteY271" fmla="*/ 77801 h 104771"/>
              <a:gd name="connsiteX272" fmla="*/ 1144537 w 2388889"/>
              <a:gd name="connsiteY272" fmla="*/ 77801 h 104771"/>
              <a:gd name="connsiteX273" fmla="*/ 1144537 w 2388889"/>
              <a:gd name="connsiteY273" fmla="*/ 0 h 104771"/>
              <a:gd name="connsiteX274" fmla="*/ 1136123 w 2388889"/>
              <a:gd name="connsiteY274" fmla="*/ 0 h 104771"/>
              <a:gd name="connsiteX275" fmla="*/ 1136123 w 2388889"/>
              <a:gd name="connsiteY275" fmla="*/ 77801 h 104771"/>
              <a:gd name="connsiteX276" fmla="*/ 1092554 w 2388889"/>
              <a:gd name="connsiteY276" fmla="*/ 33771 h 104771"/>
              <a:gd name="connsiteX277" fmla="*/ 1110535 w 2388889"/>
              <a:gd name="connsiteY277" fmla="*/ 52444 h 104771"/>
              <a:gd name="connsiteX278" fmla="*/ 1092554 w 2388889"/>
              <a:gd name="connsiteY278" fmla="*/ 70770 h 104771"/>
              <a:gd name="connsiteX279" fmla="*/ 1074804 w 2388889"/>
              <a:gd name="connsiteY279" fmla="*/ 52444 h 104771"/>
              <a:gd name="connsiteX280" fmla="*/ 1092554 w 2388889"/>
              <a:gd name="connsiteY280" fmla="*/ 33771 h 104771"/>
              <a:gd name="connsiteX281" fmla="*/ 1110420 w 2388889"/>
              <a:gd name="connsiteY281" fmla="*/ 77801 h 104771"/>
              <a:gd name="connsiteX282" fmla="*/ 1118949 w 2388889"/>
              <a:gd name="connsiteY282" fmla="*/ 77801 h 104771"/>
              <a:gd name="connsiteX283" fmla="*/ 1118949 w 2388889"/>
              <a:gd name="connsiteY283" fmla="*/ 26625 h 104771"/>
              <a:gd name="connsiteX284" fmla="*/ 1110420 w 2388889"/>
              <a:gd name="connsiteY284" fmla="*/ 26625 h 104771"/>
              <a:gd name="connsiteX285" fmla="*/ 1110420 w 2388889"/>
              <a:gd name="connsiteY285" fmla="*/ 36307 h 104771"/>
              <a:gd name="connsiteX286" fmla="*/ 1091748 w 2388889"/>
              <a:gd name="connsiteY286" fmla="*/ 25703 h 104771"/>
              <a:gd name="connsiteX287" fmla="*/ 1066044 w 2388889"/>
              <a:gd name="connsiteY287" fmla="*/ 52444 h 104771"/>
              <a:gd name="connsiteX288" fmla="*/ 1091748 w 2388889"/>
              <a:gd name="connsiteY288" fmla="*/ 78608 h 104771"/>
              <a:gd name="connsiteX289" fmla="*/ 1110420 w 2388889"/>
              <a:gd name="connsiteY289" fmla="*/ 68234 h 104771"/>
              <a:gd name="connsiteX290" fmla="*/ 1110420 w 2388889"/>
              <a:gd name="connsiteY290" fmla="*/ 77801 h 104771"/>
              <a:gd name="connsiteX291" fmla="*/ 992162 w 2388889"/>
              <a:gd name="connsiteY291" fmla="*/ 48640 h 104771"/>
              <a:gd name="connsiteX292" fmla="*/ 1008299 w 2388889"/>
              <a:gd name="connsiteY292" fmla="*/ 33426 h 104771"/>
              <a:gd name="connsiteX293" fmla="*/ 1023629 w 2388889"/>
              <a:gd name="connsiteY293" fmla="*/ 48640 h 104771"/>
              <a:gd name="connsiteX294" fmla="*/ 992047 w 2388889"/>
              <a:gd name="connsiteY294" fmla="*/ 48640 h 104771"/>
              <a:gd name="connsiteX295" fmla="*/ 1010604 w 2388889"/>
              <a:gd name="connsiteY295" fmla="*/ 78723 h 104771"/>
              <a:gd name="connsiteX296" fmla="*/ 1028815 w 2388889"/>
              <a:gd name="connsiteY296" fmla="*/ 73306 h 104771"/>
              <a:gd name="connsiteX297" fmla="*/ 1028815 w 2388889"/>
              <a:gd name="connsiteY297" fmla="*/ 65237 h 104771"/>
              <a:gd name="connsiteX298" fmla="*/ 1010604 w 2388889"/>
              <a:gd name="connsiteY298" fmla="*/ 70885 h 104771"/>
              <a:gd name="connsiteX299" fmla="*/ 991932 w 2388889"/>
              <a:gd name="connsiteY299" fmla="*/ 55556 h 104771"/>
              <a:gd name="connsiteX300" fmla="*/ 1032388 w 2388889"/>
              <a:gd name="connsiteY300" fmla="*/ 55556 h 104771"/>
              <a:gd name="connsiteX301" fmla="*/ 1032619 w 2388889"/>
              <a:gd name="connsiteY301" fmla="*/ 51291 h 104771"/>
              <a:gd name="connsiteX302" fmla="*/ 1008299 w 2388889"/>
              <a:gd name="connsiteY302" fmla="*/ 25818 h 104771"/>
              <a:gd name="connsiteX303" fmla="*/ 982942 w 2388889"/>
              <a:gd name="connsiteY303" fmla="*/ 52789 h 104771"/>
              <a:gd name="connsiteX304" fmla="*/ 1010489 w 2388889"/>
              <a:gd name="connsiteY304" fmla="*/ 78723 h 104771"/>
              <a:gd name="connsiteX305" fmla="*/ 979253 w 2388889"/>
              <a:gd name="connsiteY305" fmla="*/ 26741 h 104771"/>
              <a:gd name="connsiteX306" fmla="*/ 970378 w 2388889"/>
              <a:gd name="connsiteY306" fmla="*/ 26741 h 104771"/>
              <a:gd name="connsiteX307" fmla="*/ 956086 w 2388889"/>
              <a:gd name="connsiteY307" fmla="*/ 61088 h 104771"/>
              <a:gd name="connsiteX308" fmla="*/ 938682 w 2388889"/>
              <a:gd name="connsiteY308" fmla="*/ 25012 h 104771"/>
              <a:gd name="connsiteX309" fmla="*/ 921162 w 2388889"/>
              <a:gd name="connsiteY309" fmla="*/ 61203 h 104771"/>
              <a:gd name="connsiteX310" fmla="*/ 906870 w 2388889"/>
              <a:gd name="connsiteY310" fmla="*/ 26741 h 104771"/>
              <a:gd name="connsiteX311" fmla="*/ 897188 w 2388889"/>
              <a:gd name="connsiteY311" fmla="*/ 26741 h 104771"/>
              <a:gd name="connsiteX312" fmla="*/ 920240 w 2388889"/>
              <a:gd name="connsiteY312" fmla="*/ 79645 h 104771"/>
              <a:gd name="connsiteX313" fmla="*/ 938797 w 2388889"/>
              <a:gd name="connsiteY313" fmla="*/ 41724 h 104771"/>
              <a:gd name="connsiteX314" fmla="*/ 956893 w 2388889"/>
              <a:gd name="connsiteY314" fmla="*/ 79645 h 104771"/>
              <a:gd name="connsiteX315" fmla="*/ 979253 w 2388889"/>
              <a:gd name="connsiteY315" fmla="*/ 26741 h 104771"/>
              <a:gd name="connsiteX316" fmla="*/ 857192 w 2388889"/>
              <a:gd name="connsiteY316" fmla="*/ 93361 h 104771"/>
              <a:gd name="connsiteX317" fmla="*/ 864915 w 2388889"/>
              <a:gd name="connsiteY317" fmla="*/ 79299 h 104771"/>
              <a:gd name="connsiteX318" fmla="*/ 866990 w 2388889"/>
              <a:gd name="connsiteY318" fmla="*/ 72960 h 104771"/>
              <a:gd name="connsiteX319" fmla="*/ 860535 w 2388889"/>
              <a:gd name="connsiteY319" fmla="*/ 66505 h 104771"/>
              <a:gd name="connsiteX320" fmla="*/ 854080 w 2388889"/>
              <a:gd name="connsiteY320" fmla="*/ 72614 h 104771"/>
              <a:gd name="connsiteX321" fmla="*/ 858575 w 2388889"/>
              <a:gd name="connsiteY321" fmla="*/ 78492 h 104771"/>
              <a:gd name="connsiteX322" fmla="*/ 850853 w 2388889"/>
              <a:gd name="connsiteY322" fmla="*/ 93246 h 104771"/>
              <a:gd name="connsiteX323" fmla="*/ 857077 w 2388889"/>
              <a:gd name="connsiteY323" fmla="*/ 93246 h 104771"/>
              <a:gd name="connsiteX324" fmla="*/ 804979 w 2388889"/>
              <a:gd name="connsiteY324" fmla="*/ 48640 h 104771"/>
              <a:gd name="connsiteX325" fmla="*/ 821116 w 2388889"/>
              <a:gd name="connsiteY325" fmla="*/ 33426 h 104771"/>
              <a:gd name="connsiteX326" fmla="*/ 836446 w 2388889"/>
              <a:gd name="connsiteY326" fmla="*/ 48640 h 104771"/>
              <a:gd name="connsiteX327" fmla="*/ 804864 w 2388889"/>
              <a:gd name="connsiteY327" fmla="*/ 48640 h 104771"/>
              <a:gd name="connsiteX328" fmla="*/ 823421 w 2388889"/>
              <a:gd name="connsiteY328" fmla="*/ 78723 h 104771"/>
              <a:gd name="connsiteX329" fmla="*/ 841632 w 2388889"/>
              <a:gd name="connsiteY329" fmla="*/ 73306 h 104771"/>
              <a:gd name="connsiteX330" fmla="*/ 841632 w 2388889"/>
              <a:gd name="connsiteY330" fmla="*/ 65237 h 104771"/>
              <a:gd name="connsiteX331" fmla="*/ 823421 w 2388889"/>
              <a:gd name="connsiteY331" fmla="*/ 70885 h 104771"/>
              <a:gd name="connsiteX332" fmla="*/ 804749 w 2388889"/>
              <a:gd name="connsiteY332" fmla="*/ 55556 h 104771"/>
              <a:gd name="connsiteX333" fmla="*/ 845205 w 2388889"/>
              <a:gd name="connsiteY333" fmla="*/ 55556 h 104771"/>
              <a:gd name="connsiteX334" fmla="*/ 845436 w 2388889"/>
              <a:gd name="connsiteY334" fmla="*/ 51291 h 104771"/>
              <a:gd name="connsiteX335" fmla="*/ 821116 w 2388889"/>
              <a:gd name="connsiteY335" fmla="*/ 25818 h 104771"/>
              <a:gd name="connsiteX336" fmla="*/ 795758 w 2388889"/>
              <a:gd name="connsiteY336" fmla="*/ 52789 h 104771"/>
              <a:gd name="connsiteX337" fmla="*/ 823306 w 2388889"/>
              <a:gd name="connsiteY337" fmla="*/ 78723 h 104771"/>
              <a:gd name="connsiteX338" fmla="*/ 714269 w 2388889"/>
              <a:gd name="connsiteY338" fmla="*/ 52213 h 104771"/>
              <a:gd name="connsiteX339" fmla="*/ 728562 w 2388889"/>
              <a:gd name="connsiteY339" fmla="*/ 34002 h 104771"/>
              <a:gd name="connsiteX340" fmla="*/ 740664 w 2388889"/>
              <a:gd name="connsiteY340" fmla="*/ 49216 h 104771"/>
              <a:gd name="connsiteX341" fmla="*/ 740664 w 2388889"/>
              <a:gd name="connsiteY341" fmla="*/ 77801 h 104771"/>
              <a:gd name="connsiteX342" fmla="*/ 749078 w 2388889"/>
              <a:gd name="connsiteY342" fmla="*/ 77801 h 104771"/>
              <a:gd name="connsiteX343" fmla="*/ 749078 w 2388889"/>
              <a:gd name="connsiteY343" fmla="*/ 51406 h 104771"/>
              <a:gd name="connsiteX344" fmla="*/ 763370 w 2388889"/>
              <a:gd name="connsiteY344" fmla="*/ 33887 h 104771"/>
              <a:gd name="connsiteX345" fmla="*/ 775473 w 2388889"/>
              <a:gd name="connsiteY345" fmla="*/ 49101 h 104771"/>
              <a:gd name="connsiteX346" fmla="*/ 775473 w 2388889"/>
              <a:gd name="connsiteY346" fmla="*/ 77686 h 104771"/>
              <a:gd name="connsiteX347" fmla="*/ 783886 w 2388889"/>
              <a:gd name="connsiteY347" fmla="*/ 77686 h 104771"/>
              <a:gd name="connsiteX348" fmla="*/ 783886 w 2388889"/>
              <a:gd name="connsiteY348" fmla="*/ 47603 h 104771"/>
              <a:gd name="connsiteX349" fmla="*/ 764984 w 2388889"/>
              <a:gd name="connsiteY349" fmla="*/ 25588 h 104771"/>
              <a:gd name="connsiteX350" fmla="*/ 746773 w 2388889"/>
              <a:gd name="connsiteY350" fmla="*/ 36768 h 104771"/>
              <a:gd name="connsiteX351" fmla="*/ 730867 w 2388889"/>
              <a:gd name="connsiteY351" fmla="*/ 25588 h 104771"/>
              <a:gd name="connsiteX352" fmla="*/ 714039 w 2388889"/>
              <a:gd name="connsiteY352" fmla="*/ 35731 h 104771"/>
              <a:gd name="connsiteX353" fmla="*/ 714039 w 2388889"/>
              <a:gd name="connsiteY353" fmla="*/ 26510 h 104771"/>
              <a:gd name="connsiteX354" fmla="*/ 705625 w 2388889"/>
              <a:gd name="connsiteY354" fmla="*/ 26510 h 104771"/>
              <a:gd name="connsiteX355" fmla="*/ 705625 w 2388889"/>
              <a:gd name="connsiteY355" fmla="*/ 77686 h 104771"/>
              <a:gd name="connsiteX356" fmla="*/ 714039 w 2388889"/>
              <a:gd name="connsiteY356" fmla="*/ 77686 h 104771"/>
              <a:gd name="connsiteX357" fmla="*/ 714039 w 2388889"/>
              <a:gd name="connsiteY357" fmla="*/ 52098 h 104771"/>
              <a:gd name="connsiteX358" fmla="*/ 680267 w 2388889"/>
              <a:gd name="connsiteY358" fmla="*/ 77801 h 104771"/>
              <a:gd name="connsiteX359" fmla="*/ 688797 w 2388889"/>
              <a:gd name="connsiteY359" fmla="*/ 77801 h 104771"/>
              <a:gd name="connsiteX360" fmla="*/ 688797 w 2388889"/>
              <a:gd name="connsiteY360" fmla="*/ 26625 h 104771"/>
              <a:gd name="connsiteX361" fmla="*/ 680267 w 2388889"/>
              <a:gd name="connsiteY361" fmla="*/ 26625 h 104771"/>
              <a:gd name="connsiteX362" fmla="*/ 680267 w 2388889"/>
              <a:gd name="connsiteY362" fmla="*/ 77801 h 104771"/>
              <a:gd name="connsiteX363" fmla="*/ 683840 w 2388889"/>
              <a:gd name="connsiteY363" fmla="*/ 16943 h 104771"/>
              <a:gd name="connsiteX364" fmla="*/ 687529 w 2388889"/>
              <a:gd name="connsiteY364" fmla="*/ 15675 h 104771"/>
              <a:gd name="connsiteX365" fmla="*/ 693638 w 2388889"/>
              <a:gd name="connsiteY365" fmla="*/ 11411 h 104771"/>
              <a:gd name="connsiteX366" fmla="*/ 687529 w 2388889"/>
              <a:gd name="connsiteY366" fmla="*/ 7031 h 104771"/>
              <a:gd name="connsiteX367" fmla="*/ 683840 w 2388889"/>
              <a:gd name="connsiteY367" fmla="*/ 5878 h 104771"/>
              <a:gd name="connsiteX368" fmla="*/ 678423 w 2388889"/>
              <a:gd name="connsiteY368" fmla="*/ 11526 h 104771"/>
              <a:gd name="connsiteX369" fmla="*/ 683840 w 2388889"/>
              <a:gd name="connsiteY369" fmla="*/ 16943 h 104771"/>
              <a:gd name="connsiteX370" fmla="*/ 669779 w 2388889"/>
              <a:gd name="connsiteY370" fmla="*/ 75150 h 104771"/>
              <a:gd name="connsiteX371" fmla="*/ 669779 w 2388889"/>
              <a:gd name="connsiteY371" fmla="*/ 66966 h 104771"/>
              <a:gd name="connsiteX372" fmla="*/ 657792 w 2388889"/>
              <a:gd name="connsiteY372" fmla="*/ 70655 h 104771"/>
              <a:gd name="connsiteX373" fmla="*/ 647879 w 2388889"/>
              <a:gd name="connsiteY373" fmla="*/ 60742 h 104771"/>
              <a:gd name="connsiteX374" fmla="*/ 647879 w 2388889"/>
              <a:gd name="connsiteY374" fmla="*/ 34463 h 104771"/>
              <a:gd name="connsiteX375" fmla="*/ 669087 w 2388889"/>
              <a:gd name="connsiteY375" fmla="*/ 34463 h 104771"/>
              <a:gd name="connsiteX376" fmla="*/ 669087 w 2388889"/>
              <a:gd name="connsiteY376" fmla="*/ 26741 h 104771"/>
              <a:gd name="connsiteX377" fmla="*/ 647879 w 2388889"/>
              <a:gd name="connsiteY377" fmla="*/ 26741 h 104771"/>
              <a:gd name="connsiteX378" fmla="*/ 647879 w 2388889"/>
              <a:gd name="connsiteY378" fmla="*/ 10489 h 104771"/>
              <a:gd name="connsiteX379" fmla="*/ 639465 w 2388889"/>
              <a:gd name="connsiteY379" fmla="*/ 10489 h 104771"/>
              <a:gd name="connsiteX380" fmla="*/ 639465 w 2388889"/>
              <a:gd name="connsiteY380" fmla="*/ 60166 h 104771"/>
              <a:gd name="connsiteX381" fmla="*/ 656985 w 2388889"/>
              <a:gd name="connsiteY381" fmla="*/ 78723 h 104771"/>
              <a:gd name="connsiteX382" fmla="*/ 669779 w 2388889"/>
              <a:gd name="connsiteY382" fmla="*/ 75150 h 104771"/>
              <a:gd name="connsiteX383" fmla="*/ 594399 w 2388889"/>
              <a:gd name="connsiteY383" fmla="*/ 52213 h 104771"/>
              <a:gd name="connsiteX384" fmla="*/ 576648 w 2388889"/>
              <a:gd name="connsiteY384" fmla="*/ 70770 h 104771"/>
              <a:gd name="connsiteX385" fmla="*/ 558552 w 2388889"/>
              <a:gd name="connsiteY385" fmla="*/ 52213 h 104771"/>
              <a:gd name="connsiteX386" fmla="*/ 576648 w 2388889"/>
              <a:gd name="connsiteY386" fmla="*/ 33771 h 104771"/>
              <a:gd name="connsiteX387" fmla="*/ 594399 w 2388889"/>
              <a:gd name="connsiteY387" fmla="*/ 52213 h 104771"/>
              <a:gd name="connsiteX388" fmla="*/ 576763 w 2388889"/>
              <a:gd name="connsiteY388" fmla="*/ 78723 h 104771"/>
              <a:gd name="connsiteX389" fmla="*/ 603158 w 2388889"/>
              <a:gd name="connsiteY389" fmla="*/ 52213 h 104771"/>
              <a:gd name="connsiteX390" fmla="*/ 576763 w 2388889"/>
              <a:gd name="connsiteY390" fmla="*/ 25818 h 104771"/>
              <a:gd name="connsiteX391" fmla="*/ 549908 w 2388889"/>
              <a:gd name="connsiteY391" fmla="*/ 52213 h 104771"/>
              <a:gd name="connsiteX392" fmla="*/ 576763 w 2388889"/>
              <a:gd name="connsiteY392" fmla="*/ 78723 h 104771"/>
              <a:gd name="connsiteX393" fmla="*/ 543223 w 2388889"/>
              <a:gd name="connsiteY393" fmla="*/ 75150 h 104771"/>
              <a:gd name="connsiteX394" fmla="*/ 543223 w 2388889"/>
              <a:gd name="connsiteY394" fmla="*/ 66966 h 104771"/>
              <a:gd name="connsiteX395" fmla="*/ 531236 w 2388889"/>
              <a:gd name="connsiteY395" fmla="*/ 70655 h 104771"/>
              <a:gd name="connsiteX396" fmla="*/ 521323 w 2388889"/>
              <a:gd name="connsiteY396" fmla="*/ 60742 h 104771"/>
              <a:gd name="connsiteX397" fmla="*/ 521323 w 2388889"/>
              <a:gd name="connsiteY397" fmla="*/ 34463 h 104771"/>
              <a:gd name="connsiteX398" fmla="*/ 542531 w 2388889"/>
              <a:gd name="connsiteY398" fmla="*/ 34463 h 104771"/>
              <a:gd name="connsiteX399" fmla="*/ 542531 w 2388889"/>
              <a:gd name="connsiteY399" fmla="*/ 26741 h 104771"/>
              <a:gd name="connsiteX400" fmla="*/ 521323 w 2388889"/>
              <a:gd name="connsiteY400" fmla="*/ 26741 h 104771"/>
              <a:gd name="connsiteX401" fmla="*/ 521323 w 2388889"/>
              <a:gd name="connsiteY401" fmla="*/ 10489 h 104771"/>
              <a:gd name="connsiteX402" fmla="*/ 512909 w 2388889"/>
              <a:gd name="connsiteY402" fmla="*/ 10489 h 104771"/>
              <a:gd name="connsiteX403" fmla="*/ 512909 w 2388889"/>
              <a:gd name="connsiteY403" fmla="*/ 60166 h 104771"/>
              <a:gd name="connsiteX404" fmla="*/ 530429 w 2388889"/>
              <a:gd name="connsiteY404" fmla="*/ 78723 h 104771"/>
              <a:gd name="connsiteX405" fmla="*/ 543223 w 2388889"/>
              <a:gd name="connsiteY405" fmla="*/ 75150 h 104771"/>
              <a:gd name="connsiteX406" fmla="*/ 436030 w 2388889"/>
              <a:gd name="connsiteY406" fmla="*/ 48640 h 104771"/>
              <a:gd name="connsiteX407" fmla="*/ 452167 w 2388889"/>
              <a:gd name="connsiteY407" fmla="*/ 33426 h 104771"/>
              <a:gd name="connsiteX408" fmla="*/ 467497 w 2388889"/>
              <a:gd name="connsiteY408" fmla="*/ 48640 h 104771"/>
              <a:gd name="connsiteX409" fmla="*/ 435915 w 2388889"/>
              <a:gd name="connsiteY409" fmla="*/ 48640 h 104771"/>
              <a:gd name="connsiteX410" fmla="*/ 454472 w 2388889"/>
              <a:gd name="connsiteY410" fmla="*/ 78723 h 104771"/>
              <a:gd name="connsiteX411" fmla="*/ 472683 w 2388889"/>
              <a:gd name="connsiteY411" fmla="*/ 73306 h 104771"/>
              <a:gd name="connsiteX412" fmla="*/ 472683 w 2388889"/>
              <a:gd name="connsiteY412" fmla="*/ 65237 h 104771"/>
              <a:gd name="connsiteX413" fmla="*/ 454472 w 2388889"/>
              <a:gd name="connsiteY413" fmla="*/ 70885 h 104771"/>
              <a:gd name="connsiteX414" fmla="*/ 435800 w 2388889"/>
              <a:gd name="connsiteY414" fmla="*/ 55556 h 104771"/>
              <a:gd name="connsiteX415" fmla="*/ 476257 w 2388889"/>
              <a:gd name="connsiteY415" fmla="*/ 55556 h 104771"/>
              <a:gd name="connsiteX416" fmla="*/ 476487 w 2388889"/>
              <a:gd name="connsiteY416" fmla="*/ 51291 h 104771"/>
              <a:gd name="connsiteX417" fmla="*/ 452167 w 2388889"/>
              <a:gd name="connsiteY417" fmla="*/ 25818 h 104771"/>
              <a:gd name="connsiteX418" fmla="*/ 426810 w 2388889"/>
              <a:gd name="connsiteY418" fmla="*/ 52789 h 104771"/>
              <a:gd name="connsiteX419" fmla="*/ 454357 w 2388889"/>
              <a:gd name="connsiteY419" fmla="*/ 78723 h 104771"/>
              <a:gd name="connsiteX420" fmla="*/ 345320 w 2388889"/>
              <a:gd name="connsiteY420" fmla="*/ 52213 h 104771"/>
              <a:gd name="connsiteX421" fmla="*/ 359613 w 2388889"/>
              <a:gd name="connsiteY421" fmla="*/ 34002 h 104771"/>
              <a:gd name="connsiteX422" fmla="*/ 371715 w 2388889"/>
              <a:gd name="connsiteY422" fmla="*/ 49216 h 104771"/>
              <a:gd name="connsiteX423" fmla="*/ 371715 w 2388889"/>
              <a:gd name="connsiteY423" fmla="*/ 77801 h 104771"/>
              <a:gd name="connsiteX424" fmla="*/ 380129 w 2388889"/>
              <a:gd name="connsiteY424" fmla="*/ 77801 h 104771"/>
              <a:gd name="connsiteX425" fmla="*/ 380129 w 2388889"/>
              <a:gd name="connsiteY425" fmla="*/ 51406 h 104771"/>
              <a:gd name="connsiteX426" fmla="*/ 394421 w 2388889"/>
              <a:gd name="connsiteY426" fmla="*/ 33887 h 104771"/>
              <a:gd name="connsiteX427" fmla="*/ 406524 w 2388889"/>
              <a:gd name="connsiteY427" fmla="*/ 49101 h 104771"/>
              <a:gd name="connsiteX428" fmla="*/ 406524 w 2388889"/>
              <a:gd name="connsiteY428" fmla="*/ 77686 h 104771"/>
              <a:gd name="connsiteX429" fmla="*/ 414938 w 2388889"/>
              <a:gd name="connsiteY429" fmla="*/ 77686 h 104771"/>
              <a:gd name="connsiteX430" fmla="*/ 414938 w 2388889"/>
              <a:gd name="connsiteY430" fmla="*/ 47603 h 104771"/>
              <a:gd name="connsiteX431" fmla="*/ 396035 w 2388889"/>
              <a:gd name="connsiteY431" fmla="*/ 25588 h 104771"/>
              <a:gd name="connsiteX432" fmla="*/ 377939 w 2388889"/>
              <a:gd name="connsiteY432" fmla="*/ 36768 h 104771"/>
              <a:gd name="connsiteX433" fmla="*/ 362033 w 2388889"/>
              <a:gd name="connsiteY433" fmla="*/ 25588 h 104771"/>
              <a:gd name="connsiteX434" fmla="*/ 345205 w 2388889"/>
              <a:gd name="connsiteY434" fmla="*/ 35731 h 104771"/>
              <a:gd name="connsiteX435" fmla="*/ 345205 w 2388889"/>
              <a:gd name="connsiteY435" fmla="*/ 26510 h 104771"/>
              <a:gd name="connsiteX436" fmla="*/ 336791 w 2388889"/>
              <a:gd name="connsiteY436" fmla="*/ 26510 h 104771"/>
              <a:gd name="connsiteX437" fmla="*/ 336791 w 2388889"/>
              <a:gd name="connsiteY437" fmla="*/ 77686 h 104771"/>
              <a:gd name="connsiteX438" fmla="*/ 345205 w 2388889"/>
              <a:gd name="connsiteY438" fmla="*/ 77686 h 104771"/>
              <a:gd name="connsiteX439" fmla="*/ 345205 w 2388889"/>
              <a:gd name="connsiteY439" fmla="*/ 52098 h 104771"/>
              <a:gd name="connsiteX440" fmla="*/ 311318 w 2388889"/>
              <a:gd name="connsiteY440" fmla="*/ 77801 h 104771"/>
              <a:gd name="connsiteX441" fmla="*/ 319848 w 2388889"/>
              <a:gd name="connsiteY441" fmla="*/ 77801 h 104771"/>
              <a:gd name="connsiteX442" fmla="*/ 319848 w 2388889"/>
              <a:gd name="connsiteY442" fmla="*/ 26625 h 104771"/>
              <a:gd name="connsiteX443" fmla="*/ 311318 w 2388889"/>
              <a:gd name="connsiteY443" fmla="*/ 26625 h 104771"/>
              <a:gd name="connsiteX444" fmla="*/ 311318 w 2388889"/>
              <a:gd name="connsiteY444" fmla="*/ 77801 h 104771"/>
              <a:gd name="connsiteX445" fmla="*/ 314892 w 2388889"/>
              <a:gd name="connsiteY445" fmla="*/ 16943 h 104771"/>
              <a:gd name="connsiteX446" fmla="*/ 318580 w 2388889"/>
              <a:gd name="connsiteY446" fmla="*/ 15675 h 104771"/>
              <a:gd name="connsiteX447" fmla="*/ 324689 w 2388889"/>
              <a:gd name="connsiteY447" fmla="*/ 11411 h 104771"/>
              <a:gd name="connsiteX448" fmla="*/ 318580 w 2388889"/>
              <a:gd name="connsiteY448" fmla="*/ 7031 h 104771"/>
              <a:gd name="connsiteX449" fmla="*/ 314892 w 2388889"/>
              <a:gd name="connsiteY449" fmla="*/ 5878 h 104771"/>
              <a:gd name="connsiteX450" fmla="*/ 309475 w 2388889"/>
              <a:gd name="connsiteY450" fmla="*/ 11526 h 104771"/>
              <a:gd name="connsiteX451" fmla="*/ 314892 w 2388889"/>
              <a:gd name="connsiteY451" fmla="*/ 16943 h 104771"/>
              <a:gd name="connsiteX452" fmla="*/ 300830 w 2388889"/>
              <a:gd name="connsiteY452" fmla="*/ 75150 h 104771"/>
              <a:gd name="connsiteX453" fmla="*/ 300830 w 2388889"/>
              <a:gd name="connsiteY453" fmla="*/ 66966 h 104771"/>
              <a:gd name="connsiteX454" fmla="*/ 288843 w 2388889"/>
              <a:gd name="connsiteY454" fmla="*/ 70655 h 104771"/>
              <a:gd name="connsiteX455" fmla="*/ 278930 w 2388889"/>
              <a:gd name="connsiteY455" fmla="*/ 60742 h 104771"/>
              <a:gd name="connsiteX456" fmla="*/ 278930 w 2388889"/>
              <a:gd name="connsiteY456" fmla="*/ 34463 h 104771"/>
              <a:gd name="connsiteX457" fmla="*/ 300138 w 2388889"/>
              <a:gd name="connsiteY457" fmla="*/ 34463 h 104771"/>
              <a:gd name="connsiteX458" fmla="*/ 300138 w 2388889"/>
              <a:gd name="connsiteY458" fmla="*/ 26741 h 104771"/>
              <a:gd name="connsiteX459" fmla="*/ 278930 w 2388889"/>
              <a:gd name="connsiteY459" fmla="*/ 26741 h 104771"/>
              <a:gd name="connsiteX460" fmla="*/ 278930 w 2388889"/>
              <a:gd name="connsiteY460" fmla="*/ 10489 h 104771"/>
              <a:gd name="connsiteX461" fmla="*/ 270516 w 2388889"/>
              <a:gd name="connsiteY461" fmla="*/ 10489 h 104771"/>
              <a:gd name="connsiteX462" fmla="*/ 270516 w 2388889"/>
              <a:gd name="connsiteY462" fmla="*/ 60166 h 104771"/>
              <a:gd name="connsiteX463" fmla="*/ 288036 w 2388889"/>
              <a:gd name="connsiteY463" fmla="*/ 78723 h 104771"/>
              <a:gd name="connsiteX464" fmla="*/ 300830 w 2388889"/>
              <a:gd name="connsiteY464" fmla="*/ 75150 h 104771"/>
              <a:gd name="connsiteX465" fmla="*/ 161595 w 2388889"/>
              <a:gd name="connsiteY465" fmla="*/ 52213 h 104771"/>
              <a:gd name="connsiteX466" fmla="*/ 175887 w 2388889"/>
              <a:gd name="connsiteY466" fmla="*/ 34002 h 104771"/>
              <a:gd name="connsiteX467" fmla="*/ 187990 w 2388889"/>
              <a:gd name="connsiteY467" fmla="*/ 49216 h 104771"/>
              <a:gd name="connsiteX468" fmla="*/ 187990 w 2388889"/>
              <a:gd name="connsiteY468" fmla="*/ 77801 h 104771"/>
              <a:gd name="connsiteX469" fmla="*/ 196404 w 2388889"/>
              <a:gd name="connsiteY469" fmla="*/ 77801 h 104771"/>
              <a:gd name="connsiteX470" fmla="*/ 196404 w 2388889"/>
              <a:gd name="connsiteY470" fmla="*/ 51406 h 104771"/>
              <a:gd name="connsiteX471" fmla="*/ 210696 w 2388889"/>
              <a:gd name="connsiteY471" fmla="*/ 33887 h 104771"/>
              <a:gd name="connsiteX472" fmla="*/ 222798 w 2388889"/>
              <a:gd name="connsiteY472" fmla="*/ 49101 h 104771"/>
              <a:gd name="connsiteX473" fmla="*/ 222798 w 2388889"/>
              <a:gd name="connsiteY473" fmla="*/ 77686 h 104771"/>
              <a:gd name="connsiteX474" fmla="*/ 231213 w 2388889"/>
              <a:gd name="connsiteY474" fmla="*/ 77686 h 104771"/>
              <a:gd name="connsiteX475" fmla="*/ 231213 w 2388889"/>
              <a:gd name="connsiteY475" fmla="*/ 47603 h 104771"/>
              <a:gd name="connsiteX476" fmla="*/ 212310 w 2388889"/>
              <a:gd name="connsiteY476" fmla="*/ 25588 h 104771"/>
              <a:gd name="connsiteX477" fmla="*/ 194214 w 2388889"/>
              <a:gd name="connsiteY477" fmla="*/ 36768 h 104771"/>
              <a:gd name="connsiteX478" fmla="*/ 178308 w 2388889"/>
              <a:gd name="connsiteY478" fmla="*/ 25588 h 104771"/>
              <a:gd name="connsiteX479" fmla="*/ 161480 w 2388889"/>
              <a:gd name="connsiteY479" fmla="*/ 35731 h 104771"/>
              <a:gd name="connsiteX480" fmla="*/ 161480 w 2388889"/>
              <a:gd name="connsiteY480" fmla="*/ 26510 h 104771"/>
              <a:gd name="connsiteX481" fmla="*/ 153066 w 2388889"/>
              <a:gd name="connsiteY481" fmla="*/ 26510 h 104771"/>
              <a:gd name="connsiteX482" fmla="*/ 153066 w 2388889"/>
              <a:gd name="connsiteY482" fmla="*/ 77686 h 104771"/>
              <a:gd name="connsiteX483" fmla="*/ 161480 w 2388889"/>
              <a:gd name="connsiteY483" fmla="*/ 77686 h 104771"/>
              <a:gd name="connsiteX484" fmla="*/ 161480 w 2388889"/>
              <a:gd name="connsiteY484" fmla="*/ 52098 h 104771"/>
              <a:gd name="connsiteX485" fmla="*/ 131051 w 2388889"/>
              <a:gd name="connsiteY485" fmla="*/ 52213 h 104771"/>
              <a:gd name="connsiteX486" fmla="*/ 113301 w 2388889"/>
              <a:gd name="connsiteY486" fmla="*/ 70770 h 104771"/>
              <a:gd name="connsiteX487" fmla="*/ 95205 w 2388889"/>
              <a:gd name="connsiteY487" fmla="*/ 52213 h 104771"/>
              <a:gd name="connsiteX488" fmla="*/ 113301 w 2388889"/>
              <a:gd name="connsiteY488" fmla="*/ 33771 h 104771"/>
              <a:gd name="connsiteX489" fmla="*/ 131051 w 2388889"/>
              <a:gd name="connsiteY489" fmla="*/ 52213 h 104771"/>
              <a:gd name="connsiteX490" fmla="*/ 113416 w 2388889"/>
              <a:gd name="connsiteY490" fmla="*/ 78723 h 104771"/>
              <a:gd name="connsiteX491" fmla="*/ 139811 w 2388889"/>
              <a:gd name="connsiteY491" fmla="*/ 52213 h 104771"/>
              <a:gd name="connsiteX492" fmla="*/ 113416 w 2388889"/>
              <a:gd name="connsiteY492" fmla="*/ 25818 h 104771"/>
              <a:gd name="connsiteX493" fmla="*/ 86560 w 2388889"/>
              <a:gd name="connsiteY493" fmla="*/ 52213 h 104771"/>
              <a:gd name="connsiteX494" fmla="*/ 113416 w 2388889"/>
              <a:gd name="connsiteY494" fmla="*/ 78723 h 104771"/>
              <a:gd name="connsiteX495" fmla="*/ 63163 w 2388889"/>
              <a:gd name="connsiteY495" fmla="*/ 53366 h 104771"/>
              <a:gd name="connsiteX496" fmla="*/ 81835 w 2388889"/>
              <a:gd name="connsiteY496" fmla="*/ 35270 h 104771"/>
              <a:gd name="connsiteX497" fmla="*/ 81835 w 2388889"/>
              <a:gd name="connsiteY497" fmla="*/ 25703 h 104771"/>
              <a:gd name="connsiteX498" fmla="*/ 63163 w 2388889"/>
              <a:gd name="connsiteY498" fmla="*/ 38036 h 104771"/>
              <a:gd name="connsiteX499" fmla="*/ 63163 w 2388889"/>
              <a:gd name="connsiteY499" fmla="*/ 26625 h 104771"/>
              <a:gd name="connsiteX500" fmla="*/ 54749 w 2388889"/>
              <a:gd name="connsiteY500" fmla="*/ 26625 h 104771"/>
              <a:gd name="connsiteX501" fmla="*/ 54749 w 2388889"/>
              <a:gd name="connsiteY501" fmla="*/ 77801 h 104771"/>
              <a:gd name="connsiteX502" fmla="*/ 63163 w 2388889"/>
              <a:gd name="connsiteY502" fmla="*/ 77801 h 104771"/>
              <a:gd name="connsiteX503" fmla="*/ 63163 w 2388889"/>
              <a:gd name="connsiteY503" fmla="*/ 53366 h 104771"/>
              <a:gd name="connsiteX504" fmla="*/ 0 w 2388889"/>
              <a:gd name="connsiteY504" fmla="*/ 77801 h 104771"/>
              <a:gd name="connsiteX505" fmla="*/ 8760 w 2388889"/>
              <a:gd name="connsiteY505" fmla="*/ 77801 h 104771"/>
              <a:gd name="connsiteX506" fmla="*/ 8760 w 2388889"/>
              <a:gd name="connsiteY506" fmla="*/ 44952 h 104771"/>
              <a:gd name="connsiteX507" fmla="*/ 39765 w 2388889"/>
              <a:gd name="connsiteY507" fmla="*/ 44952 h 104771"/>
              <a:gd name="connsiteX508" fmla="*/ 39765 w 2388889"/>
              <a:gd name="connsiteY508" fmla="*/ 36999 h 104771"/>
              <a:gd name="connsiteX509" fmla="*/ 8760 w 2388889"/>
              <a:gd name="connsiteY509" fmla="*/ 36999 h 104771"/>
              <a:gd name="connsiteX510" fmla="*/ 8760 w 2388889"/>
              <a:gd name="connsiteY510" fmla="*/ 8068 h 104771"/>
              <a:gd name="connsiteX511" fmla="*/ 44145 w 2388889"/>
              <a:gd name="connsiteY511" fmla="*/ 8068 h 104771"/>
              <a:gd name="connsiteX512" fmla="*/ 44145 w 2388889"/>
              <a:gd name="connsiteY512" fmla="*/ 115 h 104771"/>
              <a:gd name="connsiteX513" fmla="*/ 0 w 2388889"/>
              <a:gd name="connsiteY513" fmla="*/ 115 h 104771"/>
              <a:gd name="connsiteX514" fmla="*/ 0 w 2388889"/>
              <a:gd name="connsiteY514" fmla="*/ 77916 h 10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2388889" h="104771">
                <a:moveTo>
                  <a:pt x="2362380" y="33771"/>
                </a:moveTo>
                <a:cubicBezTo>
                  <a:pt x="2372868" y="33771"/>
                  <a:pt x="2380360" y="41609"/>
                  <a:pt x="2380360" y="52444"/>
                </a:cubicBezTo>
                <a:cubicBezTo>
                  <a:pt x="2380360" y="63278"/>
                  <a:pt x="2372868" y="70770"/>
                  <a:pt x="2362380" y="70770"/>
                </a:cubicBezTo>
                <a:cubicBezTo>
                  <a:pt x="2351891" y="70770"/>
                  <a:pt x="2344629" y="63048"/>
                  <a:pt x="2344629" y="52444"/>
                </a:cubicBezTo>
                <a:cubicBezTo>
                  <a:pt x="2344629" y="41840"/>
                  <a:pt x="2352121" y="33771"/>
                  <a:pt x="2362380" y="33771"/>
                </a:cubicBezTo>
                <a:moveTo>
                  <a:pt x="2380360" y="77801"/>
                </a:moveTo>
                <a:lnTo>
                  <a:pt x="2388889" y="77801"/>
                </a:lnTo>
                <a:lnTo>
                  <a:pt x="2388889" y="26625"/>
                </a:lnTo>
                <a:lnTo>
                  <a:pt x="2380360" y="26625"/>
                </a:lnTo>
                <a:lnTo>
                  <a:pt x="2380360" y="36307"/>
                </a:lnTo>
                <a:cubicBezTo>
                  <a:pt x="2376556" y="29737"/>
                  <a:pt x="2369756" y="25703"/>
                  <a:pt x="2361687" y="25703"/>
                </a:cubicBezTo>
                <a:cubicBezTo>
                  <a:pt x="2346704" y="25703"/>
                  <a:pt x="2335985" y="36999"/>
                  <a:pt x="2335985" y="52444"/>
                </a:cubicBezTo>
                <a:cubicBezTo>
                  <a:pt x="2335985" y="67888"/>
                  <a:pt x="2346704" y="78608"/>
                  <a:pt x="2361687" y="78608"/>
                </a:cubicBezTo>
                <a:cubicBezTo>
                  <a:pt x="2369756" y="78608"/>
                  <a:pt x="2376556" y="74689"/>
                  <a:pt x="2380360" y="68234"/>
                </a:cubicBezTo>
                <a:lnTo>
                  <a:pt x="2380360" y="77801"/>
                </a:lnTo>
                <a:close/>
                <a:moveTo>
                  <a:pt x="2262103" y="48640"/>
                </a:moveTo>
                <a:cubicBezTo>
                  <a:pt x="2263371" y="39880"/>
                  <a:pt x="2268903" y="33426"/>
                  <a:pt x="2278239" y="33426"/>
                </a:cubicBezTo>
                <a:cubicBezTo>
                  <a:pt x="2287575" y="33426"/>
                  <a:pt x="2292877" y="39995"/>
                  <a:pt x="2293569" y="48640"/>
                </a:cubicBezTo>
                <a:lnTo>
                  <a:pt x="2261988" y="48640"/>
                </a:lnTo>
                <a:close/>
                <a:moveTo>
                  <a:pt x="2280544" y="78723"/>
                </a:moveTo>
                <a:cubicBezTo>
                  <a:pt x="2287114" y="78723"/>
                  <a:pt x="2293338" y="77109"/>
                  <a:pt x="2298756" y="73306"/>
                </a:cubicBezTo>
                <a:lnTo>
                  <a:pt x="2298756" y="65237"/>
                </a:lnTo>
                <a:cubicBezTo>
                  <a:pt x="2293338" y="69041"/>
                  <a:pt x="2286999" y="70885"/>
                  <a:pt x="2280544" y="70885"/>
                </a:cubicBezTo>
                <a:cubicBezTo>
                  <a:pt x="2270401" y="70885"/>
                  <a:pt x="2263255" y="64661"/>
                  <a:pt x="2261872" y="55556"/>
                </a:cubicBezTo>
                <a:lnTo>
                  <a:pt x="2302329" y="55556"/>
                </a:lnTo>
                <a:cubicBezTo>
                  <a:pt x="2302329" y="54057"/>
                  <a:pt x="2302559" y="52789"/>
                  <a:pt x="2302559" y="51291"/>
                </a:cubicBezTo>
                <a:cubicBezTo>
                  <a:pt x="2302559" y="36653"/>
                  <a:pt x="2292993" y="25818"/>
                  <a:pt x="2278239" y="25818"/>
                </a:cubicBezTo>
                <a:cubicBezTo>
                  <a:pt x="2262679" y="25818"/>
                  <a:pt x="2252882" y="37460"/>
                  <a:pt x="2252882" y="52789"/>
                </a:cubicBezTo>
                <a:cubicBezTo>
                  <a:pt x="2252882" y="68119"/>
                  <a:pt x="2264523" y="78723"/>
                  <a:pt x="2280429" y="78723"/>
                </a:cubicBezTo>
                <a:moveTo>
                  <a:pt x="2246312" y="75150"/>
                </a:moveTo>
                <a:lnTo>
                  <a:pt x="2246312" y="66966"/>
                </a:lnTo>
                <a:cubicBezTo>
                  <a:pt x="2242624" y="69502"/>
                  <a:pt x="2238475" y="70655"/>
                  <a:pt x="2234440" y="70655"/>
                </a:cubicBezTo>
                <a:cubicBezTo>
                  <a:pt x="2228792" y="70655"/>
                  <a:pt x="2224528" y="67888"/>
                  <a:pt x="2224528" y="60742"/>
                </a:cubicBezTo>
                <a:lnTo>
                  <a:pt x="2224528" y="34463"/>
                </a:lnTo>
                <a:lnTo>
                  <a:pt x="2245735" y="34463"/>
                </a:lnTo>
                <a:lnTo>
                  <a:pt x="2245735" y="26741"/>
                </a:lnTo>
                <a:lnTo>
                  <a:pt x="2224528" y="26741"/>
                </a:lnTo>
                <a:lnTo>
                  <a:pt x="2224528" y="10489"/>
                </a:lnTo>
                <a:lnTo>
                  <a:pt x="2216114" y="10489"/>
                </a:lnTo>
                <a:lnTo>
                  <a:pt x="2216114" y="60166"/>
                </a:lnTo>
                <a:cubicBezTo>
                  <a:pt x="2216114" y="73997"/>
                  <a:pt x="2222914" y="78723"/>
                  <a:pt x="2233633" y="78723"/>
                </a:cubicBezTo>
                <a:cubicBezTo>
                  <a:pt x="2237898" y="78723"/>
                  <a:pt x="2242739" y="77686"/>
                  <a:pt x="2246427" y="75150"/>
                </a:cubicBezTo>
                <a:moveTo>
                  <a:pt x="2173237" y="33771"/>
                </a:moveTo>
                <a:cubicBezTo>
                  <a:pt x="2183726" y="33771"/>
                  <a:pt x="2191217" y="41609"/>
                  <a:pt x="2191217" y="52444"/>
                </a:cubicBezTo>
                <a:cubicBezTo>
                  <a:pt x="2191217" y="63278"/>
                  <a:pt x="2183726" y="70770"/>
                  <a:pt x="2173237" y="70770"/>
                </a:cubicBezTo>
                <a:cubicBezTo>
                  <a:pt x="2162748" y="70770"/>
                  <a:pt x="2155487" y="63048"/>
                  <a:pt x="2155487" y="52444"/>
                </a:cubicBezTo>
                <a:cubicBezTo>
                  <a:pt x="2155487" y="41840"/>
                  <a:pt x="2162978" y="33771"/>
                  <a:pt x="2173237" y="33771"/>
                </a:cubicBezTo>
                <a:moveTo>
                  <a:pt x="2191102" y="77801"/>
                </a:moveTo>
                <a:lnTo>
                  <a:pt x="2199631" y="77801"/>
                </a:lnTo>
                <a:lnTo>
                  <a:pt x="2199631" y="26625"/>
                </a:lnTo>
                <a:lnTo>
                  <a:pt x="2191102" y="26625"/>
                </a:lnTo>
                <a:lnTo>
                  <a:pt x="2191102" y="36307"/>
                </a:lnTo>
                <a:cubicBezTo>
                  <a:pt x="2187299" y="29737"/>
                  <a:pt x="2180498" y="25703"/>
                  <a:pt x="2172430" y="25703"/>
                </a:cubicBezTo>
                <a:cubicBezTo>
                  <a:pt x="2157446" y="25703"/>
                  <a:pt x="2146727" y="36999"/>
                  <a:pt x="2146727" y="52444"/>
                </a:cubicBezTo>
                <a:cubicBezTo>
                  <a:pt x="2146727" y="67888"/>
                  <a:pt x="2157446" y="78608"/>
                  <a:pt x="2172430" y="78608"/>
                </a:cubicBezTo>
                <a:cubicBezTo>
                  <a:pt x="2180498" y="78608"/>
                  <a:pt x="2187299" y="74689"/>
                  <a:pt x="2191102" y="68234"/>
                </a:cubicBezTo>
                <a:lnTo>
                  <a:pt x="2191102" y="77801"/>
                </a:lnTo>
                <a:close/>
                <a:moveTo>
                  <a:pt x="2106962" y="33771"/>
                </a:moveTo>
                <a:cubicBezTo>
                  <a:pt x="2117451" y="33771"/>
                  <a:pt x="2124943" y="41609"/>
                  <a:pt x="2124943" y="52444"/>
                </a:cubicBezTo>
                <a:cubicBezTo>
                  <a:pt x="2124943" y="63278"/>
                  <a:pt x="2117451" y="70770"/>
                  <a:pt x="2106962" y="70770"/>
                </a:cubicBezTo>
                <a:cubicBezTo>
                  <a:pt x="2096473" y="70770"/>
                  <a:pt x="2089212" y="63048"/>
                  <a:pt x="2089212" y="52444"/>
                </a:cubicBezTo>
                <a:cubicBezTo>
                  <a:pt x="2089212" y="41840"/>
                  <a:pt x="2096704" y="33771"/>
                  <a:pt x="2106962" y="33771"/>
                </a:cubicBezTo>
                <a:moveTo>
                  <a:pt x="2124943" y="77801"/>
                </a:moveTo>
                <a:lnTo>
                  <a:pt x="2133472" y="77801"/>
                </a:lnTo>
                <a:lnTo>
                  <a:pt x="2133472" y="0"/>
                </a:lnTo>
                <a:lnTo>
                  <a:pt x="2124943" y="0"/>
                </a:lnTo>
                <a:lnTo>
                  <a:pt x="2124943" y="36422"/>
                </a:lnTo>
                <a:cubicBezTo>
                  <a:pt x="2121139" y="29737"/>
                  <a:pt x="2114454" y="25703"/>
                  <a:pt x="2106270" y="25703"/>
                </a:cubicBezTo>
                <a:cubicBezTo>
                  <a:pt x="2091171" y="25703"/>
                  <a:pt x="2080567" y="36999"/>
                  <a:pt x="2080567" y="52444"/>
                </a:cubicBezTo>
                <a:cubicBezTo>
                  <a:pt x="2080567" y="67888"/>
                  <a:pt x="2091287" y="78608"/>
                  <a:pt x="2106270" y="78608"/>
                </a:cubicBezTo>
                <a:cubicBezTo>
                  <a:pt x="2114454" y="78608"/>
                  <a:pt x="2121139" y="74574"/>
                  <a:pt x="2124943" y="68119"/>
                </a:cubicBezTo>
                <a:lnTo>
                  <a:pt x="2124943" y="77801"/>
                </a:lnTo>
                <a:close/>
                <a:moveTo>
                  <a:pt x="2062472" y="52213"/>
                </a:moveTo>
                <a:cubicBezTo>
                  <a:pt x="2062472" y="63048"/>
                  <a:pt x="2054979" y="70770"/>
                  <a:pt x="2044721" y="70770"/>
                </a:cubicBezTo>
                <a:cubicBezTo>
                  <a:pt x="2034463" y="70770"/>
                  <a:pt x="2026625" y="63048"/>
                  <a:pt x="2026625" y="52213"/>
                </a:cubicBezTo>
                <a:cubicBezTo>
                  <a:pt x="2026625" y="41379"/>
                  <a:pt x="2034233" y="33771"/>
                  <a:pt x="2044721" y="33771"/>
                </a:cubicBezTo>
                <a:cubicBezTo>
                  <a:pt x="2055210" y="33771"/>
                  <a:pt x="2062472" y="41494"/>
                  <a:pt x="2062472" y="52213"/>
                </a:cubicBezTo>
                <a:moveTo>
                  <a:pt x="2045528" y="78723"/>
                </a:moveTo>
                <a:cubicBezTo>
                  <a:pt x="2060397" y="78723"/>
                  <a:pt x="2071231" y="67658"/>
                  <a:pt x="2071231" y="52213"/>
                </a:cubicBezTo>
                <a:cubicBezTo>
                  <a:pt x="2071231" y="36768"/>
                  <a:pt x="2060397" y="25818"/>
                  <a:pt x="2045528" y="25818"/>
                </a:cubicBezTo>
                <a:cubicBezTo>
                  <a:pt x="2037344" y="25818"/>
                  <a:pt x="2030544" y="29968"/>
                  <a:pt x="2026741" y="36538"/>
                </a:cubicBezTo>
                <a:lnTo>
                  <a:pt x="2026741" y="26741"/>
                </a:lnTo>
                <a:lnTo>
                  <a:pt x="2018327" y="26741"/>
                </a:lnTo>
                <a:lnTo>
                  <a:pt x="2018327" y="103850"/>
                </a:lnTo>
                <a:lnTo>
                  <a:pt x="2026741" y="103850"/>
                </a:lnTo>
                <a:lnTo>
                  <a:pt x="2026741" y="68119"/>
                </a:lnTo>
                <a:cubicBezTo>
                  <a:pt x="2030544" y="74689"/>
                  <a:pt x="2037344" y="78723"/>
                  <a:pt x="2045528" y="78723"/>
                </a:cubicBezTo>
                <a:moveTo>
                  <a:pt x="1994122" y="56132"/>
                </a:moveTo>
                <a:cubicBezTo>
                  <a:pt x="1994122" y="65929"/>
                  <a:pt x="1988474" y="70770"/>
                  <a:pt x="1980060" y="70770"/>
                </a:cubicBezTo>
                <a:cubicBezTo>
                  <a:pt x="1971646" y="70770"/>
                  <a:pt x="1965883" y="65929"/>
                  <a:pt x="1965883" y="56132"/>
                </a:cubicBezTo>
                <a:lnTo>
                  <a:pt x="1965883" y="26625"/>
                </a:lnTo>
                <a:lnTo>
                  <a:pt x="1957469" y="26625"/>
                </a:lnTo>
                <a:lnTo>
                  <a:pt x="1957469" y="55210"/>
                </a:lnTo>
                <a:cubicBezTo>
                  <a:pt x="1957469" y="69733"/>
                  <a:pt x="1966229" y="78492"/>
                  <a:pt x="1980060" y="78492"/>
                </a:cubicBezTo>
                <a:cubicBezTo>
                  <a:pt x="1993891" y="78492"/>
                  <a:pt x="2002536" y="69617"/>
                  <a:pt x="2002536" y="55210"/>
                </a:cubicBezTo>
                <a:lnTo>
                  <a:pt x="2002536" y="26625"/>
                </a:lnTo>
                <a:lnTo>
                  <a:pt x="1994122" y="26625"/>
                </a:lnTo>
                <a:lnTo>
                  <a:pt x="1994122" y="56132"/>
                </a:lnTo>
                <a:close/>
                <a:moveTo>
                  <a:pt x="1912979" y="52213"/>
                </a:moveTo>
                <a:cubicBezTo>
                  <a:pt x="1912979" y="63048"/>
                  <a:pt x="1905602" y="70770"/>
                  <a:pt x="1895228" y="70770"/>
                </a:cubicBezTo>
                <a:cubicBezTo>
                  <a:pt x="1884855" y="70770"/>
                  <a:pt x="1877132" y="63048"/>
                  <a:pt x="1877132" y="52213"/>
                </a:cubicBezTo>
                <a:cubicBezTo>
                  <a:pt x="1877132" y="41379"/>
                  <a:pt x="1884624" y="33771"/>
                  <a:pt x="1895228" y="33771"/>
                </a:cubicBezTo>
                <a:cubicBezTo>
                  <a:pt x="1905833" y="33771"/>
                  <a:pt x="1912979" y="41494"/>
                  <a:pt x="1912979" y="52213"/>
                </a:cubicBezTo>
                <a:moveTo>
                  <a:pt x="1895344" y="78723"/>
                </a:moveTo>
                <a:cubicBezTo>
                  <a:pt x="1910673" y="78723"/>
                  <a:pt x="1921738" y="67658"/>
                  <a:pt x="1921738" y="52213"/>
                </a:cubicBezTo>
                <a:cubicBezTo>
                  <a:pt x="1921738" y="36768"/>
                  <a:pt x="1910789" y="25818"/>
                  <a:pt x="1895344" y="25818"/>
                </a:cubicBezTo>
                <a:cubicBezTo>
                  <a:pt x="1879899" y="25818"/>
                  <a:pt x="1868488" y="36884"/>
                  <a:pt x="1868488" y="52213"/>
                </a:cubicBezTo>
                <a:cubicBezTo>
                  <a:pt x="1868488" y="67543"/>
                  <a:pt x="1879784" y="78723"/>
                  <a:pt x="1895344" y="78723"/>
                </a:cubicBezTo>
                <a:moveTo>
                  <a:pt x="1861918" y="75150"/>
                </a:moveTo>
                <a:lnTo>
                  <a:pt x="1861918" y="66966"/>
                </a:lnTo>
                <a:cubicBezTo>
                  <a:pt x="1858230" y="69502"/>
                  <a:pt x="1854080" y="70655"/>
                  <a:pt x="1849931" y="70655"/>
                </a:cubicBezTo>
                <a:cubicBezTo>
                  <a:pt x="1844283" y="70655"/>
                  <a:pt x="1840019" y="67888"/>
                  <a:pt x="1840019" y="60742"/>
                </a:cubicBezTo>
                <a:lnTo>
                  <a:pt x="1840019" y="34463"/>
                </a:lnTo>
                <a:lnTo>
                  <a:pt x="1861226" y="34463"/>
                </a:lnTo>
                <a:lnTo>
                  <a:pt x="1861226" y="26741"/>
                </a:lnTo>
                <a:lnTo>
                  <a:pt x="1840019" y="26741"/>
                </a:lnTo>
                <a:lnTo>
                  <a:pt x="1840019" y="10489"/>
                </a:lnTo>
                <a:lnTo>
                  <a:pt x="1831605" y="10489"/>
                </a:lnTo>
                <a:lnTo>
                  <a:pt x="1831605" y="60166"/>
                </a:lnTo>
                <a:cubicBezTo>
                  <a:pt x="1831605" y="73997"/>
                  <a:pt x="1838405" y="78723"/>
                  <a:pt x="1849124" y="78723"/>
                </a:cubicBezTo>
                <a:cubicBezTo>
                  <a:pt x="1853389" y="78723"/>
                  <a:pt x="1858230" y="77686"/>
                  <a:pt x="1861918" y="75150"/>
                </a:cubicBezTo>
                <a:moveTo>
                  <a:pt x="1759452" y="64431"/>
                </a:moveTo>
                <a:lnTo>
                  <a:pt x="1759452" y="73536"/>
                </a:lnTo>
                <a:cubicBezTo>
                  <a:pt x="1763947" y="76879"/>
                  <a:pt x="1770056" y="78608"/>
                  <a:pt x="1776741" y="78608"/>
                </a:cubicBezTo>
                <a:cubicBezTo>
                  <a:pt x="1787921" y="78608"/>
                  <a:pt x="1795759" y="72614"/>
                  <a:pt x="1795759" y="62932"/>
                </a:cubicBezTo>
                <a:cubicBezTo>
                  <a:pt x="1795759" y="57400"/>
                  <a:pt x="1792762" y="53481"/>
                  <a:pt x="1786192" y="50715"/>
                </a:cubicBezTo>
                <a:lnTo>
                  <a:pt x="1774090" y="45874"/>
                </a:lnTo>
                <a:cubicBezTo>
                  <a:pt x="1770056" y="44260"/>
                  <a:pt x="1768557" y="42416"/>
                  <a:pt x="1768557" y="39419"/>
                </a:cubicBezTo>
                <a:cubicBezTo>
                  <a:pt x="1768557" y="35154"/>
                  <a:pt x="1772361" y="32619"/>
                  <a:pt x="1777893" y="32619"/>
                </a:cubicBezTo>
                <a:cubicBezTo>
                  <a:pt x="1782965" y="32619"/>
                  <a:pt x="1788612" y="35039"/>
                  <a:pt x="1793223" y="39073"/>
                </a:cubicBezTo>
                <a:lnTo>
                  <a:pt x="1793223" y="30314"/>
                </a:lnTo>
                <a:cubicBezTo>
                  <a:pt x="1789304" y="27317"/>
                  <a:pt x="1783656" y="25703"/>
                  <a:pt x="1777778" y="25703"/>
                </a:cubicBezTo>
                <a:cubicBezTo>
                  <a:pt x="1767289" y="25703"/>
                  <a:pt x="1760143" y="31351"/>
                  <a:pt x="1760143" y="40226"/>
                </a:cubicBezTo>
                <a:cubicBezTo>
                  <a:pt x="1760143" y="46796"/>
                  <a:pt x="1763601" y="50369"/>
                  <a:pt x="1769940" y="53135"/>
                </a:cubicBezTo>
                <a:lnTo>
                  <a:pt x="1781928" y="57976"/>
                </a:lnTo>
                <a:cubicBezTo>
                  <a:pt x="1785731" y="59590"/>
                  <a:pt x="1787229" y="61664"/>
                  <a:pt x="1787229" y="64546"/>
                </a:cubicBezTo>
                <a:cubicBezTo>
                  <a:pt x="1787229" y="69272"/>
                  <a:pt x="1782965" y="71807"/>
                  <a:pt x="1776971" y="71807"/>
                </a:cubicBezTo>
                <a:cubicBezTo>
                  <a:pt x="1770978" y="71807"/>
                  <a:pt x="1764984" y="69502"/>
                  <a:pt x="1759452" y="64431"/>
                </a:cubicBezTo>
                <a:moveTo>
                  <a:pt x="1752651" y="75150"/>
                </a:moveTo>
                <a:lnTo>
                  <a:pt x="1752651" y="66966"/>
                </a:lnTo>
                <a:cubicBezTo>
                  <a:pt x="1748963" y="69502"/>
                  <a:pt x="1744814" y="70655"/>
                  <a:pt x="1740664" y="70655"/>
                </a:cubicBezTo>
                <a:cubicBezTo>
                  <a:pt x="1735016" y="70655"/>
                  <a:pt x="1730752" y="67888"/>
                  <a:pt x="1730752" y="60742"/>
                </a:cubicBezTo>
                <a:lnTo>
                  <a:pt x="1730752" y="34463"/>
                </a:lnTo>
                <a:lnTo>
                  <a:pt x="1751960" y="34463"/>
                </a:lnTo>
                <a:lnTo>
                  <a:pt x="1751960" y="26741"/>
                </a:lnTo>
                <a:lnTo>
                  <a:pt x="1730752" y="26741"/>
                </a:lnTo>
                <a:lnTo>
                  <a:pt x="1730752" y="10489"/>
                </a:lnTo>
                <a:lnTo>
                  <a:pt x="1722338" y="10489"/>
                </a:lnTo>
                <a:lnTo>
                  <a:pt x="1722338" y="60166"/>
                </a:lnTo>
                <a:cubicBezTo>
                  <a:pt x="1722338" y="73997"/>
                  <a:pt x="1729023" y="78723"/>
                  <a:pt x="1739857" y="78723"/>
                </a:cubicBezTo>
                <a:cubicBezTo>
                  <a:pt x="1744122" y="78723"/>
                  <a:pt x="1748963" y="77686"/>
                  <a:pt x="1752651" y="75150"/>
                </a:cubicBezTo>
                <a:moveTo>
                  <a:pt x="1702628" y="52213"/>
                </a:moveTo>
                <a:cubicBezTo>
                  <a:pt x="1702628" y="63048"/>
                  <a:pt x="1695136" y="70770"/>
                  <a:pt x="1684878" y="70770"/>
                </a:cubicBezTo>
                <a:cubicBezTo>
                  <a:pt x="1674620" y="70770"/>
                  <a:pt x="1666782" y="63048"/>
                  <a:pt x="1666782" y="52213"/>
                </a:cubicBezTo>
                <a:cubicBezTo>
                  <a:pt x="1666782" y="41379"/>
                  <a:pt x="1674389" y="33771"/>
                  <a:pt x="1684878" y="33771"/>
                </a:cubicBezTo>
                <a:cubicBezTo>
                  <a:pt x="1695367" y="33771"/>
                  <a:pt x="1702628" y="41494"/>
                  <a:pt x="1702628" y="52213"/>
                </a:cubicBezTo>
                <a:moveTo>
                  <a:pt x="1685685" y="78723"/>
                </a:moveTo>
                <a:cubicBezTo>
                  <a:pt x="1700553" y="78723"/>
                  <a:pt x="1711388" y="67658"/>
                  <a:pt x="1711388" y="52213"/>
                </a:cubicBezTo>
                <a:cubicBezTo>
                  <a:pt x="1711388" y="36768"/>
                  <a:pt x="1700553" y="25818"/>
                  <a:pt x="1685685" y="25818"/>
                </a:cubicBezTo>
                <a:cubicBezTo>
                  <a:pt x="1677501" y="25818"/>
                  <a:pt x="1670701" y="29968"/>
                  <a:pt x="1666897" y="36538"/>
                </a:cubicBezTo>
                <a:lnTo>
                  <a:pt x="1666897" y="26741"/>
                </a:lnTo>
                <a:lnTo>
                  <a:pt x="1658483" y="26741"/>
                </a:lnTo>
                <a:lnTo>
                  <a:pt x="1658483" y="103850"/>
                </a:lnTo>
                <a:lnTo>
                  <a:pt x="1666897" y="103850"/>
                </a:lnTo>
                <a:lnTo>
                  <a:pt x="1666897" y="68119"/>
                </a:lnTo>
                <a:cubicBezTo>
                  <a:pt x="1670701" y="74689"/>
                  <a:pt x="1677501" y="78723"/>
                  <a:pt x="1685685" y="78723"/>
                </a:cubicBezTo>
                <a:moveTo>
                  <a:pt x="1572614" y="52213"/>
                </a:moveTo>
                <a:cubicBezTo>
                  <a:pt x="1572614" y="42070"/>
                  <a:pt x="1578262" y="34002"/>
                  <a:pt x="1586907" y="34002"/>
                </a:cubicBezTo>
                <a:cubicBezTo>
                  <a:pt x="1595551" y="34002"/>
                  <a:pt x="1599009" y="39304"/>
                  <a:pt x="1599009" y="49216"/>
                </a:cubicBezTo>
                <a:lnTo>
                  <a:pt x="1599009" y="77801"/>
                </a:lnTo>
                <a:lnTo>
                  <a:pt x="1607423" y="77801"/>
                </a:lnTo>
                <a:lnTo>
                  <a:pt x="1607423" y="51406"/>
                </a:lnTo>
                <a:cubicBezTo>
                  <a:pt x="1607423" y="41609"/>
                  <a:pt x="1613071" y="33887"/>
                  <a:pt x="1621715" y="33887"/>
                </a:cubicBezTo>
                <a:cubicBezTo>
                  <a:pt x="1630360" y="33887"/>
                  <a:pt x="1633818" y="39189"/>
                  <a:pt x="1633818" y="49101"/>
                </a:cubicBezTo>
                <a:lnTo>
                  <a:pt x="1633818" y="77686"/>
                </a:lnTo>
                <a:lnTo>
                  <a:pt x="1642232" y="77686"/>
                </a:lnTo>
                <a:lnTo>
                  <a:pt x="1642232" y="47603"/>
                </a:lnTo>
                <a:cubicBezTo>
                  <a:pt x="1642232" y="34924"/>
                  <a:pt x="1635662" y="25588"/>
                  <a:pt x="1623329" y="25588"/>
                </a:cubicBezTo>
                <a:cubicBezTo>
                  <a:pt x="1615146" y="25588"/>
                  <a:pt x="1608460" y="30083"/>
                  <a:pt x="1605118" y="36768"/>
                </a:cubicBezTo>
                <a:cubicBezTo>
                  <a:pt x="1602582" y="29968"/>
                  <a:pt x="1597280" y="25588"/>
                  <a:pt x="1589212" y="25588"/>
                </a:cubicBezTo>
                <a:cubicBezTo>
                  <a:pt x="1581835" y="25588"/>
                  <a:pt x="1575842" y="29507"/>
                  <a:pt x="1572384" y="35731"/>
                </a:cubicBezTo>
                <a:lnTo>
                  <a:pt x="1572384" y="26510"/>
                </a:lnTo>
                <a:lnTo>
                  <a:pt x="1563970" y="26510"/>
                </a:lnTo>
                <a:lnTo>
                  <a:pt x="1563970" y="77686"/>
                </a:lnTo>
                <a:lnTo>
                  <a:pt x="1572384" y="77686"/>
                </a:lnTo>
                <a:lnTo>
                  <a:pt x="1572384" y="52098"/>
                </a:lnTo>
                <a:close/>
                <a:moveTo>
                  <a:pt x="1542070" y="52213"/>
                </a:moveTo>
                <a:cubicBezTo>
                  <a:pt x="1542070" y="63048"/>
                  <a:pt x="1534694" y="70770"/>
                  <a:pt x="1524320" y="70770"/>
                </a:cubicBezTo>
                <a:cubicBezTo>
                  <a:pt x="1513947" y="70770"/>
                  <a:pt x="1506224" y="63048"/>
                  <a:pt x="1506224" y="52213"/>
                </a:cubicBezTo>
                <a:cubicBezTo>
                  <a:pt x="1506224" y="41379"/>
                  <a:pt x="1513716" y="33771"/>
                  <a:pt x="1524320" y="33771"/>
                </a:cubicBezTo>
                <a:cubicBezTo>
                  <a:pt x="1534924" y="33771"/>
                  <a:pt x="1542070" y="41494"/>
                  <a:pt x="1542070" y="52213"/>
                </a:cubicBezTo>
                <a:moveTo>
                  <a:pt x="1524435" y="78723"/>
                </a:moveTo>
                <a:cubicBezTo>
                  <a:pt x="1539765" y="78723"/>
                  <a:pt x="1550830" y="67658"/>
                  <a:pt x="1550830" y="52213"/>
                </a:cubicBezTo>
                <a:cubicBezTo>
                  <a:pt x="1550830" y="36768"/>
                  <a:pt x="1539880" y="25818"/>
                  <a:pt x="1524435" y="25818"/>
                </a:cubicBezTo>
                <a:cubicBezTo>
                  <a:pt x="1508990" y="25818"/>
                  <a:pt x="1497580" y="36884"/>
                  <a:pt x="1497580" y="52213"/>
                </a:cubicBezTo>
                <a:cubicBezTo>
                  <a:pt x="1497580" y="67543"/>
                  <a:pt x="1508875" y="78723"/>
                  <a:pt x="1524435" y="78723"/>
                </a:cubicBezTo>
                <a:moveTo>
                  <a:pt x="1474182" y="53366"/>
                </a:moveTo>
                <a:cubicBezTo>
                  <a:pt x="1474182" y="40802"/>
                  <a:pt x="1482711" y="34002"/>
                  <a:pt x="1492854" y="35270"/>
                </a:cubicBezTo>
                <a:lnTo>
                  <a:pt x="1492854" y="25703"/>
                </a:lnTo>
                <a:cubicBezTo>
                  <a:pt x="1484671" y="25703"/>
                  <a:pt x="1477985" y="30314"/>
                  <a:pt x="1474182" y="38036"/>
                </a:cubicBezTo>
                <a:lnTo>
                  <a:pt x="1474182" y="26625"/>
                </a:lnTo>
                <a:lnTo>
                  <a:pt x="1465768" y="26625"/>
                </a:lnTo>
                <a:lnTo>
                  <a:pt x="1465768" y="77801"/>
                </a:lnTo>
                <a:lnTo>
                  <a:pt x="1474182" y="77801"/>
                </a:lnTo>
                <a:lnTo>
                  <a:pt x="1474182" y="53366"/>
                </a:lnTo>
                <a:close/>
                <a:moveTo>
                  <a:pt x="1443753" y="52213"/>
                </a:moveTo>
                <a:cubicBezTo>
                  <a:pt x="1443753" y="63048"/>
                  <a:pt x="1436261" y="70770"/>
                  <a:pt x="1426003" y="70770"/>
                </a:cubicBezTo>
                <a:cubicBezTo>
                  <a:pt x="1415745" y="70770"/>
                  <a:pt x="1407907" y="63048"/>
                  <a:pt x="1407907" y="52213"/>
                </a:cubicBezTo>
                <a:cubicBezTo>
                  <a:pt x="1407907" y="41379"/>
                  <a:pt x="1415514" y="33771"/>
                  <a:pt x="1426003" y="33771"/>
                </a:cubicBezTo>
                <a:cubicBezTo>
                  <a:pt x="1436492" y="33771"/>
                  <a:pt x="1443753" y="41494"/>
                  <a:pt x="1443753" y="52213"/>
                </a:cubicBezTo>
                <a:moveTo>
                  <a:pt x="1426695" y="78723"/>
                </a:moveTo>
                <a:cubicBezTo>
                  <a:pt x="1441563" y="78723"/>
                  <a:pt x="1452397" y="67658"/>
                  <a:pt x="1452397" y="52213"/>
                </a:cubicBezTo>
                <a:cubicBezTo>
                  <a:pt x="1452397" y="36768"/>
                  <a:pt x="1441448" y="25818"/>
                  <a:pt x="1426695" y="25818"/>
                </a:cubicBezTo>
                <a:cubicBezTo>
                  <a:pt x="1418511" y="25818"/>
                  <a:pt x="1411710" y="29968"/>
                  <a:pt x="1407907" y="36538"/>
                </a:cubicBezTo>
                <a:lnTo>
                  <a:pt x="1407907" y="26741"/>
                </a:lnTo>
                <a:lnTo>
                  <a:pt x="1399493" y="26741"/>
                </a:lnTo>
                <a:lnTo>
                  <a:pt x="1399493" y="103850"/>
                </a:lnTo>
                <a:lnTo>
                  <a:pt x="1407907" y="103850"/>
                </a:lnTo>
                <a:lnTo>
                  <a:pt x="1407907" y="68119"/>
                </a:lnTo>
                <a:cubicBezTo>
                  <a:pt x="1411710" y="74689"/>
                  <a:pt x="1418511" y="78723"/>
                  <a:pt x="1426695" y="78723"/>
                </a:cubicBezTo>
                <a:moveTo>
                  <a:pt x="1365146" y="75150"/>
                </a:moveTo>
                <a:lnTo>
                  <a:pt x="1365146" y="66966"/>
                </a:lnTo>
                <a:cubicBezTo>
                  <a:pt x="1361457" y="69502"/>
                  <a:pt x="1357308" y="70655"/>
                  <a:pt x="1353158" y="70655"/>
                </a:cubicBezTo>
                <a:cubicBezTo>
                  <a:pt x="1347511" y="70655"/>
                  <a:pt x="1343246" y="67888"/>
                  <a:pt x="1343246" y="60742"/>
                </a:cubicBezTo>
                <a:lnTo>
                  <a:pt x="1343246" y="34463"/>
                </a:lnTo>
                <a:lnTo>
                  <a:pt x="1364454" y="34463"/>
                </a:lnTo>
                <a:lnTo>
                  <a:pt x="1364454" y="26741"/>
                </a:lnTo>
                <a:lnTo>
                  <a:pt x="1343246" y="26741"/>
                </a:lnTo>
                <a:lnTo>
                  <a:pt x="1343246" y="10489"/>
                </a:lnTo>
                <a:lnTo>
                  <a:pt x="1334832" y="10489"/>
                </a:lnTo>
                <a:lnTo>
                  <a:pt x="1334832" y="60166"/>
                </a:lnTo>
                <a:cubicBezTo>
                  <a:pt x="1334832" y="73997"/>
                  <a:pt x="1341517" y="78723"/>
                  <a:pt x="1352351" y="78723"/>
                </a:cubicBezTo>
                <a:cubicBezTo>
                  <a:pt x="1356616" y="78723"/>
                  <a:pt x="1361457" y="77686"/>
                  <a:pt x="1365146" y="75150"/>
                </a:cubicBezTo>
                <a:moveTo>
                  <a:pt x="1282619" y="48640"/>
                </a:moveTo>
                <a:cubicBezTo>
                  <a:pt x="1283887" y="39880"/>
                  <a:pt x="1289419" y="33426"/>
                  <a:pt x="1298755" y="33426"/>
                </a:cubicBezTo>
                <a:cubicBezTo>
                  <a:pt x="1308091" y="33426"/>
                  <a:pt x="1313393" y="39995"/>
                  <a:pt x="1314085" y="48640"/>
                </a:cubicBezTo>
                <a:lnTo>
                  <a:pt x="1282504" y="48640"/>
                </a:lnTo>
                <a:close/>
                <a:moveTo>
                  <a:pt x="1301061" y="78723"/>
                </a:moveTo>
                <a:cubicBezTo>
                  <a:pt x="1307630" y="78723"/>
                  <a:pt x="1313854" y="77109"/>
                  <a:pt x="1319272" y="73306"/>
                </a:cubicBezTo>
                <a:lnTo>
                  <a:pt x="1319272" y="65237"/>
                </a:lnTo>
                <a:cubicBezTo>
                  <a:pt x="1313854" y="69041"/>
                  <a:pt x="1307515" y="70885"/>
                  <a:pt x="1301061" y="70885"/>
                </a:cubicBezTo>
                <a:cubicBezTo>
                  <a:pt x="1290918" y="70885"/>
                  <a:pt x="1283772" y="64661"/>
                  <a:pt x="1282388" y="55556"/>
                </a:cubicBezTo>
                <a:lnTo>
                  <a:pt x="1322845" y="55556"/>
                </a:lnTo>
                <a:cubicBezTo>
                  <a:pt x="1322845" y="54057"/>
                  <a:pt x="1323075" y="52789"/>
                  <a:pt x="1323075" y="51291"/>
                </a:cubicBezTo>
                <a:cubicBezTo>
                  <a:pt x="1323075" y="36653"/>
                  <a:pt x="1313509" y="25818"/>
                  <a:pt x="1298755" y="25818"/>
                </a:cubicBezTo>
                <a:cubicBezTo>
                  <a:pt x="1283195" y="25818"/>
                  <a:pt x="1273398" y="37460"/>
                  <a:pt x="1273398" y="52789"/>
                </a:cubicBezTo>
                <a:cubicBezTo>
                  <a:pt x="1273398" y="68119"/>
                  <a:pt x="1285039" y="78723"/>
                  <a:pt x="1300945" y="78723"/>
                </a:cubicBezTo>
                <a:moveTo>
                  <a:pt x="1251729" y="52444"/>
                </a:moveTo>
                <a:cubicBezTo>
                  <a:pt x="1251729" y="63048"/>
                  <a:pt x="1244237" y="70770"/>
                  <a:pt x="1233748" y="70770"/>
                </a:cubicBezTo>
                <a:cubicBezTo>
                  <a:pt x="1223260" y="70770"/>
                  <a:pt x="1215998" y="63048"/>
                  <a:pt x="1215998" y="52444"/>
                </a:cubicBezTo>
                <a:cubicBezTo>
                  <a:pt x="1215998" y="41840"/>
                  <a:pt x="1223490" y="33771"/>
                  <a:pt x="1233748" y="33771"/>
                </a:cubicBezTo>
                <a:cubicBezTo>
                  <a:pt x="1244007" y="33771"/>
                  <a:pt x="1251729" y="41609"/>
                  <a:pt x="1251729" y="52444"/>
                </a:cubicBezTo>
                <a:moveTo>
                  <a:pt x="1260258" y="78262"/>
                </a:moveTo>
                <a:lnTo>
                  <a:pt x="1260258" y="26741"/>
                </a:lnTo>
                <a:lnTo>
                  <a:pt x="1251729" y="26741"/>
                </a:lnTo>
                <a:lnTo>
                  <a:pt x="1251729" y="36538"/>
                </a:lnTo>
                <a:cubicBezTo>
                  <a:pt x="1247925" y="29968"/>
                  <a:pt x="1241125" y="25818"/>
                  <a:pt x="1233057" y="25818"/>
                </a:cubicBezTo>
                <a:cubicBezTo>
                  <a:pt x="1218073" y="25818"/>
                  <a:pt x="1207354" y="37114"/>
                  <a:pt x="1207354" y="52559"/>
                </a:cubicBezTo>
                <a:cubicBezTo>
                  <a:pt x="1207354" y="68004"/>
                  <a:pt x="1218073" y="78723"/>
                  <a:pt x="1233057" y="78723"/>
                </a:cubicBezTo>
                <a:cubicBezTo>
                  <a:pt x="1241125" y="78723"/>
                  <a:pt x="1247925" y="74804"/>
                  <a:pt x="1251729" y="68350"/>
                </a:cubicBezTo>
                <a:lnTo>
                  <a:pt x="1251729" y="78954"/>
                </a:lnTo>
                <a:cubicBezTo>
                  <a:pt x="1251729" y="90480"/>
                  <a:pt x="1245274" y="96704"/>
                  <a:pt x="1233287" y="96704"/>
                </a:cubicBezTo>
                <a:cubicBezTo>
                  <a:pt x="1226372" y="96704"/>
                  <a:pt x="1218534" y="94168"/>
                  <a:pt x="1212771" y="88866"/>
                </a:cubicBezTo>
                <a:lnTo>
                  <a:pt x="1212771" y="98202"/>
                </a:lnTo>
                <a:cubicBezTo>
                  <a:pt x="1218765" y="102582"/>
                  <a:pt x="1225911" y="104772"/>
                  <a:pt x="1233287" y="104772"/>
                </a:cubicBezTo>
                <a:cubicBezTo>
                  <a:pt x="1250346" y="104772"/>
                  <a:pt x="1260258" y="95320"/>
                  <a:pt x="1260258" y="78377"/>
                </a:cubicBezTo>
                <a:moveTo>
                  <a:pt x="1161826" y="77801"/>
                </a:moveTo>
                <a:lnTo>
                  <a:pt x="1170240" y="77801"/>
                </a:lnTo>
                <a:lnTo>
                  <a:pt x="1170240" y="0"/>
                </a:lnTo>
                <a:lnTo>
                  <a:pt x="1161826" y="0"/>
                </a:lnTo>
                <a:lnTo>
                  <a:pt x="1161826" y="77801"/>
                </a:lnTo>
                <a:close/>
                <a:moveTo>
                  <a:pt x="1136123" y="77801"/>
                </a:moveTo>
                <a:lnTo>
                  <a:pt x="1144537" y="77801"/>
                </a:lnTo>
                <a:lnTo>
                  <a:pt x="1144537" y="0"/>
                </a:lnTo>
                <a:lnTo>
                  <a:pt x="1136123" y="0"/>
                </a:lnTo>
                <a:lnTo>
                  <a:pt x="1136123" y="77801"/>
                </a:lnTo>
                <a:close/>
                <a:moveTo>
                  <a:pt x="1092554" y="33771"/>
                </a:moveTo>
                <a:cubicBezTo>
                  <a:pt x="1103043" y="33771"/>
                  <a:pt x="1110535" y="41609"/>
                  <a:pt x="1110535" y="52444"/>
                </a:cubicBezTo>
                <a:cubicBezTo>
                  <a:pt x="1110535" y="63278"/>
                  <a:pt x="1103043" y="70770"/>
                  <a:pt x="1092554" y="70770"/>
                </a:cubicBezTo>
                <a:cubicBezTo>
                  <a:pt x="1082066" y="70770"/>
                  <a:pt x="1074804" y="63048"/>
                  <a:pt x="1074804" y="52444"/>
                </a:cubicBezTo>
                <a:cubicBezTo>
                  <a:pt x="1074804" y="41840"/>
                  <a:pt x="1082296" y="33771"/>
                  <a:pt x="1092554" y="33771"/>
                </a:cubicBezTo>
                <a:moveTo>
                  <a:pt x="1110420" y="77801"/>
                </a:moveTo>
                <a:lnTo>
                  <a:pt x="1118949" y="77801"/>
                </a:lnTo>
                <a:lnTo>
                  <a:pt x="1118949" y="26625"/>
                </a:lnTo>
                <a:lnTo>
                  <a:pt x="1110420" y="26625"/>
                </a:lnTo>
                <a:lnTo>
                  <a:pt x="1110420" y="36307"/>
                </a:lnTo>
                <a:cubicBezTo>
                  <a:pt x="1106616" y="29737"/>
                  <a:pt x="1099816" y="25703"/>
                  <a:pt x="1091748" y="25703"/>
                </a:cubicBezTo>
                <a:cubicBezTo>
                  <a:pt x="1076648" y="25703"/>
                  <a:pt x="1066044" y="36999"/>
                  <a:pt x="1066044" y="52444"/>
                </a:cubicBezTo>
                <a:cubicBezTo>
                  <a:pt x="1066044" y="67888"/>
                  <a:pt x="1076763" y="78608"/>
                  <a:pt x="1091748" y="78608"/>
                </a:cubicBezTo>
                <a:cubicBezTo>
                  <a:pt x="1099816" y="78608"/>
                  <a:pt x="1106616" y="74689"/>
                  <a:pt x="1110420" y="68234"/>
                </a:cubicBezTo>
                <a:lnTo>
                  <a:pt x="1110420" y="77801"/>
                </a:lnTo>
                <a:close/>
                <a:moveTo>
                  <a:pt x="992162" y="48640"/>
                </a:moveTo>
                <a:cubicBezTo>
                  <a:pt x="993430" y="39880"/>
                  <a:pt x="998963" y="33426"/>
                  <a:pt x="1008299" y="33426"/>
                </a:cubicBezTo>
                <a:cubicBezTo>
                  <a:pt x="1017635" y="33426"/>
                  <a:pt x="1022937" y="39995"/>
                  <a:pt x="1023629" y="48640"/>
                </a:cubicBezTo>
                <a:lnTo>
                  <a:pt x="992047" y="48640"/>
                </a:lnTo>
                <a:close/>
                <a:moveTo>
                  <a:pt x="1010604" y="78723"/>
                </a:moveTo>
                <a:cubicBezTo>
                  <a:pt x="1017174" y="78723"/>
                  <a:pt x="1023398" y="77109"/>
                  <a:pt x="1028815" y="73306"/>
                </a:cubicBezTo>
                <a:lnTo>
                  <a:pt x="1028815" y="65237"/>
                </a:lnTo>
                <a:cubicBezTo>
                  <a:pt x="1023398" y="69041"/>
                  <a:pt x="1017059" y="70885"/>
                  <a:pt x="1010604" y="70885"/>
                </a:cubicBezTo>
                <a:cubicBezTo>
                  <a:pt x="1000461" y="70885"/>
                  <a:pt x="993315" y="64661"/>
                  <a:pt x="991932" y="55556"/>
                </a:cubicBezTo>
                <a:lnTo>
                  <a:pt x="1032388" y="55556"/>
                </a:lnTo>
                <a:cubicBezTo>
                  <a:pt x="1032388" y="54057"/>
                  <a:pt x="1032619" y="52789"/>
                  <a:pt x="1032619" y="51291"/>
                </a:cubicBezTo>
                <a:cubicBezTo>
                  <a:pt x="1032619" y="36653"/>
                  <a:pt x="1023052" y="25818"/>
                  <a:pt x="1008299" y="25818"/>
                </a:cubicBezTo>
                <a:cubicBezTo>
                  <a:pt x="992739" y="25818"/>
                  <a:pt x="982942" y="37460"/>
                  <a:pt x="982942" y="52789"/>
                </a:cubicBezTo>
                <a:cubicBezTo>
                  <a:pt x="982942" y="68119"/>
                  <a:pt x="994583" y="78723"/>
                  <a:pt x="1010489" y="78723"/>
                </a:cubicBezTo>
                <a:moveTo>
                  <a:pt x="979253" y="26741"/>
                </a:moveTo>
                <a:lnTo>
                  <a:pt x="970378" y="26741"/>
                </a:lnTo>
                <a:lnTo>
                  <a:pt x="956086" y="61088"/>
                </a:lnTo>
                <a:lnTo>
                  <a:pt x="938682" y="25012"/>
                </a:lnTo>
                <a:lnTo>
                  <a:pt x="921162" y="61203"/>
                </a:lnTo>
                <a:lnTo>
                  <a:pt x="906870" y="26741"/>
                </a:lnTo>
                <a:lnTo>
                  <a:pt x="897188" y="26741"/>
                </a:lnTo>
                <a:lnTo>
                  <a:pt x="920240" y="79645"/>
                </a:lnTo>
                <a:lnTo>
                  <a:pt x="938797" y="41724"/>
                </a:lnTo>
                <a:lnTo>
                  <a:pt x="956893" y="79645"/>
                </a:lnTo>
                <a:lnTo>
                  <a:pt x="979253" y="26741"/>
                </a:lnTo>
                <a:close/>
                <a:moveTo>
                  <a:pt x="857192" y="93361"/>
                </a:moveTo>
                <a:lnTo>
                  <a:pt x="864915" y="79299"/>
                </a:lnTo>
                <a:cubicBezTo>
                  <a:pt x="866067" y="77340"/>
                  <a:pt x="866990" y="75265"/>
                  <a:pt x="866990" y="72960"/>
                </a:cubicBezTo>
                <a:cubicBezTo>
                  <a:pt x="866990" y="69272"/>
                  <a:pt x="864454" y="66505"/>
                  <a:pt x="860535" y="66505"/>
                </a:cubicBezTo>
                <a:cubicBezTo>
                  <a:pt x="856962" y="66505"/>
                  <a:pt x="854080" y="68811"/>
                  <a:pt x="854080" y="72614"/>
                </a:cubicBezTo>
                <a:cubicBezTo>
                  <a:pt x="854080" y="75265"/>
                  <a:pt x="855348" y="77455"/>
                  <a:pt x="858575" y="78492"/>
                </a:cubicBezTo>
                <a:lnTo>
                  <a:pt x="850853" y="93246"/>
                </a:lnTo>
                <a:lnTo>
                  <a:pt x="857077" y="93246"/>
                </a:lnTo>
                <a:close/>
                <a:moveTo>
                  <a:pt x="804979" y="48640"/>
                </a:moveTo>
                <a:cubicBezTo>
                  <a:pt x="806247" y="39880"/>
                  <a:pt x="811780" y="33426"/>
                  <a:pt x="821116" y="33426"/>
                </a:cubicBezTo>
                <a:cubicBezTo>
                  <a:pt x="830452" y="33426"/>
                  <a:pt x="835754" y="39995"/>
                  <a:pt x="836446" y="48640"/>
                </a:cubicBezTo>
                <a:lnTo>
                  <a:pt x="804864" y="48640"/>
                </a:lnTo>
                <a:close/>
                <a:moveTo>
                  <a:pt x="823421" y="78723"/>
                </a:moveTo>
                <a:cubicBezTo>
                  <a:pt x="829991" y="78723"/>
                  <a:pt x="836215" y="77109"/>
                  <a:pt x="841632" y="73306"/>
                </a:cubicBezTo>
                <a:lnTo>
                  <a:pt x="841632" y="65237"/>
                </a:lnTo>
                <a:cubicBezTo>
                  <a:pt x="836215" y="69041"/>
                  <a:pt x="829876" y="70885"/>
                  <a:pt x="823421" y="70885"/>
                </a:cubicBezTo>
                <a:cubicBezTo>
                  <a:pt x="813278" y="70885"/>
                  <a:pt x="806132" y="64661"/>
                  <a:pt x="804749" y="55556"/>
                </a:cubicBezTo>
                <a:lnTo>
                  <a:pt x="845205" y="55556"/>
                </a:lnTo>
                <a:cubicBezTo>
                  <a:pt x="845205" y="54057"/>
                  <a:pt x="845436" y="52789"/>
                  <a:pt x="845436" y="51291"/>
                </a:cubicBezTo>
                <a:cubicBezTo>
                  <a:pt x="845436" y="36653"/>
                  <a:pt x="835869" y="25818"/>
                  <a:pt x="821116" y="25818"/>
                </a:cubicBezTo>
                <a:cubicBezTo>
                  <a:pt x="805556" y="25818"/>
                  <a:pt x="795758" y="37460"/>
                  <a:pt x="795758" y="52789"/>
                </a:cubicBezTo>
                <a:cubicBezTo>
                  <a:pt x="795758" y="68119"/>
                  <a:pt x="807400" y="78723"/>
                  <a:pt x="823306" y="78723"/>
                </a:cubicBezTo>
                <a:moveTo>
                  <a:pt x="714269" y="52213"/>
                </a:moveTo>
                <a:cubicBezTo>
                  <a:pt x="714269" y="42070"/>
                  <a:pt x="719917" y="34002"/>
                  <a:pt x="728562" y="34002"/>
                </a:cubicBezTo>
                <a:cubicBezTo>
                  <a:pt x="737206" y="34002"/>
                  <a:pt x="740664" y="39304"/>
                  <a:pt x="740664" y="49216"/>
                </a:cubicBezTo>
                <a:lnTo>
                  <a:pt x="740664" y="77801"/>
                </a:lnTo>
                <a:lnTo>
                  <a:pt x="749078" y="77801"/>
                </a:lnTo>
                <a:lnTo>
                  <a:pt x="749078" y="51406"/>
                </a:lnTo>
                <a:cubicBezTo>
                  <a:pt x="749078" y="41609"/>
                  <a:pt x="754726" y="33887"/>
                  <a:pt x="763370" y="33887"/>
                </a:cubicBezTo>
                <a:cubicBezTo>
                  <a:pt x="772015" y="33887"/>
                  <a:pt x="775473" y="39189"/>
                  <a:pt x="775473" y="49101"/>
                </a:cubicBezTo>
                <a:lnTo>
                  <a:pt x="775473" y="77686"/>
                </a:lnTo>
                <a:lnTo>
                  <a:pt x="783886" y="77686"/>
                </a:lnTo>
                <a:lnTo>
                  <a:pt x="783886" y="47603"/>
                </a:lnTo>
                <a:cubicBezTo>
                  <a:pt x="783886" y="34924"/>
                  <a:pt x="777317" y="25588"/>
                  <a:pt x="764984" y="25588"/>
                </a:cubicBezTo>
                <a:cubicBezTo>
                  <a:pt x="756801" y="25588"/>
                  <a:pt x="750115" y="30083"/>
                  <a:pt x="746773" y="36768"/>
                </a:cubicBezTo>
                <a:cubicBezTo>
                  <a:pt x="744122" y="29968"/>
                  <a:pt x="738935" y="25588"/>
                  <a:pt x="730867" y="25588"/>
                </a:cubicBezTo>
                <a:cubicBezTo>
                  <a:pt x="723490" y="25588"/>
                  <a:pt x="717497" y="29507"/>
                  <a:pt x="714039" y="35731"/>
                </a:cubicBezTo>
                <a:lnTo>
                  <a:pt x="714039" y="26510"/>
                </a:lnTo>
                <a:lnTo>
                  <a:pt x="705625" y="26510"/>
                </a:lnTo>
                <a:lnTo>
                  <a:pt x="705625" y="77686"/>
                </a:lnTo>
                <a:lnTo>
                  <a:pt x="714039" y="77686"/>
                </a:lnTo>
                <a:lnTo>
                  <a:pt x="714039" y="52098"/>
                </a:lnTo>
                <a:close/>
                <a:moveTo>
                  <a:pt x="680267" y="77801"/>
                </a:moveTo>
                <a:lnTo>
                  <a:pt x="688797" y="77801"/>
                </a:lnTo>
                <a:lnTo>
                  <a:pt x="688797" y="26625"/>
                </a:lnTo>
                <a:lnTo>
                  <a:pt x="680267" y="26625"/>
                </a:lnTo>
                <a:lnTo>
                  <a:pt x="680267" y="77801"/>
                </a:lnTo>
                <a:close/>
                <a:moveTo>
                  <a:pt x="683840" y="16943"/>
                </a:moveTo>
                <a:cubicBezTo>
                  <a:pt x="685224" y="16943"/>
                  <a:pt x="686376" y="16482"/>
                  <a:pt x="687529" y="15675"/>
                </a:cubicBezTo>
                <a:lnTo>
                  <a:pt x="693638" y="11411"/>
                </a:lnTo>
                <a:lnTo>
                  <a:pt x="687529" y="7031"/>
                </a:lnTo>
                <a:cubicBezTo>
                  <a:pt x="686376" y="6224"/>
                  <a:pt x="685224" y="5878"/>
                  <a:pt x="683840" y="5878"/>
                </a:cubicBezTo>
                <a:cubicBezTo>
                  <a:pt x="680844" y="5878"/>
                  <a:pt x="678423" y="8414"/>
                  <a:pt x="678423" y="11526"/>
                </a:cubicBezTo>
                <a:cubicBezTo>
                  <a:pt x="678423" y="14638"/>
                  <a:pt x="680844" y="16943"/>
                  <a:pt x="683840" y="16943"/>
                </a:cubicBezTo>
                <a:moveTo>
                  <a:pt x="669779" y="75150"/>
                </a:moveTo>
                <a:lnTo>
                  <a:pt x="669779" y="66966"/>
                </a:lnTo>
                <a:cubicBezTo>
                  <a:pt x="666090" y="69502"/>
                  <a:pt x="661941" y="70655"/>
                  <a:pt x="657792" y="70655"/>
                </a:cubicBezTo>
                <a:cubicBezTo>
                  <a:pt x="652144" y="70655"/>
                  <a:pt x="647879" y="67888"/>
                  <a:pt x="647879" y="60742"/>
                </a:cubicBezTo>
                <a:lnTo>
                  <a:pt x="647879" y="34463"/>
                </a:lnTo>
                <a:lnTo>
                  <a:pt x="669087" y="34463"/>
                </a:lnTo>
                <a:lnTo>
                  <a:pt x="669087" y="26741"/>
                </a:lnTo>
                <a:lnTo>
                  <a:pt x="647879" y="26741"/>
                </a:lnTo>
                <a:lnTo>
                  <a:pt x="647879" y="10489"/>
                </a:lnTo>
                <a:lnTo>
                  <a:pt x="639465" y="10489"/>
                </a:lnTo>
                <a:lnTo>
                  <a:pt x="639465" y="60166"/>
                </a:lnTo>
                <a:cubicBezTo>
                  <a:pt x="639465" y="73997"/>
                  <a:pt x="646266" y="78723"/>
                  <a:pt x="656985" y="78723"/>
                </a:cubicBezTo>
                <a:cubicBezTo>
                  <a:pt x="661249" y="78723"/>
                  <a:pt x="666090" y="77686"/>
                  <a:pt x="669779" y="75150"/>
                </a:cubicBezTo>
                <a:moveTo>
                  <a:pt x="594399" y="52213"/>
                </a:moveTo>
                <a:cubicBezTo>
                  <a:pt x="594399" y="63048"/>
                  <a:pt x="587022" y="70770"/>
                  <a:pt x="576648" y="70770"/>
                </a:cubicBezTo>
                <a:cubicBezTo>
                  <a:pt x="566275" y="70770"/>
                  <a:pt x="558552" y="63048"/>
                  <a:pt x="558552" y="52213"/>
                </a:cubicBezTo>
                <a:cubicBezTo>
                  <a:pt x="558552" y="41379"/>
                  <a:pt x="566044" y="33771"/>
                  <a:pt x="576648" y="33771"/>
                </a:cubicBezTo>
                <a:cubicBezTo>
                  <a:pt x="587252" y="33771"/>
                  <a:pt x="594399" y="41494"/>
                  <a:pt x="594399" y="52213"/>
                </a:cubicBezTo>
                <a:moveTo>
                  <a:pt x="576763" y="78723"/>
                </a:moveTo>
                <a:cubicBezTo>
                  <a:pt x="592093" y="78723"/>
                  <a:pt x="603158" y="67658"/>
                  <a:pt x="603158" y="52213"/>
                </a:cubicBezTo>
                <a:cubicBezTo>
                  <a:pt x="603158" y="36768"/>
                  <a:pt x="592209" y="25818"/>
                  <a:pt x="576763" y="25818"/>
                </a:cubicBezTo>
                <a:cubicBezTo>
                  <a:pt x="561318" y="25818"/>
                  <a:pt x="549908" y="36884"/>
                  <a:pt x="549908" y="52213"/>
                </a:cubicBezTo>
                <a:cubicBezTo>
                  <a:pt x="549908" y="67543"/>
                  <a:pt x="561203" y="78723"/>
                  <a:pt x="576763" y="78723"/>
                </a:cubicBezTo>
                <a:moveTo>
                  <a:pt x="543223" y="75150"/>
                </a:moveTo>
                <a:lnTo>
                  <a:pt x="543223" y="66966"/>
                </a:lnTo>
                <a:cubicBezTo>
                  <a:pt x="539534" y="69502"/>
                  <a:pt x="535385" y="70655"/>
                  <a:pt x="531236" y="70655"/>
                </a:cubicBezTo>
                <a:cubicBezTo>
                  <a:pt x="525588" y="70655"/>
                  <a:pt x="521323" y="67888"/>
                  <a:pt x="521323" y="60742"/>
                </a:cubicBezTo>
                <a:lnTo>
                  <a:pt x="521323" y="34463"/>
                </a:lnTo>
                <a:lnTo>
                  <a:pt x="542531" y="34463"/>
                </a:lnTo>
                <a:lnTo>
                  <a:pt x="542531" y="26741"/>
                </a:lnTo>
                <a:lnTo>
                  <a:pt x="521323" y="26741"/>
                </a:lnTo>
                <a:lnTo>
                  <a:pt x="521323" y="10489"/>
                </a:lnTo>
                <a:lnTo>
                  <a:pt x="512909" y="10489"/>
                </a:lnTo>
                <a:lnTo>
                  <a:pt x="512909" y="60166"/>
                </a:lnTo>
                <a:cubicBezTo>
                  <a:pt x="512909" y="73997"/>
                  <a:pt x="519594" y="78723"/>
                  <a:pt x="530429" y="78723"/>
                </a:cubicBezTo>
                <a:cubicBezTo>
                  <a:pt x="534693" y="78723"/>
                  <a:pt x="539534" y="77686"/>
                  <a:pt x="543223" y="75150"/>
                </a:cubicBezTo>
                <a:moveTo>
                  <a:pt x="436030" y="48640"/>
                </a:moveTo>
                <a:cubicBezTo>
                  <a:pt x="437298" y="39880"/>
                  <a:pt x="442831" y="33426"/>
                  <a:pt x="452167" y="33426"/>
                </a:cubicBezTo>
                <a:cubicBezTo>
                  <a:pt x="461503" y="33426"/>
                  <a:pt x="466805" y="39995"/>
                  <a:pt x="467497" y="48640"/>
                </a:cubicBezTo>
                <a:lnTo>
                  <a:pt x="435915" y="48640"/>
                </a:lnTo>
                <a:close/>
                <a:moveTo>
                  <a:pt x="454472" y="78723"/>
                </a:moveTo>
                <a:cubicBezTo>
                  <a:pt x="461042" y="78723"/>
                  <a:pt x="467266" y="77109"/>
                  <a:pt x="472683" y="73306"/>
                </a:cubicBezTo>
                <a:lnTo>
                  <a:pt x="472683" y="65237"/>
                </a:lnTo>
                <a:cubicBezTo>
                  <a:pt x="467266" y="69041"/>
                  <a:pt x="460927" y="70885"/>
                  <a:pt x="454472" y="70885"/>
                </a:cubicBezTo>
                <a:cubicBezTo>
                  <a:pt x="444329" y="70885"/>
                  <a:pt x="437183" y="64661"/>
                  <a:pt x="435800" y="55556"/>
                </a:cubicBezTo>
                <a:lnTo>
                  <a:pt x="476257" y="55556"/>
                </a:lnTo>
                <a:cubicBezTo>
                  <a:pt x="476257" y="54057"/>
                  <a:pt x="476487" y="52789"/>
                  <a:pt x="476487" y="51291"/>
                </a:cubicBezTo>
                <a:cubicBezTo>
                  <a:pt x="476487" y="36653"/>
                  <a:pt x="466920" y="25818"/>
                  <a:pt x="452167" y="25818"/>
                </a:cubicBezTo>
                <a:cubicBezTo>
                  <a:pt x="436607" y="25818"/>
                  <a:pt x="426810" y="37460"/>
                  <a:pt x="426810" y="52789"/>
                </a:cubicBezTo>
                <a:cubicBezTo>
                  <a:pt x="426810" y="68119"/>
                  <a:pt x="438451" y="78723"/>
                  <a:pt x="454357" y="78723"/>
                </a:cubicBezTo>
                <a:moveTo>
                  <a:pt x="345320" y="52213"/>
                </a:moveTo>
                <a:cubicBezTo>
                  <a:pt x="345320" y="42070"/>
                  <a:pt x="350968" y="34002"/>
                  <a:pt x="359613" y="34002"/>
                </a:cubicBezTo>
                <a:cubicBezTo>
                  <a:pt x="368257" y="34002"/>
                  <a:pt x="371715" y="39304"/>
                  <a:pt x="371715" y="49216"/>
                </a:cubicBezTo>
                <a:lnTo>
                  <a:pt x="371715" y="77801"/>
                </a:lnTo>
                <a:lnTo>
                  <a:pt x="380129" y="77801"/>
                </a:lnTo>
                <a:lnTo>
                  <a:pt x="380129" y="51406"/>
                </a:lnTo>
                <a:cubicBezTo>
                  <a:pt x="380129" y="41609"/>
                  <a:pt x="385777" y="33887"/>
                  <a:pt x="394421" y="33887"/>
                </a:cubicBezTo>
                <a:cubicBezTo>
                  <a:pt x="403066" y="33887"/>
                  <a:pt x="406524" y="39189"/>
                  <a:pt x="406524" y="49101"/>
                </a:cubicBezTo>
                <a:lnTo>
                  <a:pt x="406524" y="77686"/>
                </a:lnTo>
                <a:lnTo>
                  <a:pt x="414938" y="77686"/>
                </a:lnTo>
                <a:lnTo>
                  <a:pt x="414938" y="47603"/>
                </a:lnTo>
                <a:cubicBezTo>
                  <a:pt x="414938" y="34924"/>
                  <a:pt x="408368" y="25588"/>
                  <a:pt x="396035" y="25588"/>
                </a:cubicBezTo>
                <a:cubicBezTo>
                  <a:pt x="387852" y="25588"/>
                  <a:pt x="381167" y="30083"/>
                  <a:pt x="377939" y="36768"/>
                </a:cubicBezTo>
                <a:cubicBezTo>
                  <a:pt x="375288" y="29968"/>
                  <a:pt x="370101" y="25588"/>
                  <a:pt x="362033" y="25588"/>
                </a:cubicBezTo>
                <a:cubicBezTo>
                  <a:pt x="354656" y="25588"/>
                  <a:pt x="348663" y="29507"/>
                  <a:pt x="345205" y="35731"/>
                </a:cubicBezTo>
                <a:lnTo>
                  <a:pt x="345205" y="26510"/>
                </a:lnTo>
                <a:lnTo>
                  <a:pt x="336791" y="26510"/>
                </a:lnTo>
                <a:lnTo>
                  <a:pt x="336791" y="77686"/>
                </a:lnTo>
                <a:lnTo>
                  <a:pt x="345205" y="77686"/>
                </a:lnTo>
                <a:lnTo>
                  <a:pt x="345205" y="52098"/>
                </a:lnTo>
                <a:close/>
                <a:moveTo>
                  <a:pt x="311318" y="77801"/>
                </a:moveTo>
                <a:lnTo>
                  <a:pt x="319848" y="77801"/>
                </a:lnTo>
                <a:lnTo>
                  <a:pt x="319848" y="26625"/>
                </a:lnTo>
                <a:lnTo>
                  <a:pt x="311318" y="26625"/>
                </a:lnTo>
                <a:lnTo>
                  <a:pt x="311318" y="77801"/>
                </a:lnTo>
                <a:close/>
                <a:moveTo>
                  <a:pt x="314892" y="16943"/>
                </a:moveTo>
                <a:cubicBezTo>
                  <a:pt x="316275" y="16943"/>
                  <a:pt x="317427" y="16482"/>
                  <a:pt x="318580" y="15675"/>
                </a:cubicBezTo>
                <a:lnTo>
                  <a:pt x="324689" y="11411"/>
                </a:lnTo>
                <a:lnTo>
                  <a:pt x="318580" y="7031"/>
                </a:lnTo>
                <a:cubicBezTo>
                  <a:pt x="317427" y="6224"/>
                  <a:pt x="316275" y="5878"/>
                  <a:pt x="314892" y="5878"/>
                </a:cubicBezTo>
                <a:cubicBezTo>
                  <a:pt x="311895" y="5878"/>
                  <a:pt x="309475" y="8414"/>
                  <a:pt x="309475" y="11526"/>
                </a:cubicBezTo>
                <a:cubicBezTo>
                  <a:pt x="309475" y="14638"/>
                  <a:pt x="311895" y="16943"/>
                  <a:pt x="314892" y="16943"/>
                </a:cubicBezTo>
                <a:moveTo>
                  <a:pt x="300830" y="75150"/>
                </a:moveTo>
                <a:lnTo>
                  <a:pt x="300830" y="66966"/>
                </a:lnTo>
                <a:cubicBezTo>
                  <a:pt x="297142" y="69502"/>
                  <a:pt x="292992" y="70655"/>
                  <a:pt x="288843" y="70655"/>
                </a:cubicBezTo>
                <a:cubicBezTo>
                  <a:pt x="283195" y="70655"/>
                  <a:pt x="278930" y="67888"/>
                  <a:pt x="278930" y="60742"/>
                </a:cubicBezTo>
                <a:lnTo>
                  <a:pt x="278930" y="34463"/>
                </a:lnTo>
                <a:lnTo>
                  <a:pt x="300138" y="34463"/>
                </a:lnTo>
                <a:lnTo>
                  <a:pt x="300138" y="26741"/>
                </a:lnTo>
                <a:lnTo>
                  <a:pt x="278930" y="26741"/>
                </a:lnTo>
                <a:lnTo>
                  <a:pt x="278930" y="10489"/>
                </a:lnTo>
                <a:lnTo>
                  <a:pt x="270516" y="10489"/>
                </a:lnTo>
                <a:lnTo>
                  <a:pt x="270516" y="60166"/>
                </a:lnTo>
                <a:cubicBezTo>
                  <a:pt x="270516" y="73997"/>
                  <a:pt x="277201" y="78723"/>
                  <a:pt x="288036" y="78723"/>
                </a:cubicBezTo>
                <a:cubicBezTo>
                  <a:pt x="292300" y="78723"/>
                  <a:pt x="297142" y="77686"/>
                  <a:pt x="300830" y="75150"/>
                </a:cubicBezTo>
                <a:moveTo>
                  <a:pt x="161595" y="52213"/>
                </a:moveTo>
                <a:cubicBezTo>
                  <a:pt x="161595" y="42070"/>
                  <a:pt x="167358" y="34002"/>
                  <a:pt x="175887" y="34002"/>
                </a:cubicBezTo>
                <a:cubicBezTo>
                  <a:pt x="184417" y="34002"/>
                  <a:pt x="187990" y="39304"/>
                  <a:pt x="187990" y="49216"/>
                </a:cubicBezTo>
                <a:lnTo>
                  <a:pt x="187990" y="77801"/>
                </a:lnTo>
                <a:lnTo>
                  <a:pt x="196404" y="77801"/>
                </a:lnTo>
                <a:lnTo>
                  <a:pt x="196404" y="51406"/>
                </a:lnTo>
                <a:cubicBezTo>
                  <a:pt x="196404" y="41609"/>
                  <a:pt x="202052" y="33887"/>
                  <a:pt x="210696" y="33887"/>
                </a:cubicBezTo>
                <a:cubicBezTo>
                  <a:pt x="219341" y="33887"/>
                  <a:pt x="222798" y="39189"/>
                  <a:pt x="222798" y="49101"/>
                </a:cubicBezTo>
                <a:lnTo>
                  <a:pt x="222798" y="77686"/>
                </a:lnTo>
                <a:lnTo>
                  <a:pt x="231213" y="77686"/>
                </a:lnTo>
                <a:lnTo>
                  <a:pt x="231213" y="47603"/>
                </a:lnTo>
                <a:cubicBezTo>
                  <a:pt x="231213" y="34924"/>
                  <a:pt x="224643" y="25588"/>
                  <a:pt x="212310" y="25588"/>
                </a:cubicBezTo>
                <a:cubicBezTo>
                  <a:pt x="204126" y="25588"/>
                  <a:pt x="197441" y="30083"/>
                  <a:pt x="194214" y="36768"/>
                </a:cubicBezTo>
                <a:cubicBezTo>
                  <a:pt x="191563" y="29968"/>
                  <a:pt x="186376" y="25588"/>
                  <a:pt x="178308" y="25588"/>
                </a:cubicBezTo>
                <a:cubicBezTo>
                  <a:pt x="170931" y="25588"/>
                  <a:pt x="164938" y="29507"/>
                  <a:pt x="161480" y="35731"/>
                </a:cubicBezTo>
                <a:lnTo>
                  <a:pt x="161480" y="26510"/>
                </a:lnTo>
                <a:lnTo>
                  <a:pt x="153066" y="26510"/>
                </a:lnTo>
                <a:lnTo>
                  <a:pt x="153066" y="77686"/>
                </a:lnTo>
                <a:lnTo>
                  <a:pt x="161480" y="77686"/>
                </a:lnTo>
                <a:lnTo>
                  <a:pt x="161480" y="52098"/>
                </a:lnTo>
                <a:close/>
                <a:moveTo>
                  <a:pt x="131051" y="52213"/>
                </a:moveTo>
                <a:cubicBezTo>
                  <a:pt x="131051" y="63048"/>
                  <a:pt x="123674" y="70770"/>
                  <a:pt x="113301" y="70770"/>
                </a:cubicBezTo>
                <a:cubicBezTo>
                  <a:pt x="102928" y="70770"/>
                  <a:pt x="95205" y="63048"/>
                  <a:pt x="95205" y="52213"/>
                </a:cubicBezTo>
                <a:cubicBezTo>
                  <a:pt x="95205" y="41379"/>
                  <a:pt x="102697" y="33771"/>
                  <a:pt x="113301" y="33771"/>
                </a:cubicBezTo>
                <a:cubicBezTo>
                  <a:pt x="123905" y="33771"/>
                  <a:pt x="131051" y="41494"/>
                  <a:pt x="131051" y="52213"/>
                </a:cubicBezTo>
                <a:moveTo>
                  <a:pt x="113416" y="78723"/>
                </a:moveTo>
                <a:cubicBezTo>
                  <a:pt x="128746" y="78723"/>
                  <a:pt x="139811" y="67658"/>
                  <a:pt x="139811" y="52213"/>
                </a:cubicBezTo>
                <a:cubicBezTo>
                  <a:pt x="139811" y="36768"/>
                  <a:pt x="128861" y="25818"/>
                  <a:pt x="113416" y="25818"/>
                </a:cubicBezTo>
                <a:cubicBezTo>
                  <a:pt x="97971" y="25818"/>
                  <a:pt x="86560" y="36884"/>
                  <a:pt x="86560" y="52213"/>
                </a:cubicBezTo>
                <a:cubicBezTo>
                  <a:pt x="86560" y="67543"/>
                  <a:pt x="97856" y="78723"/>
                  <a:pt x="113416" y="78723"/>
                </a:cubicBezTo>
                <a:moveTo>
                  <a:pt x="63163" y="53366"/>
                </a:moveTo>
                <a:cubicBezTo>
                  <a:pt x="63163" y="40802"/>
                  <a:pt x="71692" y="34002"/>
                  <a:pt x="81835" y="35270"/>
                </a:cubicBezTo>
                <a:lnTo>
                  <a:pt x="81835" y="25703"/>
                </a:lnTo>
                <a:cubicBezTo>
                  <a:pt x="73651" y="25703"/>
                  <a:pt x="66966" y="30314"/>
                  <a:pt x="63163" y="38036"/>
                </a:cubicBezTo>
                <a:lnTo>
                  <a:pt x="63163" y="26625"/>
                </a:lnTo>
                <a:lnTo>
                  <a:pt x="54749" y="26625"/>
                </a:lnTo>
                <a:lnTo>
                  <a:pt x="54749" y="77801"/>
                </a:lnTo>
                <a:lnTo>
                  <a:pt x="63163" y="77801"/>
                </a:lnTo>
                <a:lnTo>
                  <a:pt x="63163" y="53366"/>
                </a:lnTo>
                <a:close/>
                <a:moveTo>
                  <a:pt x="0" y="77801"/>
                </a:moveTo>
                <a:lnTo>
                  <a:pt x="8760" y="77801"/>
                </a:lnTo>
                <a:lnTo>
                  <a:pt x="8760" y="44952"/>
                </a:lnTo>
                <a:lnTo>
                  <a:pt x="39765" y="44952"/>
                </a:lnTo>
                <a:lnTo>
                  <a:pt x="39765" y="36999"/>
                </a:lnTo>
                <a:lnTo>
                  <a:pt x="8760" y="36999"/>
                </a:lnTo>
                <a:lnTo>
                  <a:pt x="8760" y="8068"/>
                </a:lnTo>
                <a:lnTo>
                  <a:pt x="44145" y="8068"/>
                </a:lnTo>
                <a:lnTo>
                  <a:pt x="44145" y="115"/>
                </a:lnTo>
                <a:lnTo>
                  <a:pt x="0" y="115"/>
                </a:lnTo>
                <a:lnTo>
                  <a:pt x="0" y="7791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9" name="Freeform: Shape 2008">
            <a:extLst>
              <a:ext uri="{FF2B5EF4-FFF2-40B4-BE49-F238E27FC236}">
                <a16:creationId xmlns:a16="http://schemas.microsoft.com/office/drawing/2014/main" id="{010E5259-3AC8-1D66-FFB3-792BC77F0A15}"/>
              </a:ext>
            </a:extLst>
          </p:cNvPr>
          <p:cNvSpPr/>
          <p:nvPr/>
        </p:nvSpPr>
        <p:spPr>
          <a:xfrm>
            <a:off x="3789995" y="2783626"/>
            <a:ext cx="2421046" cy="104656"/>
          </a:xfrm>
          <a:custGeom>
            <a:avLst/>
            <a:gdLst>
              <a:gd name="connsiteX0" fmla="*/ 2380590 w 2421046"/>
              <a:gd name="connsiteY0" fmla="*/ 49447 h 104656"/>
              <a:gd name="connsiteX1" fmla="*/ 2396727 w 2421046"/>
              <a:gd name="connsiteY1" fmla="*/ 34232 h 104656"/>
              <a:gd name="connsiteX2" fmla="*/ 2412057 w 2421046"/>
              <a:gd name="connsiteY2" fmla="*/ 49447 h 104656"/>
              <a:gd name="connsiteX3" fmla="*/ 2380475 w 2421046"/>
              <a:gd name="connsiteY3" fmla="*/ 49447 h 104656"/>
              <a:gd name="connsiteX4" fmla="*/ 2399032 w 2421046"/>
              <a:gd name="connsiteY4" fmla="*/ 79530 h 104656"/>
              <a:gd name="connsiteX5" fmla="*/ 2417243 w 2421046"/>
              <a:gd name="connsiteY5" fmla="*/ 74112 h 104656"/>
              <a:gd name="connsiteX6" fmla="*/ 2417243 w 2421046"/>
              <a:gd name="connsiteY6" fmla="*/ 66044 h 104656"/>
              <a:gd name="connsiteX7" fmla="*/ 2399032 w 2421046"/>
              <a:gd name="connsiteY7" fmla="*/ 71692 h 104656"/>
              <a:gd name="connsiteX8" fmla="*/ 2380360 w 2421046"/>
              <a:gd name="connsiteY8" fmla="*/ 56362 h 104656"/>
              <a:gd name="connsiteX9" fmla="*/ 2420816 w 2421046"/>
              <a:gd name="connsiteY9" fmla="*/ 56362 h 104656"/>
              <a:gd name="connsiteX10" fmla="*/ 2421047 w 2421046"/>
              <a:gd name="connsiteY10" fmla="*/ 52098 h 104656"/>
              <a:gd name="connsiteX11" fmla="*/ 2396727 w 2421046"/>
              <a:gd name="connsiteY11" fmla="*/ 26625 h 104656"/>
              <a:gd name="connsiteX12" fmla="*/ 2371370 w 2421046"/>
              <a:gd name="connsiteY12" fmla="*/ 53596 h 104656"/>
              <a:gd name="connsiteX13" fmla="*/ 2398917 w 2421046"/>
              <a:gd name="connsiteY13" fmla="*/ 79530 h 104656"/>
              <a:gd name="connsiteX14" fmla="*/ 2322153 w 2421046"/>
              <a:gd name="connsiteY14" fmla="*/ 53020 h 104656"/>
              <a:gd name="connsiteX15" fmla="*/ 2337829 w 2421046"/>
              <a:gd name="connsiteY15" fmla="*/ 34809 h 104656"/>
              <a:gd name="connsiteX16" fmla="*/ 2351084 w 2421046"/>
              <a:gd name="connsiteY16" fmla="*/ 50023 h 104656"/>
              <a:gd name="connsiteX17" fmla="*/ 2351084 w 2421046"/>
              <a:gd name="connsiteY17" fmla="*/ 78608 h 104656"/>
              <a:gd name="connsiteX18" fmla="*/ 2359613 w 2421046"/>
              <a:gd name="connsiteY18" fmla="*/ 78608 h 104656"/>
              <a:gd name="connsiteX19" fmla="*/ 2359613 w 2421046"/>
              <a:gd name="connsiteY19" fmla="*/ 48525 h 104656"/>
              <a:gd name="connsiteX20" fmla="*/ 2339904 w 2421046"/>
              <a:gd name="connsiteY20" fmla="*/ 26510 h 104656"/>
              <a:gd name="connsiteX21" fmla="*/ 2322153 w 2421046"/>
              <a:gd name="connsiteY21" fmla="*/ 36999 h 104656"/>
              <a:gd name="connsiteX22" fmla="*/ 2322153 w 2421046"/>
              <a:gd name="connsiteY22" fmla="*/ 807 h 104656"/>
              <a:gd name="connsiteX23" fmla="*/ 2313739 w 2421046"/>
              <a:gd name="connsiteY23" fmla="*/ 807 h 104656"/>
              <a:gd name="connsiteX24" fmla="*/ 2313739 w 2421046"/>
              <a:gd name="connsiteY24" fmla="*/ 78608 h 104656"/>
              <a:gd name="connsiteX25" fmla="*/ 2322153 w 2421046"/>
              <a:gd name="connsiteY25" fmla="*/ 78608 h 104656"/>
              <a:gd name="connsiteX26" fmla="*/ 2322153 w 2421046"/>
              <a:gd name="connsiteY26" fmla="*/ 53020 h 104656"/>
              <a:gd name="connsiteX27" fmla="*/ 2303136 w 2421046"/>
              <a:gd name="connsiteY27" fmla="*/ 75957 h 104656"/>
              <a:gd name="connsiteX28" fmla="*/ 2303136 w 2421046"/>
              <a:gd name="connsiteY28" fmla="*/ 67773 h 104656"/>
              <a:gd name="connsiteX29" fmla="*/ 2291263 w 2421046"/>
              <a:gd name="connsiteY29" fmla="*/ 71461 h 104656"/>
              <a:gd name="connsiteX30" fmla="*/ 2281236 w 2421046"/>
              <a:gd name="connsiteY30" fmla="*/ 61549 h 104656"/>
              <a:gd name="connsiteX31" fmla="*/ 2281236 w 2421046"/>
              <a:gd name="connsiteY31" fmla="*/ 35270 h 104656"/>
              <a:gd name="connsiteX32" fmla="*/ 2302444 w 2421046"/>
              <a:gd name="connsiteY32" fmla="*/ 35270 h 104656"/>
              <a:gd name="connsiteX33" fmla="*/ 2302444 w 2421046"/>
              <a:gd name="connsiteY33" fmla="*/ 27547 h 104656"/>
              <a:gd name="connsiteX34" fmla="*/ 2281236 w 2421046"/>
              <a:gd name="connsiteY34" fmla="*/ 27547 h 104656"/>
              <a:gd name="connsiteX35" fmla="*/ 2281236 w 2421046"/>
              <a:gd name="connsiteY35" fmla="*/ 11295 h 104656"/>
              <a:gd name="connsiteX36" fmla="*/ 2272822 w 2421046"/>
              <a:gd name="connsiteY36" fmla="*/ 11295 h 104656"/>
              <a:gd name="connsiteX37" fmla="*/ 2272822 w 2421046"/>
              <a:gd name="connsiteY37" fmla="*/ 60973 h 104656"/>
              <a:gd name="connsiteX38" fmla="*/ 2290342 w 2421046"/>
              <a:gd name="connsiteY38" fmla="*/ 79530 h 104656"/>
              <a:gd name="connsiteX39" fmla="*/ 2303136 w 2421046"/>
              <a:gd name="connsiteY39" fmla="*/ 75957 h 104656"/>
              <a:gd name="connsiteX40" fmla="*/ 2241356 w 2421046"/>
              <a:gd name="connsiteY40" fmla="*/ 35270 h 104656"/>
              <a:gd name="connsiteX41" fmla="*/ 2241356 w 2421046"/>
              <a:gd name="connsiteY41" fmla="*/ 27547 h 104656"/>
              <a:gd name="connsiteX42" fmla="*/ 2220955 w 2421046"/>
              <a:gd name="connsiteY42" fmla="*/ 27547 h 104656"/>
              <a:gd name="connsiteX43" fmla="*/ 2220955 w 2421046"/>
              <a:gd name="connsiteY43" fmla="*/ 18096 h 104656"/>
              <a:gd name="connsiteX44" fmla="*/ 2230982 w 2421046"/>
              <a:gd name="connsiteY44" fmla="*/ 8068 h 104656"/>
              <a:gd name="connsiteX45" fmla="*/ 2242854 w 2421046"/>
              <a:gd name="connsiteY45" fmla="*/ 12102 h 104656"/>
              <a:gd name="connsiteX46" fmla="*/ 2242854 w 2421046"/>
              <a:gd name="connsiteY46" fmla="*/ 3688 h 104656"/>
              <a:gd name="connsiteX47" fmla="*/ 2230291 w 2421046"/>
              <a:gd name="connsiteY47" fmla="*/ 0 h 104656"/>
              <a:gd name="connsiteX48" fmla="*/ 2212426 w 2421046"/>
              <a:gd name="connsiteY48" fmla="*/ 18442 h 104656"/>
              <a:gd name="connsiteX49" fmla="*/ 2212426 w 2421046"/>
              <a:gd name="connsiteY49" fmla="*/ 78608 h 104656"/>
              <a:gd name="connsiteX50" fmla="*/ 2220839 w 2421046"/>
              <a:gd name="connsiteY50" fmla="*/ 78608 h 104656"/>
              <a:gd name="connsiteX51" fmla="*/ 2220839 w 2421046"/>
              <a:gd name="connsiteY51" fmla="*/ 35270 h 104656"/>
              <a:gd name="connsiteX52" fmla="*/ 2241241 w 2421046"/>
              <a:gd name="connsiteY52" fmla="*/ 35270 h 104656"/>
              <a:gd name="connsiteX53" fmla="*/ 2191333 w 2421046"/>
              <a:gd name="connsiteY53" fmla="*/ 53020 h 104656"/>
              <a:gd name="connsiteX54" fmla="*/ 2173583 w 2421046"/>
              <a:gd name="connsiteY54" fmla="*/ 71577 h 104656"/>
              <a:gd name="connsiteX55" fmla="*/ 2155487 w 2421046"/>
              <a:gd name="connsiteY55" fmla="*/ 53020 h 104656"/>
              <a:gd name="connsiteX56" fmla="*/ 2173583 w 2421046"/>
              <a:gd name="connsiteY56" fmla="*/ 34578 h 104656"/>
              <a:gd name="connsiteX57" fmla="*/ 2191333 w 2421046"/>
              <a:gd name="connsiteY57" fmla="*/ 53020 h 104656"/>
              <a:gd name="connsiteX58" fmla="*/ 2173698 w 2421046"/>
              <a:gd name="connsiteY58" fmla="*/ 79530 h 104656"/>
              <a:gd name="connsiteX59" fmla="*/ 2200093 w 2421046"/>
              <a:gd name="connsiteY59" fmla="*/ 53020 h 104656"/>
              <a:gd name="connsiteX60" fmla="*/ 2173698 w 2421046"/>
              <a:gd name="connsiteY60" fmla="*/ 26625 h 104656"/>
              <a:gd name="connsiteX61" fmla="*/ 2146842 w 2421046"/>
              <a:gd name="connsiteY61" fmla="*/ 53020 h 104656"/>
              <a:gd name="connsiteX62" fmla="*/ 2173698 w 2421046"/>
              <a:gd name="connsiteY62" fmla="*/ 79530 h 104656"/>
              <a:gd name="connsiteX63" fmla="*/ 2073306 w 2421046"/>
              <a:gd name="connsiteY63" fmla="*/ 53020 h 104656"/>
              <a:gd name="connsiteX64" fmla="*/ 2088981 w 2421046"/>
              <a:gd name="connsiteY64" fmla="*/ 34809 h 104656"/>
              <a:gd name="connsiteX65" fmla="*/ 2102236 w 2421046"/>
              <a:gd name="connsiteY65" fmla="*/ 50023 h 104656"/>
              <a:gd name="connsiteX66" fmla="*/ 2102236 w 2421046"/>
              <a:gd name="connsiteY66" fmla="*/ 78608 h 104656"/>
              <a:gd name="connsiteX67" fmla="*/ 2110766 w 2421046"/>
              <a:gd name="connsiteY67" fmla="*/ 78608 h 104656"/>
              <a:gd name="connsiteX68" fmla="*/ 2110766 w 2421046"/>
              <a:gd name="connsiteY68" fmla="*/ 48525 h 104656"/>
              <a:gd name="connsiteX69" fmla="*/ 2091056 w 2421046"/>
              <a:gd name="connsiteY69" fmla="*/ 26510 h 104656"/>
              <a:gd name="connsiteX70" fmla="*/ 2073306 w 2421046"/>
              <a:gd name="connsiteY70" fmla="*/ 36999 h 104656"/>
              <a:gd name="connsiteX71" fmla="*/ 2073306 w 2421046"/>
              <a:gd name="connsiteY71" fmla="*/ 27432 h 104656"/>
              <a:gd name="connsiteX72" fmla="*/ 2064892 w 2421046"/>
              <a:gd name="connsiteY72" fmla="*/ 27432 h 104656"/>
              <a:gd name="connsiteX73" fmla="*/ 2064892 w 2421046"/>
              <a:gd name="connsiteY73" fmla="*/ 78608 h 104656"/>
              <a:gd name="connsiteX74" fmla="*/ 2073306 w 2421046"/>
              <a:gd name="connsiteY74" fmla="*/ 78608 h 104656"/>
              <a:gd name="connsiteX75" fmla="*/ 2073306 w 2421046"/>
              <a:gd name="connsiteY75" fmla="*/ 53020 h 104656"/>
              <a:gd name="connsiteX76" fmla="*/ 2042762 w 2421046"/>
              <a:gd name="connsiteY76" fmla="*/ 53020 h 104656"/>
              <a:gd name="connsiteX77" fmla="*/ 2025012 w 2421046"/>
              <a:gd name="connsiteY77" fmla="*/ 71577 h 104656"/>
              <a:gd name="connsiteX78" fmla="*/ 2006916 w 2421046"/>
              <a:gd name="connsiteY78" fmla="*/ 53020 h 104656"/>
              <a:gd name="connsiteX79" fmla="*/ 2025012 w 2421046"/>
              <a:gd name="connsiteY79" fmla="*/ 34578 h 104656"/>
              <a:gd name="connsiteX80" fmla="*/ 2042762 w 2421046"/>
              <a:gd name="connsiteY80" fmla="*/ 53020 h 104656"/>
              <a:gd name="connsiteX81" fmla="*/ 2025127 w 2421046"/>
              <a:gd name="connsiteY81" fmla="*/ 79530 h 104656"/>
              <a:gd name="connsiteX82" fmla="*/ 2051522 w 2421046"/>
              <a:gd name="connsiteY82" fmla="*/ 53020 h 104656"/>
              <a:gd name="connsiteX83" fmla="*/ 2025127 w 2421046"/>
              <a:gd name="connsiteY83" fmla="*/ 26625 h 104656"/>
              <a:gd name="connsiteX84" fmla="*/ 1998271 w 2421046"/>
              <a:gd name="connsiteY84" fmla="*/ 53020 h 104656"/>
              <a:gd name="connsiteX85" fmla="*/ 2025127 w 2421046"/>
              <a:gd name="connsiteY85" fmla="*/ 79530 h 104656"/>
              <a:gd name="connsiteX86" fmla="*/ 1976602 w 2421046"/>
              <a:gd name="connsiteY86" fmla="*/ 78608 h 104656"/>
              <a:gd name="connsiteX87" fmla="*/ 1985132 w 2421046"/>
              <a:gd name="connsiteY87" fmla="*/ 78608 h 104656"/>
              <a:gd name="connsiteX88" fmla="*/ 1985132 w 2421046"/>
              <a:gd name="connsiteY88" fmla="*/ 27432 h 104656"/>
              <a:gd name="connsiteX89" fmla="*/ 1976602 w 2421046"/>
              <a:gd name="connsiteY89" fmla="*/ 27432 h 104656"/>
              <a:gd name="connsiteX90" fmla="*/ 1976602 w 2421046"/>
              <a:gd name="connsiteY90" fmla="*/ 78608 h 104656"/>
              <a:gd name="connsiteX91" fmla="*/ 1980291 w 2421046"/>
              <a:gd name="connsiteY91" fmla="*/ 17750 h 104656"/>
              <a:gd name="connsiteX92" fmla="*/ 1983979 w 2421046"/>
              <a:gd name="connsiteY92" fmla="*/ 16482 h 104656"/>
              <a:gd name="connsiteX93" fmla="*/ 1990088 w 2421046"/>
              <a:gd name="connsiteY93" fmla="*/ 12218 h 104656"/>
              <a:gd name="connsiteX94" fmla="*/ 1983979 w 2421046"/>
              <a:gd name="connsiteY94" fmla="*/ 7838 h 104656"/>
              <a:gd name="connsiteX95" fmla="*/ 1980291 w 2421046"/>
              <a:gd name="connsiteY95" fmla="*/ 6685 h 104656"/>
              <a:gd name="connsiteX96" fmla="*/ 1974873 w 2421046"/>
              <a:gd name="connsiteY96" fmla="*/ 12333 h 104656"/>
              <a:gd name="connsiteX97" fmla="*/ 1980291 w 2421046"/>
              <a:gd name="connsiteY97" fmla="*/ 17750 h 104656"/>
              <a:gd name="connsiteX98" fmla="*/ 1927501 w 2421046"/>
              <a:gd name="connsiteY98" fmla="*/ 65237 h 104656"/>
              <a:gd name="connsiteX99" fmla="*/ 1927501 w 2421046"/>
              <a:gd name="connsiteY99" fmla="*/ 74343 h 104656"/>
              <a:gd name="connsiteX100" fmla="*/ 1944790 w 2421046"/>
              <a:gd name="connsiteY100" fmla="*/ 79414 h 104656"/>
              <a:gd name="connsiteX101" fmla="*/ 1963809 w 2421046"/>
              <a:gd name="connsiteY101" fmla="*/ 63739 h 104656"/>
              <a:gd name="connsiteX102" fmla="*/ 1954242 w 2421046"/>
              <a:gd name="connsiteY102" fmla="*/ 51521 h 104656"/>
              <a:gd name="connsiteX103" fmla="*/ 1942140 w 2421046"/>
              <a:gd name="connsiteY103" fmla="*/ 46680 h 104656"/>
              <a:gd name="connsiteX104" fmla="*/ 1936607 w 2421046"/>
              <a:gd name="connsiteY104" fmla="*/ 40226 h 104656"/>
              <a:gd name="connsiteX105" fmla="*/ 1945943 w 2421046"/>
              <a:gd name="connsiteY105" fmla="*/ 33425 h 104656"/>
              <a:gd name="connsiteX106" fmla="*/ 1961273 w 2421046"/>
              <a:gd name="connsiteY106" fmla="*/ 39880 h 104656"/>
              <a:gd name="connsiteX107" fmla="*/ 1961273 w 2421046"/>
              <a:gd name="connsiteY107" fmla="*/ 31120 h 104656"/>
              <a:gd name="connsiteX108" fmla="*/ 1945828 w 2421046"/>
              <a:gd name="connsiteY108" fmla="*/ 26510 h 104656"/>
              <a:gd name="connsiteX109" fmla="*/ 1928193 w 2421046"/>
              <a:gd name="connsiteY109" fmla="*/ 41033 h 104656"/>
              <a:gd name="connsiteX110" fmla="*/ 1937990 w 2421046"/>
              <a:gd name="connsiteY110" fmla="*/ 53942 h 104656"/>
              <a:gd name="connsiteX111" fmla="*/ 1949977 w 2421046"/>
              <a:gd name="connsiteY111" fmla="*/ 58783 h 104656"/>
              <a:gd name="connsiteX112" fmla="*/ 1955279 w 2421046"/>
              <a:gd name="connsiteY112" fmla="*/ 65353 h 104656"/>
              <a:gd name="connsiteX113" fmla="*/ 1945021 w 2421046"/>
              <a:gd name="connsiteY113" fmla="*/ 72614 h 104656"/>
              <a:gd name="connsiteX114" fmla="*/ 1927501 w 2421046"/>
              <a:gd name="connsiteY114" fmla="*/ 65237 h 104656"/>
              <a:gd name="connsiteX115" fmla="*/ 1903527 w 2421046"/>
              <a:gd name="connsiteY115" fmla="*/ 54172 h 104656"/>
              <a:gd name="connsiteX116" fmla="*/ 1922199 w 2421046"/>
              <a:gd name="connsiteY116" fmla="*/ 36076 h 104656"/>
              <a:gd name="connsiteX117" fmla="*/ 1922199 w 2421046"/>
              <a:gd name="connsiteY117" fmla="*/ 26510 h 104656"/>
              <a:gd name="connsiteX118" fmla="*/ 1903527 w 2421046"/>
              <a:gd name="connsiteY118" fmla="*/ 38843 h 104656"/>
              <a:gd name="connsiteX119" fmla="*/ 1903527 w 2421046"/>
              <a:gd name="connsiteY119" fmla="*/ 27432 h 104656"/>
              <a:gd name="connsiteX120" fmla="*/ 1895113 w 2421046"/>
              <a:gd name="connsiteY120" fmla="*/ 27432 h 104656"/>
              <a:gd name="connsiteX121" fmla="*/ 1895113 w 2421046"/>
              <a:gd name="connsiteY121" fmla="*/ 78608 h 104656"/>
              <a:gd name="connsiteX122" fmla="*/ 1903527 w 2421046"/>
              <a:gd name="connsiteY122" fmla="*/ 78608 h 104656"/>
              <a:gd name="connsiteX123" fmla="*/ 1903527 w 2421046"/>
              <a:gd name="connsiteY123" fmla="*/ 54172 h 104656"/>
              <a:gd name="connsiteX124" fmla="*/ 1841287 w 2421046"/>
              <a:gd name="connsiteY124" fmla="*/ 49447 h 104656"/>
              <a:gd name="connsiteX125" fmla="*/ 1857423 w 2421046"/>
              <a:gd name="connsiteY125" fmla="*/ 34232 h 104656"/>
              <a:gd name="connsiteX126" fmla="*/ 1872753 w 2421046"/>
              <a:gd name="connsiteY126" fmla="*/ 49447 h 104656"/>
              <a:gd name="connsiteX127" fmla="*/ 1841171 w 2421046"/>
              <a:gd name="connsiteY127" fmla="*/ 49447 h 104656"/>
              <a:gd name="connsiteX128" fmla="*/ 1859728 w 2421046"/>
              <a:gd name="connsiteY128" fmla="*/ 79530 h 104656"/>
              <a:gd name="connsiteX129" fmla="*/ 1877939 w 2421046"/>
              <a:gd name="connsiteY129" fmla="*/ 74112 h 104656"/>
              <a:gd name="connsiteX130" fmla="*/ 1877939 w 2421046"/>
              <a:gd name="connsiteY130" fmla="*/ 66044 h 104656"/>
              <a:gd name="connsiteX131" fmla="*/ 1859728 w 2421046"/>
              <a:gd name="connsiteY131" fmla="*/ 71692 h 104656"/>
              <a:gd name="connsiteX132" fmla="*/ 1841056 w 2421046"/>
              <a:gd name="connsiteY132" fmla="*/ 56362 h 104656"/>
              <a:gd name="connsiteX133" fmla="*/ 1881512 w 2421046"/>
              <a:gd name="connsiteY133" fmla="*/ 56362 h 104656"/>
              <a:gd name="connsiteX134" fmla="*/ 1881743 w 2421046"/>
              <a:gd name="connsiteY134" fmla="*/ 52098 h 104656"/>
              <a:gd name="connsiteX135" fmla="*/ 1857423 w 2421046"/>
              <a:gd name="connsiteY135" fmla="*/ 26625 h 104656"/>
              <a:gd name="connsiteX136" fmla="*/ 1832066 w 2421046"/>
              <a:gd name="connsiteY136" fmla="*/ 53596 h 104656"/>
              <a:gd name="connsiteX137" fmla="*/ 1859613 w 2421046"/>
              <a:gd name="connsiteY137" fmla="*/ 79530 h 104656"/>
              <a:gd name="connsiteX138" fmla="*/ 1826764 w 2421046"/>
              <a:gd name="connsiteY138" fmla="*/ 27547 h 104656"/>
              <a:gd name="connsiteX139" fmla="*/ 1817773 w 2421046"/>
              <a:gd name="connsiteY139" fmla="*/ 27547 h 104656"/>
              <a:gd name="connsiteX140" fmla="*/ 1801291 w 2421046"/>
              <a:gd name="connsiteY140" fmla="*/ 62702 h 104656"/>
              <a:gd name="connsiteX141" fmla="*/ 1784578 w 2421046"/>
              <a:gd name="connsiteY141" fmla="*/ 27547 h 104656"/>
              <a:gd name="connsiteX142" fmla="*/ 1774666 w 2421046"/>
              <a:gd name="connsiteY142" fmla="*/ 27547 h 104656"/>
              <a:gd name="connsiteX143" fmla="*/ 1800830 w 2421046"/>
              <a:gd name="connsiteY143" fmla="*/ 80452 h 104656"/>
              <a:gd name="connsiteX144" fmla="*/ 1826764 w 2421046"/>
              <a:gd name="connsiteY144" fmla="*/ 27547 h 104656"/>
              <a:gd name="connsiteX145" fmla="*/ 1748041 w 2421046"/>
              <a:gd name="connsiteY145" fmla="*/ 75957 h 104656"/>
              <a:gd name="connsiteX146" fmla="*/ 1748041 w 2421046"/>
              <a:gd name="connsiteY146" fmla="*/ 67773 h 104656"/>
              <a:gd name="connsiteX147" fmla="*/ 1736054 w 2421046"/>
              <a:gd name="connsiteY147" fmla="*/ 71461 h 104656"/>
              <a:gd name="connsiteX148" fmla="*/ 1726141 w 2421046"/>
              <a:gd name="connsiteY148" fmla="*/ 61549 h 104656"/>
              <a:gd name="connsiteX149" fmla="*/ 1726141 w 2421046"/>
              <a:gd name="connsiteY149" fmla="*/ 35270 h 104656"/>
              <a:gd name="connsiteX150" fmla="*/ 1747349 w 2421046"/>
              <a:gd name="connsiteY150" fmla="*/ 35270 h 104656"/>
              <a:gd name="connsiteX151" fmla="*/ 1747349 w 2421046"/>
              <a:gd name="connsiteY151" fmla="*/ 27547 h 104656"/>
              <a:gd name="connsiteX152" fmla="*/ 1726141 w 2421046"/>
              <a:gd name="connsiteY152" fmla="*/ 27547 h 104656"/>
              <a:gd name="connsiteX153" fmla="*/ 1726141 w 2421046"/>
              <a:gd name="connsiteY153" fmla="*/ 11295 h 104656"/>
              <a:gd name="connsiteX154" fmla="*/ 1717727 w 2421046"/>
              <a:gd name="connsiteY154" fmla="*/ 11295 h 104656"/>
              <a:gd name="connsiteX155" fmla="*/ 1717727 w 2421046"/>
              <a:gd name="connsiteY155" fmla="*/ 60973 h 104656"/>
              <a:gd name="connsiteX156" fmla="*/ 1735247 w 2421046"/>
              <a:gd name="connsiteY156" fmla="*/ 79530 h 104656"/>
              <a:gd name="connsiteX157" fmla="*/ 1748041 w 2421046"/>
              <a:gd name="connsiteY157" fmla="*/ 75957 h 104656"/>
              <a:gd name="connsiteX158" fmla="*/ 1669894 w 2421046"/>
              <a:gd name="connsiteY158" fmla="*/ 65237 h 104656"/>
              <a:gd name="connsiteX159" fmla="*/ 1669894 w 2421046"/>
              <a:gd name="connsiteY159" fmla="*/ 74343 h 104656"/>
              <a:gd name="connsiteX160" fmla="*/ 1687183 w 2421046"/>
              <a:gd name="connsiteY160" fmla="*/ 79414 h 104656"/>
              <a:gd name="connsiteX161" fmla="*/ 1706201 w 2421046"/>
              <a:gd name="connsiteY161" fmla="*/ 63739 h 104656"/>
              <a:gd name="connsiteX162" fmla="*/ 1696634 w 2421046"/>
              <a:gd name="connsiteY162" fmla="*/ 51521 h 104656"/>
              <a:gd name="connsiteX163" fmla="*/ 1684532 w 2421046"/>
              <a:gd name="connsiteY163" fmla="*/ 46680 h 104656"/>
              <a:gd name="connsiteX164" fmla="*/ 1679000 w 2421046"/>
              <a:gd name="connsiteY164" fmla="*/ 40226 h 104656"/>
              <a:gd name="connsiteX165" fmla="*/ 1688336 w 2421046"/>
              <a:gd name="connsiteY165" fmla="*/ 33425 h 104656"/>
              <a:gd name="connsiteX166" fmla="*/ 1703666 w 2421046"/>
              <a:gd name="connsiteY166" fmla="*/ 39880 h 104656"/>
              <a:gd name="connsiteX167" fmla="*/ 1703666 w 2421046"/>
              <a:gd name="connsiteY167" fmla="*/ 31120 h 104656"/>
              <a:gd name="connsiteX168" fmla="*/ 1688221 w 2421046"/>
              <a:gd name="connsiteY168" fmla="*/ 26510 h 104656"/>
              <a:gd name="connsiteX169" fmla="*/ 1670586 w 2421046"/>
              <a:gd name="connsiteY169" fmla="*/ 41033 h 104656"/>
              <a:gd name="connsiteX170" fmla="*/ 1680383 w 2421046"/>
              <a:gd name="connsiteY170" fmla="*/ 53942 h 104656"/>
              <a:gd name="connsiteX171" fmla="*/ 1692370 w 2421046"/>
              <a:gd name="connsiteY171" fmla="*/ 58783 h 104656"/>
              <a:gd name="connsiteX172" fmla="*/ 1697672 w 2421046"/>
              <a:gd name="connsiteY172" fmla="*/ 65353 h 104656"/>
              <a:gd name="connsiteX173" fmla="*/ 1687414 w 2421046"/>
              <a:gd name="connsiteY173" fmla="*/ 72614 h 104656"/>
              <a:gd name="connsiteX174" fmla="*/ 1669894 w 2421046"/>
              <a:gd name="connsiteY174" fmla="*/ 65237 h 104656"/>
              <a:gd name="connsiteX175" fmla="*/ 1619756 w 2421046"/>
              <a:gd name="connsiteY175" fmla="*/ 49447 h 104656"/>
              <a:gd name="connsiteX176" fmla="*/ 1635892 w 2421046"/>
              <a:gd name="connsiteY176" fmla="*/ 34232 h 104656"/>
              <a:gd name="connsiteX177" fmla="*/ 1651222 w 2421046"/>
              <a:gd name="connsiteY177" fmla="*/ 49447 h 104656"/>
              <a:gd name="connsiteX178" fmla="*/ 1619641 w 2421046"/>
              <a:gd name="connsiteY178" fmla="*/ 49447 h 104656"/>
              <a:gd name="connsiteX179" fmla="*/ 1638198 w 2421046"/>
              <a:gd name="connsiteY179" fmla="*/ 79530 h 104656"/>
              <a:gd name="connsiteX180" fmla="*/ 1656409 w 2421046"/>
              <a:gd name="connsiteY180" fmla="*/ 74112 h 104656"/>
              <a:gd name="connsiteX181" fmla="*/ 1656409 w 2421046"/>
              <a:gd name="connsiteY181" fmla="*/ 66044 h 104656"/>
              <a:gd name="connsiteX182" fmla="*/ 1638198 w 2421046"/>
              <a:gd name="connsiteY182" fmla="*/ 71692 h 104656"/>
              <a:gd name="connsiteX183" fmla="*/ 1619525 w 2421046"/>
              <a:gd name="connsiteY183" fmla="*/ 56362 h 104656"/>
              <a:gd name="connsiteX184" fmla="*/ 1659982 w 2421046"/>
              <a:gd name="connsiteY184" fmla="*/ 56362 h 104656"/>
              <a:gd name="connsiteX185" fmla="*/ 1660212 w 2421046"/>
              <a:gd name="connsiteY185" fmla="*/ 52098 h 104656"/>
              <a:gd name="connsiteX186" fmla="*/ 1635892 w 2421046"/>
              <a:gd name="connsiteY186" fmla="*/ 26625 h 104656"/>
              <a:gd name="connsiteX187" fmla="*/ 1610535 w 2421046"/>
              <a:gd name="connsiteY187" fmla="*/ 53596 h 104656"/>
              <a:gd name="connsiteX188" fmla="*/ 1638082 w 2421046"/>
              <a:gd name="connsiteY188" fmla="*/ 79530 h 104656"/>
              <a:gd name="connsiteX189" fmla="*/ 1603965 w 2421046"/>
              <a:gd name="connsiteY189" fmla="*/ 75957 h 104656"/>
              <a:gd name="connsiteX190" fmla="*/ 1603965 w 2421046"/>
              <a:gd name="connsiteY190" fmla="*/ 67773 h 104656"/>
              <a:gd name="connsiteX191" fmla="*/ 1591978 w 2421046"/>
              <a:gd name="connsiteY191" fmla="*/ 71461 h 104656"/>
              <a:gd name="connsiteX192" fmla="*/ 1582066 w 2421046"/>
              <a:gd name="connsiteY192" fmla="*/ 61549 h 104656"/>
              <a:gd name="connsiteX193" fmla="*/ 1582066 w 2421046"/>
              <a:gd name="connsiteY193" fmla="*/ 35270 h 104656"/>
              <a:gd name="connsiteX194" fmla="*/ 1603274 w 2421046"/>
              <a:gd name="connsiteY194" fmla="*/ 35270 h 104656"/>
              <a:gd name="connsiteX195" fmla="*/ 1603274 w 2421046"/>
              <a:gd name="connsiteY195" fmla="*/ 27547 h 104656"/>
              <a:gd name="connsiteX196" fmla="*/ 1582066 w 2421046"/>
              <a:gd name="connsiteY196" fmla="*/ 27547 h 104656"/>
              <a:gd name="connsiteX197" fmla="*/ 1582066 w 2421046"/>
              <a:gd name="connsiteY197" fmla="*/ 11295 h 104656"/>
              <a:gd name="connsiteX198" fmla="*/ 1573652 w 2421046"/>
              <a:gd name="connsiteY198" fmla="*/ 11295 h 104656"/>
              <a:gd name="connsiteX199" fmla="*/ 1573652 w 2421046"/>
              <a:gd name="connsiteY199" fmla="*/ 60973 h 104656"/>
              <a:gd name="connsiteX200" fmla="*/ 1591171 w 2421046"/>
              <a:gd name="connsiteY200" fmla="*/ 79530 h 104656"/>
              <a:gd name="connsiteX201" fmla="*/ 1603965 w 2421046"/>
              <a:gd name="connsiteY201" fmla="*/ 75957 h 104656"/>
              <a:gd name="connsiteX202" fmla="*/ 1530890 w 2421046"/>
              <a:gd name="connsiteY202" fmla="*/ 34578 h 104656"/>
              <a:gd name="connsiteX203" fmla="*/ 1548871 w 2421046"/>
              <a:gd name="connsiteY203" fmla="*/ 53250 h 104656"/>
              <a:gd name="connsiteX204" fmla="*/ 1530890 w 2421046"/>
              <a:gd name="connsiteY204" fmla="*/ 71577 h 104656"/>
              <a:gd name="connsiteX205" fmla="*/ 1513140 w 2421046"/>
              <a:gd name="connsiteY205" fmla="*/ 53250 h 104656"/>
              <a:gd name="connsiteX206" fmla="*/ 1530890 w 2421046"/>
              <a:gd name="connsiteY206" fmla="*/ 34578 h 104656"/>
              <a:gd name="connsiteX207" fmla="*/ 1548871 w 2421046"/>
              <a:gd name="connsiteY207" fmla="*/ 78608 h 104656"/>
              <a:gd name="connsiteX208" fmla="*/ 1557400 w 2421046"/>
              <a:gd name="connsiteY208" fmla="*/ 78608 h 104656"/>
              <a:gd name="connsiteX209" fmla="*/ 1557400 w 2421046"/>
              <a:gd name="connsiteY209" fmla="*/ 27432 h 104656"/>
              <a:gd name="connsiteX210" fmla="*/ 1548871 w 2421046"/>
              <a:gd name="connsiteY210" fmla="*/ 27432 h 104656"/>
              <a:gd name="connsiteX211" fmla="*/ 1548871 w 2421046"/>
              <a:gd name="connsiteY211" fmla="*/ 37114 h 104656"/>
              <a:gd name="connsiteX212" fmla="*/ 1530198 w 2421046"/>
              <a:gd name="connsiteY212" fmla="*/ 26510 h 104656"/>
              <a:gd name="connsiteX213" fmla="*/ 1504495 w 2421046"/>
              <a:gd name="connsiteY213" fmla="*/ 53250 h 104656"/>
              <a:gd name="connsiteX214" fmla="*/ 1530198 w 2421046"/>
              <a:gd name="connsiteY214" fmla="*/ 79414 h 104656"/>
              <a:gd name="connsiteX215" fmla="*/ 1548871 w 2421046"/>
              <a:gd name="connsiteY215" fmla="*/ 69041 h 104656"/>
              <a:gd name="connsiteX216" fmla="*/ 1548871 w 2421046"/>
              <a:gd name="connsiteY216" fmla="*/ 78608 h 104656"/>
              <a:gd name="connsiteX217" fmla="*/ 1482711 w 2421046"/>
              <a:gd name="connsiteY217" fmla="*/ 78608 h 104656"/>
              <a:gd name="connsiteX218" fmla="*/ 1491125 w 2421046"/>
              <a:gd name="connsiteY218" fmla="*/ 78608 h 104656"/>
              <a:gd name="connsiteX219" fmla="*/ 1491125 w 2421046"/>
              <a:gd name="connsiteY219" fmla="*/ 807 h 104656"/>
              <a:gd name="connsiteX220" fmla="*/ 1482711 w 2421046"/>
              <a:gd name="connsiteY220" fmla="*/ 807 h 104656"/>
              <a:gd name="connsiteX221" fmla="*/ 1482711 w 2421046"/>
              <a:gd name="connsiteY221" fmla="*/ 78608 h 104656"/>
              <a:gd name="connsiteX222" fmla="*/ 1404910 w 2421046"/>
              <a:gd name="connsiteY222" fmla="*/ 49447 h 104656"/>
              <a:gd name="connsiteX223" fmla="*/ 1421047 w 2421046"/>
              <a:gd name="connsiteY223" fmla="*/ 34232 h 104656"/>
              <a:gd name="connsiteX224" fmla="*/ 1436376 w 2421046"/>
              <a:gd name="connsiteY224" fmla="*/ 49447 h 104656"/>
              <a:gd name="connsiteX225" fmla="*/ 1404795 w 2421046"/>
              <a:gd name="connsiteY225" fmla="*/ 49447 h 104656"/>
              <a:gd name="connsiteX226" fmla="*/ 1423352 w 2421046"/>
              <a:gd name="connsiteY226" fmla="*/ 79530 h 104656"/>
              <a:gd name="connsiteX227" fmla="*/ 1441563 w 2421046"/>
              <a:gd name="connsiteY227" fmla="*/ 74112 h 104656"/>
              <a:gd name="connsiteX228" fmla="*/ 1441563 w 2421046"/>
              <a:gd name="connsiteY228" fmla="*/ 66044 h 104656"/>
              <a:gd name="connsiteX229" fmla="*/ 1423352 w 2421046"/>
              <a:gd name="connsiteY229" fmla="*/ 71692 h 104656"/>
              <a:gd name="connsiteX230" fmla="*/ 1404680 w 2421046"/>
              <a:gd name="connsiteY230" fmla="*/ 56362 h 104656"/>
              <a:gd name="connsiteX231" fmla="*/ 1445136 w 2421046"/>
              <a:gd name="connsiteY231" fmla="*/ 56362 h 104656"/>
              <a:gd name="connsiteX232" fmla="*/ 1445367 w 2421046"/>
              <a:gd name="connsiteY232" fmla="*/ 52098 h 104656"/>
              <a:gd name="connsiteX233" fmla="*/ 1421047 w 2421046"/>
              <a:gd name="connsiteY233" fmla="*/ 26625 h 104656"/>
              <a:gd name="connsiteX234" fmla="*/ 1395689 w 2421046"/>
              <a:gd name="connsiteY234" fmla="*/ 53596 h 104656"/>
              <a:gd name="connsiteX235" fmla="*/ 1423237 w 2421046"/>
              <a:gd name="connsiteY235" fmla="*/ 79530 h 104656"/>
              <a:gd name="connsiteX236" fmla="*/ 1346588 w 2421046"/>
              <a:gd name="connsiteY236" fmla="*/ 53020 h 104656"/>
              <a:gd name="connsiteX237" fmla="*/ 1362264 w 2421046"/>
              <a:gd name="connsiteY237" fmla="*/ 34809 h 104656"/>
              <a:gd name="connsiteX238" fmla="*/ 1375519 w 2421046"/>
              <a:gd name="connsiteY238" fmla="*/ 50023 h 104656"/>
              <a:gd name="connsiteX239" fmla="*/ 1375519 w 2421046"/>
              <a:gd name="connsiteY239" fmla="*/ 78608 h 104656"/>
              <a:gd name="connsiteX240" fmla="*/ 1384048 w 2421046"/>
              <a:gd name="connsiteY240" fmla="*/ 78608 h 104656"/>
              <a:gd name="connsiteX241" fmla="*/ 1384048 w 2421046"/>
              <a:gd name="connsiteY241" fmla="*/ 48525 h 104656"/>
              <a:gd name="connsiteX242" fmla="*/ 1364339 w 2421046"/>
              <a:gd name="connsiteY242" fmla="*/ 26510 h 104656"/>
              <a:gd name="connsiteX243" fmla="*/ 1346588 w 2421046"/>
              <a:gd name="connsiteY243" fmla="*/ 36999 h 104656"/>
              <a:gd name="connsiteX244" fmla="*/ 1346588 w 2421046"/>
              <a:gd name="connsiteY244" fmla="*/ 807 h 104656"/>
              <a:gd name="connsiteX245" fmla="*/ 1338175 w 2421046"/>
              <a:gd name="connsiteY245" fmla="*/ 807 h 104656"/>
              <a:gd name="connsiteX246" fmla="*/ 1338175 w 2421046"/>
              <a:gd name="connsiteY246" fmla="*/ 78608 h 104656"/>
              <a:gd name="connsiteX247" fmla="*/ 1346588 w 2421046"/>
              <a:gd name="connsiteY247" fmla="*/ 78608 h 104656"/>
              <a:gd name="connsiteX248" fmla="*/ 1346588 w 2421046"/>
              <a:gd name="connsiteY248" fmla="*/ 53020 h 104656"/>
              <a:gd name="connsiteX249" fmla="*/ 1327570 w 2421046"/>
              <a:gd name="connsiteY249" fmla="*/ 75957 h 104656"/>
              <a:gd name="connsiteX250" fmla="*/ 1327570 w 2421046"/>
              <a:gd name="connsiteY250" fmla="*/ 67773 h 104656"/>
              <a:gd name="connsiteX251" fmla="*/ 1315583 w 2421046"/>
              <a:gd name="connsiteY251" fmla="*/ 71461 h 104656"/>
              <a:gd name="connsiteX252" fmla="*/ 1305671 w 2421046"/>
              <a:gd name="connsiteY252" fmla="*/ 61549 h 104656"/>
              <a:gd name="connsiteX253" fmla="*/ 1305671 w 2421046"/>
              <a:gd name="connsiteY253" fmla="*/ 35270 h 104656"/>
              <a:gd name="connsiteX254" fmla="*/ 1326879 w 2421046"/>
              <a:gd name="connsiteY254" fmla="*/ 35270 h 104656"/>
              <a:gd name="connsiteX255" fmla="*/ 1326879 w 2421046"/>
              <a:gd name="connsiteY255" fmla="*/ 27547 h 104656"/>
              <a:gd name="connsiteX256" fmla="*/ 1305671 w 2421046"/>
              <a:gd name="connsiteY256" fmla="*/ 27547 h 104656"/>
              <a:gd name="connsiteX257" fmla="*/ 1305671 w 2421046"/>
              <a:gd name="connsiteY257" fmla="*/ 11295 h 104656"/>
              <a:gd name="connsiteX258" fmla="*/ 1297257 w 2421046"/>
              <a:gd name="connsiteY258" fmla="*/ 11295 h 104656"/>
              <a:gd name="connsiteX259" fmla="*/ 1297257 w 2421046"/>
              <a:gd name="connsiteY259" fmla="*/ 60973 h 104656"/>
              <a:gd name="connsiteX260" fmla="*/ 1314777 w 2421046"/>
              <a:gd name="connsiteY260" fmla="*/ 79530 h 104656"/>
              <a:gd name="connsiteX261" fmla="*/ 1327570 w 2421046"/>
              <a:gd name="connsiteY261" fmla="*/ 75957 h 104656"/>
              <a:gd name="connsiteX262" fmla="*/ 1248617 w 2421046"/>
              <a:gd name="connsiteY262" fmla="*/ 78608 h 104656"/>
              <a:gd name="connsiteX263" fmla="*/ 1257031 w 2421046"/>
              <a:gd name="connsiteY263" fmla="*/ 78608 h 104656"/>
              <a:gd name="connsiteX264" fmla="*/ 1257031 w 2421046"/>
              <a:gd name="connsiteY264" fmla="*/ 807 h 104656"/>
              <a:gd name="connsiteX265" fmla="*/ 1248617 w 2421046"/>
              <a:gd name="connsiteY265" fmla="*/ 807 h 104656"/>
              <a:gd name="connsiteX266" fmla="*/ 1248617 w 2421046"/>
              <a:gd name="connsiteY266" fmla="*/ 78608 h 104656"/>
              <a:gd name="connsiteX267" fmla="*/ 1223029 w 2421046"/>
              <a:gd name="connsiteY267" fmla="*/ 78608 h 104656"/>
              <a:gd name="connsiteX268" fmla="*/ 1231443 w 2421046"/>
              <a:gd name="connsiteY268" fmla="*/ 78608 h 104656"/>
              <a:gd name="connsiteX269" fmla="*/ 1231443 w 2421046"/>
              <a:gd name="connsiteY269" fmla="*/ 807 h 104656"/>
              <a:gd name="connsiteX270" fmla="*/ 1223029 w 2421046"/>
              <a:gd name="connsiteY270" fmla="*/ 807 h 104656"/>
              <a:gd name="connsiteX271" fmla="*/ 1223029 w 2421046"/>
              <a:gd name="connsiteY271" fmla="*/ 78608 h 104656"/>
              <a:gd name="connsiteX272" fmla="*/ 1179346 w 2421046"/>
              <a:gd name="connsiteY272" fmla="*/ 34578 h 104656"/>
              <a:gd name="connsiteX273" fmla="*/ 1197326 w 2421046"/>
              <a:gd name="connsiteY273" fmla="*/ 53250 h 104656"/>
              <a:gd name="connsiteX274" fmla="*/ 1179346 w 2421046"/>
              <a:gd name="connsiteY274" fmla="*/ 71577 h 104656"/>
              <a:gd name="connsiteX275" fmla="*/ 1161595 w 2421046"/>
              <a:gd name="connsiteY275" fmla="*/ 53250 h 104656"/>
              <a:gd name="connsiteX276" fmla="*/ 1179346 w 2421046"/>
              <a:gd name="connsiteY276" fmla="*/ 34578 h 104656"/>
              <a:gd name="connsiteX277" fmla="*/ 1197211 w 2421046"/>
              <a:gd name="connsiteY277" fmla="*/ 78608 h 104656"/>
              <a:gd name="connsiteX278" fmla="*/ 1205740 w 2421046"/>
              <a:gd name="connsiteY278" fmla="*/ 78608 h 104656"/>
              <a:gd name="connsiteX279" fmla="*/ 1205740 w 2421046"/>
              <a:gd name="connsiteY279" fmla="*/ 27432 h 104656"/>
              <a:gd name="connsiteX280" fmla="*/ 1197211 w 2421046"/>
              <a:gd name="connsiteY280" fmla="*/ 27432 h 104656"/>
              <a:gd name="connsiteX281" fmla="*/ 1197211 w 2421046"/>
              <a:gd name="connsiteY281" fmla="*/ 37114 h 104656"/>
              <a:gd name="connsiteX282" fmla="*/ 1178539 w 2421046"/>
              <a:gd name="connsiteY282" fmla="*/ 26510 h 104656"/>
              <a:gd name="connsiteX283" fmla="*/ 1152835 w 2421046"/>
              <a:gd name="connsiteY283" fmla="*/ 53250 h 104656"/>
              <a:gd name="connsiteX284" fmla="*/ 1178539 w 2421046"/>
              <a:gd name="connsiteY284" fmla="*/ 79414 h 104656"/>
              <a:gd name="connsiteX285" fmla="*/ 1197211 w 2421046"/>
              <a:gd name="connsiteY285" fmla="*/ 69041 h 104656"/>
              <a:gd name="connsiteX286" fmla="*/ 1197211 w 2421046"/>
              <a:gd name="connsiteY286" fmla="*/ 78608 h 104656"/>
              <a:gd name="connsiteX287" fmla="*/ 1146266 w 2421046"/>
              <a:gd name="connsiteY287" fmla="*/ 75957 h 104656"/>
              <a:gd name="connsiteX288" fmla="*/ 1146266 w 2421046"/>
              <a:gd name="connsiteY288" fmla="*/ 67773 h 104656"/>
              <a:gd name="connsiteX289" fmla="*/ 1134279 w 2421046"/>
              <a:gd name="connsiteY289" fmla="*/ 71461 h 104656"/>
              <a:gd name="connsiteX290" fmla="*/ 1124366 w 2421046"/>
              <a:gd name="connsiteY290" fmla="*/ 61549 h 104656"/>
              <a:gd name="connsiteX291" fmla="*/ 1124366 w 2421046"/>
              <a:gd name="connsiteY291" fmla="*/ 35270 h 104656"/>
              <a:gd name="connsiteX292" fmla="*/ 1145574 w 2421046"/>
              <a:gd name="connsiteY292" fmla="*/ 35270 h 104656"/>
              <a:gd name="connsiteX293" fmla="*/ 1145574 w 2421046"/>
              <a:gd name="connsiteY293" fmla="*/ 27547 h 104656"/>
              <a:gd name="connsiteX294" fmla="*/ 1124366 w 2421046"/>
              <a:gd name="connsiteY294" fmla="*/ 27547 h 104656"/>
              <a:gd name="connsiteX295" fmla="*/ 1124366 w 2421046"/>
              <a:gd name="connsiteY295" fmla="*/ 11295 h 104656"/>
              <a:gd name="connsiteX296" fmla="*/ 1115952 w 2421046"/>
              <a:gd name="connsiteY296" fmla="*/ 11295 h 104656"/>
              <a:gd name="connsiteX297" fmla="*/ 1115952 w 2421046"/>
              <a:gd name="connsiteY297" fmla="*/ 60973 h 104656"/>
              <a:gd name="connsiteX298" fmla="*/ 1133472 w 2421046"/>
              <a:gd name="connsiteY298" fmla="*/ 79530 h 104656"/>
              <a:gd name="connsiteX299" fmla="*/ 1146266 w 2421046"/>
              <a:gd name="connsiteY299" fmla="*/ 75957 h 104656"/>
              <a:gd name="connsiteX300" fmla="*/ 1068004 w 2421046"/>
              <a:gd name="connsiteY300" fmla="*/ 65237 h 104656"/>
              <a:gd name="connsiteX301" fmla="*/ 1068004 w 2421046"/>
              <a:gd name="connsiteY301" fmla="*/ 74343 h 104656"/>
              <a:gd name="connsiteX302" fmla="*/ 1085293 w 2421046"/>
              <a:gd name="connsiteY302" fmla="*/ 79414 h 104656"/>
              <a:gd name="connsiteX303" fmla="*/ 1104311 w 2421046"/>
              <a:gd name="connsiteY303" fmla="*/ 63739 h 104656"/>
              <a:gd name="connsiteX304" fmla="*/ 1094744 w 2421046"/>
              <a:gd name="connsiteY304" fmla="*/ 51521 h 104656"/>
              <a:gd name="connsiteX305" fmla="*/ 1082642 w 2421046"/>
              <a:gd name="connsiteY305" fmla="*/ 46680 h 104656"/>
              <a:gd name="connsiteX306" fmla="*/ 1077109 w 2421046"/>
              <a:gd name="connsiteY306" fmla="*/ 40226 h 104656"/>
              <a:gd name="connsiteX307" fmla="*/ 1086445 w 2421046"/>
              <a:gd name="connsiteY307" fmla="*/ 33425 h 104656"/>
              <a:gd name="connsiteX308" fmla="*/ 1101775 w 2421046"/>
              <a:gd name="connsiteY308" fmla="*/ 39880 h 104656"/>
              <a:gd name="connsiteX309" fmla="*/ 1101775 w 2421046"/>
              <a:gd name="connsiteY309" fmla="*/ 31120 h 104656"/>
              <a:gd name="connsiteX310" fmla="*/ 1086330 w 2421046"/>
              <a:gd name="connsiteY310" fmla="*/ 26510 h 104656"/>
              <a:gd name="connsiteX311" fmla="*/ 1068695 w 2421046"/>
              <a:gd name="connsiteY311" fmla="*/ 41033 h 104656"/>
              <a:gd name="connsiteX312" fmla="*/ 1078493 w 2421046"/>
              <a:gd name="connsiteY312" fmla="*/ 53942 h 104656"/>
              <a:gd name="connsiteX313" fmla="*/ 1090480 w 2421046"/>
              <a:gd name="connsiteY313" fmla="*/ 58783 h 104656"/>
              <a:gd name="connsiteX314" fmla="*/ 1095782 w 2421046"/>
              <a:gd name="connsiteY314" fmla="*/ 65353 h 104656"/>
              <a:gd name="connsiteX315" fmla="*/ 1085523 w 2421046"/>
              <a:gd name="connsiteY315" fmla="*/ 72614 h 104656"/>
              <a:gd name="connsiteX316" fmla="*/ 1068004 w 2421046"/>
              <a:gd name="connsiteY316" fmla="*/ 65237 h 104656"/>
              <a:gd name="connsiteX317" fmla="*/ 1018211 w 2421046"/>
              <a:gd name="connsiteY317" fmla="*/ 53020 h 104656"/>
              <a:gd name="connsiteX318" fmla="*/ 1033887 w 2421046"/>
              <a:gd name="connsiteY318" fmla="*/ 34809 h 104656"/>
              <a:gd name="connsiteX319" fmla="*/ 1047142 w 2421046"/>
              <a:gd name="connsiteY319" fmla="*/ 50023 h 104656"/>
              <a:gd name="connsiteX320" fmla="*/ 1047142 w 2421046"/>
              <a:gd name="connsiteY320" fmla="*/ 78608 h 104656"/>
              <a:gd name="connsiteX321" fmla="*/ 1055671 w 2421046"/>
              <a:gd name="connsiteY321" fmla="*/ 78608 h 104656"/>
              <a:gd name="connsiteX322" fmla="*/ 1055671 w 2421046"/>
              <a:gd name="connsiteY322" fmla="*/ 48525 h 104656"/>
              <a:gd name="connsiteX323" fmla="*/ 1035961 w 2421046"/>
              <a:gd name="connsiteY323" fmla="*/ 26510 h 104656"/>
              <a:gd name="connsiteX324" fmla="*/ 1018211 w 2421046"/>
              <a:gd name="connsiteY324" fmla="*/ 36999 h 104656"/>
              <a:gd name="connsiteX325" fmla="*/ 1018211 w 2421046"/>
              <a:gd name="connsiteY325" fmla="*/ 27432 h 104656"/>
              <a:gd name="connsiteX326" fmla="*/ 1009797 w 2421046"/>
              <a:gd name="connsiteY326" fmla="*/ 27432 h 104656"/>
              <a:gd name="connsiteX327" fmla="*/ 1009797 w 2421046"/>
              <a:gd name="connsiteY327" fmla="*/ 78608 h 104656"/>
              <a:gd name="connsiteX328" fmla="*/ 1018211 w 2421046"/>
              <a:gd name="connsiteY328" fmla="*/ 78608 h 104656"/>
              <a:gd name="connsiteX329" fmla="*/ 1018211 w 2421046"/>
              <a:gd name="connsiteY329" fmla="*/ 53020 h 104656"/>
              <a:gd name="connsiteX330" fmla="*/ 984209 w 2421046"/>
              <a:gd name="connsiteY330" fmla="*/ 78608 h 104656"/>
              <a:gd name="connsiteX331" fmla="*/ 992739 w 2421046"/>
              <a:gd name="connsiteY331" fmla="*/ 78608 h 104656"/>
              <a:gd name="connsiteX332" fmla="*/ 992739 w 2421046"/>
              <a:gd name="connsiteY332" fmla="*/ 27432 h 104656"/>
              <a:gd name="connsiteX333" fmla="*/ 984209 w 2421046"/>
              <a:gd name="connsiteY333" fmla="*/ 27432 h 104656"/>
              <a:gd name="connsiteX334" fmla="*/ 984209 w 2421046"/>
              <a:gd name="connsiteY334" fmla="*/ 78608 h 104656"/>
              <a:gd name="connsiteX335" fmla="*/ 987782 w 2421046"/>
              <a:gd name="connsiteY335" fmla="*/ 17750 h 104656"/>
              <a:gd name="connsiteX336" fmla="*/ 991471 w 2421046"/>
              <a:gd name="connsiteY336" fmla="*/ 16482 h 104656"/>
              <a:gd name="connsiteX337" fmla="*/ 997580 w 2421046"/>
              <a:gd name="connsiteY337" fmla="*/ 12218 h 104656"/>
              <a:gd name="connsiteX338" fmla="*/ 991471 w 2421046"/>
              <a:gd name="connsiteY338" fmla="*/ 7838 h 104656"/>
              <a:gd name="connsiteX339" fmla="*/ 987782 w 2421046"/>
              <a:gd name="connsiteY339" fmla="*/ 6685 h 104656"/>
              <a:gd name="connsiteX340" fmla="*/ 982365 w 2421046"/>
              <a:gd name="connsiteY340" fmla="*/ 12333 h 104656"/>
              <a:gd name="connsiteX341" fmla="*/ 987782 w 2421046"/>
              <a:gd name="connsiteY341" fmla="*/ 17750 h 104656"/>
              <a:gd name="connsiteX342" fmla="*/ 932688 w 2421046"/>
              <a:gd name="connsiteY342" fmla="*/ 54172 h 104656"/>
              <a:gd name="connsiteX343" fmla="*/ 951360 w 2421046"/>
              <a:gd name="connsiteY343" fmla="*/ 36076 h 104656"/>
              <a:gd name="connsiteX344" fmla="*/ 951360 w 2421046"/>
              <a:gd name="connsiteY344" fmla="*/ 26510 h 104656"/>
              <a:gd name="connsiteX345" fmla="*/ 932688 w 2421046"/>
              <a:gd name="connsiteY345" fmla="*/ 38843 h 104656"/>
              <a:gd name="connsiteX346" fmla="*/ 932688 w 2421046"/>
              <a:gd name="connsiteY346" fmla="*/ 27432 h 104656"/>
              <a:gd name="connsiteX347" fmla="*/ 924274 w 2421046"/>
              <a:gd name="connsiteY347" fmla="*/ 27432 h 104656"/>
              <a:gd name="connsiteX348" fmla="*/ 924274 w 2421046"/>
              <a:gd name="connsiteY348" fmla="*/ 78608 h 104656"/>
              <a:gd name="connsiteX349" fmla="*/ 932688 w 2421046"/>
              <a:gd name="connsiteY349" fmla="*/ 78608 h 104656"/>
              <a:gd name="connsiteX350" fmla="*/ 932688 w 2421046"/>
              <a:gd name="connsiteY350" fmla="*/ 54172 h 104656"/>
              <a:gd name="connsiteX351" fmla="*/ 902144 w 2421046"/>
              <a:gd name="connsiteY351" fmla="*/ 53020 h 104656"/>
              <a:gd name="connsiteX352" fmla="*/ 884394 w 2421046"/>
              <a:gd name="connsiteY352" fmla="*/ 71577 h 104656"/>
              <a:gd name="connsiteX353" fmla="*/ 866298 w 2421046"/>
              <a:gd name="connsiteY353" fmla="*/ 53020 h 104656"/>
              <a:gd name="connsiteX354" fmla="*/ 884394 w 2421046"/>
              <a:gd name="connsiteY354" fmla="*/ 34578 h 104656"/>
              <a:gd name="connsiteX355" fmla="*/ 902144 w 2421046"/>
              <a:gd name="connsiteY355" fmla="*/ 53020 h 104656"/>
              <a:gd name="connsiteX356" fmla="*/ 884509 w 2421046"/>
              <a:gd name="connsiteY356" fmla="*/ 79530 h 104656"/>
              <a:gd name="connsiteX357" fmla="*/ 910904 w 2421046"/>
              <a:gd name="connsiteY357" fmla="*/ 53020 h 104656"/>
              <a:gd name="connsiteX358" fmla="*/ 884509 w 2421046"/>
              <a:gd name="connsiteY358" fmla="*/ 26625 h 104656"/>
              <a:gd name="connsiteX359" fmla="*/ 857653 w 2421046"/>
              <a:gd name="connsiteY359" fmla="*/ 53020 h 104656"/>
              <a:gd name="connsiteX360" fmla="*/ 884509 w 2421046"/>
              <a:gd name="connsiteY360" fmla="*/ 79530 h 104656"/>
              <a:gd name="connsiteX361" fmla="*/ 783771 w 2421046"/>
              <a:gd name="connsiteY361" fmla="*/ 49447 h 104656"/>
              <a:gd name="connsiteX362" fmla="*/ 799908 w 2421046"/>
              <a:gd name="connsiteY362" fmla="*/ 34232 h 104656"/>
              <a:gd name="connsiteX363" fmla="*/ 815237 w 2421046"/>
              <a:gd name="connsiteY363" fmla="*/ 49447 h 104656"/>
              <a:gd name="connsiteX364" fmla="*/ 783656 w 2421046"/>
              <a:gd name="connsiteY364" fmla="*/ 49447 h 104656"/>
              <a:gd name="connsiteX365" fmla="*/ 802213 w 2421046"/>
              <a:gd name="connsiteY365" fmla="*/ 79530 h 104656"/>
              <a:gd name="connsiteX366" fmla="*/ 820424 w 2421046"/>
              <a:gd name="connsiteY366" fmla="*/ 74112 h 104656"/>
              <a:gd name="connsiteX367" fmla="*/ 820424 w 2421046"/>
              <a:gd name="connsiteY367" fmla="*/ 66044 h 104656"/>
              <a:gd name="connsiteX368" fmla="*/ 802213 w 2421046"/>
              <a:gd name="connsiteY368" fmla="*/ 71692 h 104656"/>
              <a:gd name="connsiteX369" fmla="*/ 783541 w 2421046"/>
              <a:gd name="connsiteY369" fmla="*/ 56362 h 104656"/>
              <a:gd name="connsiteX370" fmla="*/ 823997 w 2421046"/>
              <a:gd name="connsiteY370" fmla="*/ 56362 h 104656"/>
              <a:gd name="connsiteX371" fmla="*/ 824228 w 2421046"/>
              <a:gd name="connsiteY371" fmla="*/ 52098 h 104656"/>
              <a:gd name="connsiteX372" fmla="*/ 799908 w 2421046"/>
              <a:gd name="connsiteY372" fmla="*/ 26625 h 104656"/>
              <a:gd name="connsiteX373" fmla="*/ 774550 w 2421046"/>
              <a:gd name="connsiteY373" fmla="*/ 53596 h 104656"/>
              <a:gd name="connsiteX374" fmla="*/ 802098 w 2421046"/>
              <a:gd name="connsiteY374" fmla="*/ 79530 h 104656"/>
              <a:gd name="connsiteX375" fmla="*/ 751268 w 2421046"/>
              <a:gd name="connsiteY375" fmla="*/ 54172 h 104656"/>
              <a:gd name="connsiteX376" fmla="*/ 769940 w 2421046"/>
              <a:gd name="connsiteY376" fmla="*/ 36076 h 104656"/>
              <a:gd name="connsiteX377" fmla="*/ 769940 w 2421046"/>
              <a:gd name="connsiteY377" fmla="*/ 26510 h 104656"/>
              <a:gd name="connsiteX378" fmla="*/ 751268 w 2421046"/>
              <a:gd name="connsiteY378" fmla="*/ 38843 h 104656"/>
              <a:gd name="connsiteX379" fmla="*/ 751268 w 2421046"/>
              <a:gd name="connsiteY379" fmla="*/ 27432 h 104656"/>
              <a:gd name="connsiteX380" fmla="*/ 742854 w 2421046"/>
              <a:gd name="connsiteY380" fmla="*/ 27432 h 104656"/>
              <a:gd name="connsiteX381" fmla="*/ 742854 w 2421046"/>
              <a:gd name="connsiteY381" fmla="*/ 78608 h 104656"/>
              <a:gd name="connsiteX382" fmla="*/ 751268 w 2421046"/>
              <a:gd name="connsiteY382" fmla="*/ 78608 h 104656"/>
              <a:gd name="connsiteX383" fmla="*/ 751268 w 2421046"/>
              <a:gd name="connsiteY383" fmla="*/ 54172 h 104656"/>
              <a:gd name="connsiteX384" fmla="*/ 699170 w 2421046"/>
              <a:gd name="connsiteY384" fmla="*/ 34578 h 104656"/>
              <a:gd name="connsiteX385" fmla="*/ 717151 w 2421046"/>
              <a:gd name="connsiteY385" fmla="*/ 53250 h 104656"/>
              <a:gd name="connsiteX386" fmla="*/ 699170 w 2421046"/>
              <a:gd name="connsiteY386" fmla="*/ 71577 h 104656"/>
              <a:gd name="connsiteX387" fmla="*/ 681420 w 2421046"/>
              <a:gd name="connsiteY387" fmla="*/ 53250 h 104656"/>
              <a:gd name="connsiteX388" fmla="*/ 699170 w 2421046"/>
              <a:gd name="connsiteY388" fmla="*/ 34578 h 104656"/>
              <a:gd name="connsiteX389" fmla="*/ 717036 w 2421046"/>
              <a:gd name="connsiteY389" fmla="*/ 78608 h 104656"/>
              <a:gd name="connsiteX390" fmla="*/ 725565 w 2421046"/>
              <a:gd name="connsiteY390" fmla="*/ 78608 h 104656"/>
              <a:gd name="connsiteX391" fmla="*/ 725565 w 2421046"/>
              <a:gd name="connsiteY391" fmla="*/ 27432 h 104656"/>
              <a:gd name="connsiteX392" fmla="*/ 717036 w 2421046"/>
              <a:gd name="connsiteY392" fmla="*/ 27432 h 104656"/>
              <a:gd name="connsiteX393" fmla="*/ 717036 w 2421046"/>
              <a:gd name="connsiteY393" fmla="*/ 37114 h 104656"/>
              <a:gd name="connsiteX394" fmla="*/ 698363 w 2421046"/>
              <a:gd name="connsiteY394" fmla="*/ 26510 h 104656"/>
              <a:gd name="connsiteX395" fmla="*/ 672660 w 2421046"/>
              <a:gd name="connsiteY395" fmla="*/ 53250 h 104656"/>
              <a:gd name="connsiteX396" fmla="*/ 698363 w 2421046"/>
              <a:gd name="connsiteY396" fmla="*/ 79414 h 104656"/>
              <a:gd name="connsiteX397" fmla="*/ 717036 w 2421046"/>
              <a:gd name="connsiteY397" fmla="*/ 69041 h 104656"/>
              <a:gd name="connsiteX398" fmla="*/ 717036 w 2421046"/>
              <a:gd name="connsiteY398" fmla="*/ 78608 h 104656"/>
              <a:gd name="connsiteX399" fmla="*/ 668857 w 2421046"/>
              <a:gd name="connsiteY399" fmla="*/ 27547 h 104656"/>
              <a:gd name="connsiteX400" fmla="*/ 659981 w 2421046"/>
              <a:gd name="connsiteY400" fmla="*/ 27547 h 104656"/>
              <a:gd name="connsiteX401" fmla="*/ 645689 w 2421046"/>
              <a:gd name="connsiteY401" fmla="*/ 61895 h 104656"/>
              <a:gd name="connsiteX402" fmla="*/ 628285 w 2421046"/>
              <a:gd name="connsiteY402" fmla="*/ 25818 h 104656"/>
              <a:gd name="connsiteX403" fmla="*/ 610765 w 2421046"/>
              <a:gd name="connsiteY403" fmla="*/ 62010 h 104656"/>
              <a:gd name="connsiteX404" fmla="*/ 596473 w 2421046"/>
              <a:gd name="connsiteY404" fmla="*/ 27547 h 104656"/>
              <a:gd name="connsiteX405" fmla="*/ 586791 w 2421046"/>
              <a:gd name="connsiteY405" fmla="*/ 27547 h 104656"/>
              <a:gd name="connsiteX406" fmla="*/ 609843 w 2421046"/>
              <a:gd name="connsiteY406" fmla="*/ 80452 h 104656"/>
              <a:gd name="connsiteX407" fmla="*/ 628400 w 2421046"/>
              <a:gd name="connsiteY407" fmla="*/ 42531 h 104656"/>
              <a:gd name="connsiteX408" fmla="*/ 646496 w 2421046"/>
              <a:gd name="connsiteY408" fmla="*/ 80452 h 104656"/>
              <a:gd name="connsiteX409" fmla="*/ 668857 w 2421046"/>
              <a:gd name="connsiteY409" fmla="*/ 27547 h 104656"/>
              <a:gd name="connsiteX410" fmla="*/ 583794 w 2421046"/>
              <a:gd name="connsiteY410" fmla="*/ 75957 h 104656"/>
              <a:gd name="connsiteX411" fmla="*/ 583794 w 2421046"/>
              <a:gd name="connsiteY411" fmla="*/ 67773 h 104656"/>
              <a:gd name="connsiteX412" fmla="*/ 571807 w 2421046"/>
              <a:gd name="connsiteY412" fmla="*/ 71461 h 104656"/>
              <a:gd name="connsiteX413" fmla="*/ 561895 w 2421046"/>
              <a:gd name="connsiteY413" fmla="*/ 61549 h 104656"/>
              <a:gd name="connsiteX414" fmla="*/ 561895 w 2421046"/>
              <a:gd name="connsiteY414" fmla="*/ 35270 h 104656"/>
              <a:gd name="connsiteX415" fmla="*/ 583103 w 2421046"/>
              <a:gd name="connsiteY415" fmla="*/ 35270 h 104656"/>
              <a:gd name="connsiteX416" fmla="*/ 583103 w 2421046"/>
              <a:gd name="connsiteY416" fmla="*/ 27547 h 104656"/>
              <a:gd name="connsiteX417" fmla="*/ 561895 w 2421046"/>
              <a:gd name="connsiteY417" fmla="*/ 27547 h 104656"/>
              <a:gd name="connsiteX418" fmla="*/ 561895 w 2421046"/>
              <a:gd name="connsiteY418" fmla="*/ 11295 h 104656"/>
              <a:gd name="connsiteX419" fmla="*/ 553481 w 2421046"/>
              <a:gd name="connsiteY419" fmla="*/ 11295 h 104656"/>
              <a:gd name="connsiteX420" fmla="*/ 553481 w 2421046"/>
              <a:gd name="connsiteY420" fmla="*/ 60973 h 104656"/>
              <a:gd name="connsiteX421" fmla="*/ 571000 w 2421046"/>
              <a:gd name="connsiteY421" fmla="*/ 79530 h 104656"/>
              <a:gd name="connsiteX422" fmla="*/ 583794 w 2421046"/>
              <a:gd name="connsiteY422" fmla="*/ 75957 h 104656"/>
              <a:gd name="connsiteX423" fmla="*/ 545874 w 2421046"/>
              <a:gd name="connsiteY423" fmla="*/ 35270 h 104656"/>
              <a:gd name="connsiteX424" fmla="*/ 545874 w 2421046"/>
              <a:gd name="connsiteY424" fmla="*/ 27547 h 104656"/>
              <a:gd name="connsiteX425" fmla="*/ 525473 w 2421046"/>
              <a:gd name="connsiteY425" fmla="*/ 27547 h 104656"/>
              <a:gd name="connsiteX426" fmla="*/ 525473 w 2421046"/>
              <a:gd name="connsiteY426" fmla="*/ 18096 h 104656"/>
              <a:gd name="connsiteX427" fmla="*/ 535500 w 2421046"/>
              <a:gd name="connsiteY427" fmla="*/ 8068 h 104656"/>
              <a:gd name="connsiteX428" fmla="*/ 547372 w 2421046"/>
              <a:gd name="connsiteY428" fmla="*/ 12102 h 104656"/>
              <a:gd name="connsiteX429" fmla="*/ 547372 w 2421046"/>
              <a:gd name="connsiteY429" fmla="*/ 3688 h 104656"/>
              <a:gd name="connsiteX430" fmla="*/ 534809 w 2421046"/>
              <a:gd name="connsiteY430" fmla="*/ 0 h 104656"/>
              <a:gd name="connsiteX431" fmla="*/ 516943 w 2421046"/>
              <a:gd name="connsiteY431" fmla="*/ 18442 h 104656"/>
              <a:gd name="connsiteX432" fmla="*/ 516943 w 2421046"/>
              <a:gd name="connsiteY432" fmla="*/ 78608 h 104656"/>
              <a:gd name="connsiteX433" fmla="*/ 525357 w 2421046"/>
              <a:gd name="connsiteY433" fmla="*/ 78608 h 104656"/>
              <a:gd name="connsiteX434" fmla="*/ 525357 w 2421046"/>
              <a:gd name="connsiteY434" fmla="*/ 35270 h 104656"/>
              <a:gd name="connsiteX435" fmla="*/ 545759 w 2421046"/>
              <a:gd name="connsiteY435" fmla="*/ 35270 h 104656"/>
              <a:gd name="connsiteX436" fmla="*/ 495851 w 2421046"/>
              <a:gd name="connsiteY436" fmla="*/ 53020 h 104656"/>
              <a:gd name="connsiteX437" fmla="*/ 478100 w 2421046"/>
              <a:gd name="connsiteY437" fmla="*/ 71577 h 104656"/>
              <a:gd name="connsiteX438" fmla="*/ 460005 w 2421046"/>
              <a:gd name="connsiteY438" fmla="*/ 53020 h 104656"/>
              <a:gd name="connsiteX439" fmla="*/ 478100 w 2421046"/>
              <a:gd name="connsiteY439" fmla="*/ 34578 h 104656"/>
              <a:gd name="connsiteX440" fmla="*/ 495851 w 2421046"/>
              <a:gd name="connsiteY440" fmla="*/ 53020 h 104656"/>
              <a:gd name="connsiteX441" fmla="*/ 478216 w 2421046"/>
              <a:gd name="connsiteY441" fmla="*/ 79530 h 104656"/>
              <a:gd name="connsiteX442" fmla="*/ 504610 w 2421046"/>
              <a:gd name="connsiteY442" fmla="*/ 53020 h 104656"/>
              <a:gd name="connsiteX443" fmla="*/ 478216 w 2421046"/>
              <a:gd name="connsiteY443" fmla="*/ 26625 h 104656"/>
              <a:gd name="connsiteX444" fmla="*/ 451360 w 2421046"/>
              <a:gd name="connsiteY444" fmla="*/ 53020 h 104656"/>
              <a:gd name="connsiteX445" fmla="*/ 478216 w 2421046"/>
              <a:gd name="connsiteY445" fmla="*/ 79530 h 104656"/>
              <a:gd name="connsiteX446" fmla="*/ 406063 w 2421046"/>
              <a:gd name="connsiteY446" fmla="*/ 65237 h 104656"/>
              <a:gd name="connsiteX447" fmla="*/ 406063 w 2421046"/>
              <a:gd name="connsiteY447" fmla="*/ 74343 h 104656"/>
              <a:gd name="connsiteX448" fmla="*/ 423352 w 2421046"/>
              <a:gd name="connsiteY448" fmla="*/ 79414 h 104656"/>
              <a:gd name="connsiteX449" fmla="*/ 442370 w 2421046"/>
              <a:gd name="connsiteY449" fmla="*/ 63739 h 104656"/>
              <a:gd name="connsiteX450" fmla="*/ 432803 w 2421046"/>
              <a:gd name="connsiteY450" fmla="*/ 51521 h 104656"/>
              <a:gd name="connsiteX451" fmla="*/ 420701 w 2421046"/>
              <a:gd name="connsiteY451" fmla="*/ 46680 h 104656"/>
              <a:gd name="connsiteX452" fmla="*/ 415168 w 2421046"/>
              <a:gd name="connsiteY452" fmla="*/ 40226 h 104656"/>
              <a:gd name="connsiteX453" fmla="*/ 424504 w 2421046"/>
              <a:gd name="connsiteY453" fmla="*/ 33425 h 104656"/>
              <a:gd name="connsiteX454" fmla="*/ 439834 w 2421046"/>
              <a:gd name="connsiteY454" fmla="*/ 39880 h 104656"/>
              <a:gd name="connsiteX455" fmla="*/ 439834 w 2421046"/>
              <a:gd name="connsiteY455" fmla="*/ 31120 h 104656"/>
              <a:gd name="connsiteX456" fmla="*/ 424389 w 2421046"/>
              <a:gd name="connsiteY456" fmla="*/ 26510 h 104656"/>
              <a:gd name="connsiteX457" fmla="*/ 406754 w 2421046"/>
              <a:gd name="connsiteY457" fmla="*/ 41033 h 104656"/>
              <a:gd name="connsiteX458" fmla="*/ 416551 w 2421046"/>
              <a:gd name="connsiteY458" fmla="*/ 53942 h 104656"/>
              <a:gd name="connsiteX459" fmla="*/ 428538 w 2421046"/>
              <a:gd name="connsiteY459" fmla="*/ 58783 h 104656"/>
              <a:gd name="connsiteX460" fmla="*/ 433840 w 2421046"/>
              <a:gd name="connsiteY460" fmla="*/ 65353 h 104656"/>
              <a:gd name="connsiteX461" fmla="*/ 423582 w 2421046"/>
              <a:gd name="connsiteY461" fmla="*/ 72614 h 104656"/>
              <a:gd name="connsiteX462" fmla="*/ 406063 w 2421046"/>
              <a:gd name="connsiteY462" fmla="*/ 65237 h 104656"/>
              <a:gd name="connsiteX463" fmla="*/ 377593 w 2421046"/>
              <a:gd name="connsiteY463" fmla="*/ 35270 h 104656"/>
              <a:gd name="connsiteX464" fmla="*/ 377593 w 2421046"/>
              <a:gd name="connsiteY464" fmla="*/ 27547 h 104656"/>
              <a:gd name="connsiteX465" fmla="*/ 357192 w 2421046"/>
              <a:gd name="connsiteY465" fmla="*/ 27547 h 104656"/>
              <a:gd name="connsiteX466" fmla="*/ 357192 w 2421046"/>
              <a:gd name="connsiteY466" fmla="*/ 18096 h 104656"/>
              <a:gd name="connsiteX467" fmla="*/ 367220 w 2421046"/>
              <a:gd name="connsiteY467" fmla="*/ 8068 h 104656"/>
              <a:gd name="connsiteX468" fmla="*/ 379207 w 2421046"/>
              <a:gd name="connsiteY468" fmla="*/ 12102 h 104656"/>
              <a:gd name="connsiteX469" fmla="*/ 379207 w 2421046"/>
              <a:gd name="connsiteY469" fmla="*/ 3688 h 104656"/>
              <a:gd name="connsiteX470" fmla="*/ 366644 w 2421046"/>
              <a:gd name="connsiteY470" fmla="*/ 0 h 104656"/>
              <a:gd name="connsiteX471" fmla="*/ 348778 w 2421046"/>
              <a:gd name="connsiteY471" fmla="*/ 18442 h 104656"/>
              <a:gd name="connsiteX472" fmla="*/ 348778 w 2421046"/>
              <a:gd name="connsiteY472" fmla="*/ 78608 h 104656"/>
              <a:gd name="connsiteX473" fmla="*/ 357192 w 2421046"/>
              <a:gd name="connsiteY473" fmla="*/ 78608 h 104656"/>
              <a:gd name="connsiteX474" fmla="*/ 357192 w 2421046"/>
              <a:gd name="connsiteY474" fmla="*/ 35270 h 104656"/>
              <a:gd name="connsiteX475" fmla="*/ 377593 w 2421046"/>
              <a:gd name="connsiteY475" fmla="*/ 35270 h 104656"/>
              <a:gd name="connsiteX476" fmla="*/ 327570 w 2421046"/>
              <a:gd name="connsiteY476" fmla="*/ 53020 h 104656"/>
              <a:gd name="connsiteX477" fmla="*/ 309820 w 2421046"/>
              <a:gd name="connsiteY477" fmla="*/ 71577 h 104656"/>
              <a:gd name="connsiteX478" fmla="*/ 291724 w 2421046"/>
              <a:gd name="connsiteY478" fmla="*/ 53020 h 104656"/>
              <a:gd name="connsiteX479" fmla="*/ 309820 w 2421046"/>
              <a:gd name="connsiteY479" fmla="*/ 34578 h 104656"/>
              <a:gd name="connsiteX480" fmla="*/ 327570 w 2421046"/>
              <a:gd name="connsiteY480" fmla="*/ 53020 h 104656"/>
              <a:gd name="connsiteX481" fmla="*/ 309935 w 2421046"/>
              <a:gd name="connsiteY481" fmla="*/ 79530 h 104656"/>
              <a:gd name="connsiteX482" fmla="*/ 336330 w 2421046"/>
              <a:gd name="connsiteY482" fmla="*/ 53020 h 104656"/>
              <a:gd name="connsiteX483" fmla="*/ 309935 w 2421046"/>
              <a:gd name="connsiteY483" fmla="*/ 26625 h 104656"/>
              <a:gd name="connsiteX484" fmla="*/ 283080 w 2421046"/>
              <a:gd name="connsiteY484" fmla="*/ 53020 h 104656"/>
              <a:gd name="connsiteX485" fmla="*/ 309935 w 2421046"/>
              <a:gd name="connsiteY485" fmla="*/ 79530 h 104656"/>
              <a:gd name="connsiteX486" fmla="*/ 209198 w 2421046"/>
              <a:gd name="connsiteY486" fmla="*/ 49447 h 104656"/>
              <a:gd name="connsiteX487" fmla="*/ 225334 w 2421046"/>
              <a:gd name="connsiteY487" fmla="*/ 34232 h 104656"/>
              <a:gd name="connsiteX488" fmla="*/ 240664 w 2421046"/>
              <a:gd name="connsiteY488" fmla="*/ 49447 h 104656"/>
              <a:gd name="connsiteX489" fmla="*/ 209082 w 2421046"/>
              <a:gd name="connsiteY489" fmla="*/ 49447 h 104656"/>
              <a:gd name="connsiteX490" fmla="*/ 227640 w 2421046"/>
              <a:gd name="connsiteY490" fmla="*/ 79530 h 104656"/>
              <a:gd name="connsiteX491" fmla="*/ 245851 w 2421046"/>
              <a:gd name="connsiteY491" fmla="*/ 74112 h 104656"/>
              <a:gd name="connsiteX492" fmla="*/ 245851 w 2421046"/>
              <a:gd name="connsiteY492" fmla="*/ 66044 h 104656"/>
              <a:gd name="connsiteX493" fmla="*/ 227640 w 2421046"/>
              <a:gd name="connsiteY493" fmla="*/ 71692 h 104656"/>
              <a:gd name="connsiteX494" fmla="*/ 208967 w 2421046"/>
              <a:gd name="connsiteY494" fmla="*/ 56362 h 104656"/>
              <a:gd name="connsiteX495" fmla="*/ 249424 w 2421046"/>
              <a:gd name="connsiteY495" fmla="*/ 56362 h 104656"/>
              <a:gd name="connsiteX496" fmla="*/ 249654 w 2421046"/>
              <a:gd name="connsiteY496" fmla="*/ 52098 h 104656"/>
              <a:gd name="connsiteX497" fmla="*/ 225334 w 2421046"/>
              <a:gd name="connsiteY497" fmla="*/ 26625 h 104656"/>
              <a:gd name="connsiteX498" fmla="*/ 199977 w 2421046"/>
              <a:gd name="connsiteY498" fmla="*/ 53596 h 104656"/>
              <a:gd name="connsiteX499" fmla="*/ 227524 w 2421046"/>
              <a:gd name="connsiteY499" fmla="*/ 79530 h 104656"/>
              <a:gd name="connsiteX500" fmla="*/ 155602 w 2421046"/>
              <a:gd name="connsiteY500" fmla="*/ 53020 h 104656"/>
              <a:gd name="connsiteX501" fmla="*/ 174158 w 2421046"/>
              <a:gd name="connsiteY501" fmla="*/ 34578 h 104656"/>
              <a:gd name="connsiteX502" fmla="*/ 190064 w 2421046"/>
              <a:gd name="connsiteY502" fmla="*/ 41148 h 104656"/>
              <a:gd name="connsiteX503" fmla="*/ 190064 w 2421046"/>
              <a:gd name="connsiteY503" fmla="*/ 31812 h 104656"/>
              <a:gd name="connsiteX504" fmla="*/ 173698 w 2421046"/>
              <a:gd name="connsiteY504" fmla="*/ 26625 h 104656"/>
              <a:gd name="connsiteX505" fmla="*/ 146957 w 2421046"/>
              <a:gd name="connsiteY505" fmla="*/ 53020 h 104656"/>
              <a:gd name="connsiteX506" fmla="*/ 173582 w 2421046"/>
              <a:gd name="connsiteY506" fmla="*/ 79414 h 104656"/>
              <a:gd name="connsiteX507" fmla="*/ 190641 w 2421046"/>
              <a:gd name="connsiteY507" fmla="*/ 74689 h 104656"/>
              <a:gd name="connsiteX508" fmla="*/ 190641 w 2421046"/>
              <a:gd name="connsiteY508" fmla="*/ 66044 h 104656"/>
              <a:gd name="connsiteX509" fmla="*/ 174389 w 2421046"/>
              <a:gd name="connsiteY509" fmla="*/ 71577 h 104656"/>
              <a:gd name="connsiteX510" fmla="*/ 155717 w 2421046"/>
              <a:gd name="connsiteY510" fmla="*/ 53020 h 104656"/>
              <a:gd name="connsiteX511" fmla="*/ 96819 w 2421046"/>
              <a:gd name="connsiteY511" fmla="*/ 49447 h 104656"/>
              <a:gd name="connsiteX512" fmla="*/ 112955 w 2421046"/>
              <a:gd name="connsiteY512" fmla="*/ 34232 h 104656"/>
              <a:gd name="connsiteX513" fmla="*/ 128285 w 2421046"/>
              <a:gd name="connsiteY513" fmla="*/ 49447 h 104656"/>
              <a:gd name="connsiteX514" fmla="*/ 96703 w 2421046"/>
              <a:gd name="connsiteY514" fmla="*/ 49447 h 104656"/>
              <a:gd name="connsiteX515" fmla="*/ 115376 w 2421046"/>
              <a:gd name="connsiteY515" fmla="*/ 79530 h 104656"/>
              <a:gd name="connsiteX516" fmla="*/ 133587 w 2421046"/>
              <a:gd name="connsiteY516" fmla="*/ 74112 h 104656"/>
              <a:gd name="connsiteX517" fmla="*/ 133587 w 2421046"/>
              <a:gd name="connsiteY517" fmla="*/ 66044 h 104656"/>
              <a:gd name="connsiteX518" fmla="*/ 115376 w 2421046"/>
              <a:gd name="connsiteY518" fmla="*/ 71692 h 104656"/>
              <a:gd name="connsiteX519" fmla="*/ 96703 w 2421046"/>
              <a:gd name="connsiteY519" fmla="*/ 56362 h 104656"/>
              <a:gd name="connsiteX520" fmla="*/ 137160 w 2421046"/>
              <a:gd name="connsiteY520" fmla="*/ 56362 h 104656"/>
              <a:gd name="connsiteX521" fmla="*/ 137390 w 2421046"/>
              <a:gd name="connsiteY521" fmla="*/ 52098 h 104656"/>
              <a:gd name="connsiteX522" fmla="*/ 113071 w 2421046"/>
              <a:gd name="connsiteY522" fmla="*/ 26625 h 104656"/>
              <a:gd name="connsiteX523" fmla="*/ 87713 w 2421046"/>
              <a:gd name="connsiteY523" fmla="*/ 53596 h 104656"/>
              <a:gd name="connsiteX524" fmla="*/ 115261 w 2421046"/>
              <a:gd name="connsiteY524" fmla="*/ 79530 h 104656"/>
              <a:gd name="connsiteX525" fmla="*/ 66044 w 2421046"/>
              <a:gd name="connsiteY525" fmla="*/ 78608 h 104656"/>
              <a:gd name="connsiteX526" fmla="*/ 74574 w 2421046"/>
              <a:gd name="connsiteY526" fmla="*/ 78608 h 104656"/>
              <a:gd name="connsiteX527" fmla="*/ 74574 w 2421046"/>
              <a:gd name="connsiteY527" fmla="*/ 27432 h 104656"/>
              <a:gd name="connsiteX528" fmla="*/ 66044 w 2421046"/>
              <a:gd name="connsiteY528" fmla="*/ 27432 h 104656"/>
              <a:gd name="connsiteX529" fmla="*/ 66044 w 2421046"/>
              <a:gd name="connsiteY529" fmla="*/ 78608 h 104656"/>
              <a:gd name="connsiteX530" fmla="*/ 69732 w 2421046"/>
              <a:gd name="connsiteY530" fmla="*/ 17750 h 104656"/>
              <a:gd name="connsiteX531" fmla="*/ 73421 w 2421046"/>
              <a:gd name="connsiteY531" fmla="*/ 16482 h 104656"/>
              <a:gd name="connsiteX532" fmla="*/ 79530 w 2421046"/>
              <a:gd name="connsiteY532" fmla="*/ 12218 h 104656"/>
              <a:gd name="connsiteX533" fmla="*/ 73421 w 2421046"/>
              <a:gd name="connsiteY533" fmla="*/ 7838 h 104656"/>
              <a:gd name="connsiteX534" fmla="*/ 69732 w 2421046"/>
              <a:gd name="connsiteY534" fmla="*/ 6685 h 104656"/>
              <a:gd name="connsiteX535" fmla="*/ 64315 w 2421046"/>
              <a:gd name="connsiteY535" fmla="*/ 12333 h 104656"/>
              <a:gd name="connsiteX536" fmla="*/ 69732 w 2421046"/>
              <a:gd name="connsiteY536" fmla="*/ 17750 h 104656"/>
              <a:gd name="connsiteX537" fmla="*/ 44145 w 2421046"/>
              <a:gd name="connsiteY537" fmla="*/ 53020 h 104656"/>
              <a:gd name="connsiteX538" fmla="*/ 26394 w 2421046"/>
              <a:gd name="connsiteY538" fmla="*/ 71577 h 104656"/>
              <a:gd name="connsiteX539" fmla="*/ 8299 w 2421046"/>
              <a:gd name="connsiteY539" fmla="*/ 53020 h 104656"/>
              <a:gd name="connsiteX540" fmla="*/ 26394 w 2421046"/>
              <a:gd name="connsiteY540" fmla="*/ 34578 h 104656"/>
              <a:gd name="connsiteX541" fmla="*/ 44145 w 2421046"/>
              <a:gd name="connsiteY541" fmla="*/ 53020 h 104656"/>
              <a:gd name="connsiteX542" fmla="*/ 27201 w 2421046"/>
              <a:gd name="connsiteY542" fmla="*/ 79530 h 104656"/>
              <a:gd name="connsiteX543" fmla="*/ 52905 w 2421046"/>
              <a:gd name="connsiteY543" fmla="*/ 53020 h 104656"/>
              <a:gd name="connsiteX544" fmla="*/ 27201 w 2421046"/>
              <a:gd name="connsiteY544" fmla="*/ 26625 h 104656"/>
              <a:gd name="connsiteX545" fmla="*/ 8414 w 2421046"/>
              <a:gd name="connsiteY545" fmla="*/ 37344 h 104656"/>
              <a:gd name="connsiteX546" fmla="*/ 8414 w 2421046"/>
              <a:gd name="connsiteY546" fmla="*/ 27547 h 104656"/>
              <a:gd name="connsiteX547" fmla="*/ 0 w 2421046"/>
              <a:gd name="connsiteY547" fmla="*/ 27547 h 104656"/>
              <a:gd name="connsiteX548" fmla="*/ 0 w 2421046"/>
              <a:gd name="connsiteY548" fmla="*/ 104656 h 104656"/>
              <a:gd name="connsiteX549" fmla="*/ 8414 w 2421046"/>
              <a:gd name="connsiteY549" fmla="*/ 104656 h 104656"/>
              <a:gd name="connsiteX550" fmla="*/ 8414 w 2421046"/>
              <a:gd name="connsiteY550" fmla="*/ 68926 h 104656"/>
              <a:gd name="connsiteX551" fmla="*/ 27201 w 2421046"/>
              <a:gd name="connsiteY551" fmla="*/ 79530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</a:cxnLst>
            <a:rect l="l" t="t" r="r" b="b"/>
            <a:pathLst>
              <a:path w="2421046" h="104656">
                <a:moveTo>
                  <a:pt x="2380590" y="49447"/>
                </a:moveTo>
                <a:cubicBezTo>
                  <a:pt x="2381858" y="40687"/>
                  <a:pt x="2387391" y="34232"/>
                  <a:pt x="2396727" y="34232"/>
                </a:cubicBezTo>
                <a:cubicBezTo>
                  <a:pt x="2406063" y="34232"/>
                  <a:pt x="2411365" y="40802"/>
                  <a:pt x="2412057" y="49447"/>
                </a:cubicBezTo>
                <a:lnTo>
                  <a:pt x="2380475" y="49447"/>
                </a:lnTo>
                <a:close/>
                <a:moveTo>
                  <a:pt x="2399032" y="79530"/>
                </a:moveTo>
                <a:cubicBezTo>
                  <a:pt x="2405602" y="79530"/>
                  <a:pt x="2411826" y="77916"/>
                  <a:pt x="2417243" y="74112"/>
                </a:cubicBezTo>
                <a:lnTo>
                  <a:pt x="2417243" y="66044"/>
                </a:lnTo>
                <a:cubicBezTo>
                  <a:pt x="2411826" y="69848"/>
                  <a:pt x="2405487" y="71692"/>
                  <a:pt x="2399032" y="71692"/>
                </a:cubicBezTo>
                <a:cubicBezTo>
                  <a:pt x="2388889" y="71692"/>
                  <a:pt x="2381743" y="65468"/>
                  <a:pt x="2380360" y="56362"/>
                </a:cubicBezTo>
                <a:lnTo>
                  <a:pt x="2420816" y="56362"/>
                </a:lnTo>
                <a:cubicBezTo>
                  <a:pt x="2420816" y="54864"/>
                  <a:pt x="2421047" y="53596"/>
                  <a:pt x="2421047" y="52098"/>
                </a:cubicBezTo>
                <a:cubicBezTo>
                  <a:pt x="2421047" y="37460"/>
                  <a:pt x="2411480" y="26625"/>
                  <a:pt x="2396727" y="26625"/>
                </a:cubicBezTo>
                <a:cubicBezTo>
                  <a:pt x="2381166" y="26625"/>
                  <a:pt x="2371370" y="38266"/>
                  <a:pt x="2371370" y="53596"/>
                </a:cubicBezTo>
                <a:cubicBezTo>
                  <a:pt x="2371370" y="68926"/>
                  <a:pt x="2383011" y="79530"/>
                  <a:pt x="2398917" y="79530"/>
                </a:cubicBezTo>
                <a:moveTo>
                  <a:pt x="2322153" y="53020"/>
                </a:moveTo>
                <a:cubicBezTo>
                  <a:pt x="2322153" y="42877"/>
                  <a:pt x="2328378" y="34809"/>
                  <a:pt x="2337829" y="34809"/>
                </a:cubicBezTo>
                <a:cubicBezTo>
                  <a:pt x="2346704" y="34809"/>
                  <a:pt x="2351084" y="40111"/>
                  <a:pt x="2351084" y="50023"/>
                </a:cubicBezTo>
                <a:lnTo>
                  <a:pt x="2351084" y="78608"/>
                </a:lnTo>
                <a:lnTo>
                  <a:pt x="2359613" y="78608"/>
                </a:lnTo>
                <a:lnTo>
                  <a:pt x="2359613" y="48525"/>
                </a:lnTo>
                <a:cubicBezTo>
                  <a:pt x="2359613" y="35846"/>
                  <a:pt x="2352813" y="26510"/>
                  <a:pt x="2339904" y="26510"/>
                </a:cubicBezTo>
                <a:cubicBezTo>
                  <a:pt x="2332066" y="26510"/>
                  <a:pt x="2325842" y="30659"/>
                  <a:pt x="2322153" y="36999"/>
                </a:cubicBezTo>
                <a:lnTo>
                  <a:pt x="2322153" y="807"/>
                </a:lnTo>
                <a:lnTo>
                  <a:pt x="2313739" y="807"/>
                </a:lnTo>
                <a:lnTo>
                  <a:pt x="2313739" y="78608"/>
                </a:lnTo>
                <a:lnTo>
                  <a:pt x="2322153" y="78608"/>
                </a:lnTo>
                <a:lnTo>
                  <a:pt x="2322153" y="53020"/>
                </a:lnTo>
                <a:close/>
                <a:moveTo>
                  <a:pt x="2303136" y="75957"/>
                </a:moveTo>
                <a:lnTo>
                  <a:pt x="2303136" y="67773"/>
                </a:lnTo>
                <a:cubicBezTo>
                  <a:pt x="2299447" y="70309"/>
                  <a:pt x="2295298" y="71461"/>
                  <a:pt x="2291263" y="71461"/>
                </a:cubicBezTo>
                <a:cubicBezTo>
                  <a:pt x="2285500" y="71461"/>
                  <a:pt x="2281236" y="68695"/>
                  <a:pt x="2281236" y="61549"/>
                </a:cubicBezTo>
                <a:lnTo>
                  <a:pt x="2281236" y="35270"/>
                </a:lnTo>
                <a:lnTo>
                  <a:pt x="2302444" y="35270"/>
                </a:lnTo>
                <a:lnTo>
                  <a:pt x="2302444" y="27547"/>
                </a:lnTo>
                <a:lnTo>
                  <a:pt x="2281236" y="27547"/>
                </a:lnTo>
                <a:lnTo>
                  <a:pt x="2281236" y="11295"/>
                </a:lnTo>
                <a:lnTo>
                  <a:pt x="2272822" y="11295"/>
                </a:lnTo>
                <a:lnTo>
                  <a:pt x="2272822" y="60973"/>
                </a:lnTo>
                <a:cubicBezTo>
                  <a:pt x="2272822" y="74804"/>
                  <a:pt x="2279507" y="79530"/>
                  <a:pt x="2290342" y="79530"/>
                </a:cubicBezTo>
                <a:cubicBezTo>
                  <a:pt x="2294606" y="79530"/>
                  <a:pt x="2299447" y="78492"/>
                  <a:pt x="2303136" y="75957"/>
                </a:cubicBezTo>
                <a:moveTo>
                  <a:pt x="2241356" y="35270"/>
                </a:moveTo>
                <a:lnTo>
                  <a:pt x="2241356" y="27547"/>
                </a:lnTo>
                <a:lnTo>
                  <a:pt x="2220955" y="27547"/>
                </a:lnTo>
                <a:lnTo>
                  <a:pt x="2220955" y="18096"/>
                </a:lnTo>
                <a:cubicBezTo>
                  <a:pt x="2220955" y="12102"/>
                  <a:pt x="2224873" y="8068"/>
                  <a:pt x="2230982" y="8068"/>
                </a:cubicBezTo>
                <a:cubicBezTo>
                  <a:pt x="2235247" y="8068"/>
                  <a:pt x="2239281" y="9221"/>
                  <a:pt x="2242854" y="12102"/>
                </a:cubicBezTo>
                <a:lnTo>
                  <a:pt x="2242854" y="3688"/>
                </a:lnTo>
                <a:cubicBezTo>
                  <a:pt x="2238935" y="1037"/>
                  <a:pt x="2234671" y="0"/>
                  <a:pt x="2230291" y="0"/>
                </a:cubicBezTo>
                <a:cubicBezTo>
                  <a:pt x="2219226" y="0"/>
                  <a:pt x="2212426" y="7722"/>
                  <a:pt x="2212426" y="18442"/>
                </a:cubicBezTo>
                <a:lnTo>
                  <a:pt x="2212426" y="78608"/>
                </a:lnTo>
                <a:lnTo>
                  <a:pt x="2220839" y="78608"/>
                </a:lnTo>
                <a:lnTo>
                  <a:pt x="2220839" y="35270"/>
                </a:lnTo>
                <a:lnTo>
                  <a:pt x="2241241" y="35270"/>
                </a:lnTo>
                <a:close/>
                <a:moveTo>
                  <a:pt x="2191333" y="53020"/>
                </a:moveTo>
                <a:cubicBezTo>
                  <a:pt x="2191333" y="63854"/>
                  <a:pt x="2183956" y="71577"/>
                  <a:pt x="2173583" y="71577"/>
                </a:cubicBezTo>
                <a:cubicBezTo>
                  <a:pt x="2163209" y="71577"/>
                  <a:pt x="2155487" y="63854"/>
                  <a:pt x="2155487" y="53020"/>
                </a:cubicBezTo>
                <a:cubicBezTo>
                  <a:pt x="2155487" y="42185"/>
                  <a:pt x="2162978" y="34578"/>
                  <a:pt x="2173583" y="34578"/>
                </a:cubicBezTo>
                <a:cubicBezTo>
                  <a:pt x="2184187" y="34578"/>
                  <a:pt x="2191333" y="42301"/>
                  <a:pt x="2191333" y="53020"/>
                </a:cubicBezTo>
                <a:moveTo>
                  <a:pt x="2173698" y="79530"/>
                </a:moveTo>
                <a:cubicBezTo>
                  <a:pt x="2189027" y="79530"/>
                  <a:pt x="2200093" y="68465"/>
                  <a:pt x="2200093" y="53020"/>
                </a:cubicBezTo>
                <a:cubicBezTo>
                  <a:pt x="2200093" y="37575"/>
                  <a:pt x="2189143" y="26625"/>
                  <a:pt x="2173698" y="26625"/>
                </a:cubicBezTo>
                <a:cubicBezTo>
                  <a:pt x="2158253" y="26625"/>
                  <a:pt x="2146842" y="37690"/>
                  <a:pt x="2146842" y="53020"/>
                </a:cubicBezTo>
                <a:cubicBezTo>
                  <a:pt x="2146842" y="68349"/>
                  <a:pt x="2158138" y="79530"/>
                  <a:pt x="2173698" y="79530"/>
                </a:cubicBezTo>
                <a:moveTo>
                  <a:pt x="2073306" y="53020"/>
                </a:moveTo>
                <a:cubicBezTo>
                  <a:pt x="2073306" y="42877"/>
                  <a:pt x="2079530" y="34809"/>
                  <a:pt x="2088981" y="34809"/>
                </a:cubicBezTo>
                <a:cubicBezTo>
                  <a:pt x="2097856" y="34809"/>
                  <a:pt x="2102236" y="40111"/>
                  <a:pt x="2102236" y="50023"/>
                </a:cubicBezTo>
                <a:lnTo>
                  <a:pt x="2102236" y="78608"/>
                </a:lnTo>
                <a:lnTo>
                  <a:pt x="2110766" y="78608"/>
                </a:lnTo>
                <a:lnTo>
                  <a:pt x="2110766" y="48525"/>
                </a:lnTo>
                <a:cubicBezTo>
                  <a:pt x="2110766" y="35846"/>
                  <a:pt x="2104080" y="26510"/>
                  <a:pt x="2091056" y="26510"/>
                </a:cubicBezTo>
                <a:cubicBezTo>
                  <a:pt x="2083218" y="26510"/>
                  <a:pt x="2076994" y="30659"/>
                  <a:pt x="2073306" y="36999"/>
                </a:cubicBezTo>
                <a:lnTo>
                  <a:pt x="2073306" y="27432"/>
                </a:lnTo>
                <a:lnTo>
                  <a:pt x="2064892" y="27432"/>
                </a:lnTo>
                <a:lnTo>
                  <a:pt x="2064892" y="78608"/>
                </a:lnTo>
                <a:lnTo>
                  <a:pt x="2073306" y="78608"/>
                </a:lnTo>
                <a:lnTo>
                  <a:pt x="2073306" y="53020"/>
                </a:lnTo>
                <a:close/>
                <a:moveTo>
                  <a:pt x="2042762" y="53020"/>
                </a:moveTo>
                <a:cubicBezTo>
                  <a:pt x="2042762" y="63854"/>
                  <a:pt x="2035385" y="71577"/>
                  <a:pt x="2025012" y="71577"/>
                </a:cubicBezTo>
                <a:cubicBezTo>
                  <a:pt x="2014638" y="71577"/>
                  <a:pt x="2006916" y="63854"/>
                  <a:pt x="2006916" y="53020"/>
                </a:cubicBezTo>
                <a:cubicBezTo>
                  <a:pt x="2006916" y="42185"/>
                  <a:pt x="2014408" y="34578"/>
                  <a:pt x="2025012" y="34578"/>
                </a:cubicBezTo>
                <a:cubicBezTo>
                  <a:pt x="2035616" y="34578"/>
                  <a:pt x="2042762" y="42301"/>
                  <a:pt x="2042762" y="53020"/>
                </a:cubicBezTo>
                <a:moveTo>
                  <a:pt x="2025127" y="79530"/>
                </a:moveTo>
                <a:cubicBezTo>
                  <a:pt x="2040457" y="79530"/>
                  <a:pt x="2051522" y="68465"/>
                  <a:pt x="2051522" y="53020"/>
                </a:cubicBezTo>
                <a:cubicBezTo>
                  <a:pt x="2051522" y="37575"/>
                  <a:pt x="2040572" y="26625"/>
                  <a:pt x="2025127" y="26625"/>
                </a:cubicBezTo>
                <a:cubicBezTo>
                  <a:pt x="2009682" y="26625"/>
                  <a:pt x="1998271" y="37690"/>
                  <a:pt x="1998271" y="53020"/>
                </a:cubicBezTo>
                <a:cubicBezTo>
                  <a:pt x="1998271" y="68349"/>
                  <a:pt x="2009567" y="79530"/>
                  <a:pt x="2025127" y="79530"/>
                </a:cubicBezTo>
                <a:moveTo>
                  <a:pt x="1976602" y="78608"/>
                </a:moveTo>
                <a:lnTo>
                  <a:pt x="1985132" y="78608"/>
                </a:lnTo>
                <a:lnTo>
                  <a:pt x="1985132" y="27432"/>
                </a:lnTo>
                <a:lnTo>
                  <a:pt x="1976602" y="27432"/>
                </a:lnTo>
                <a:lnTo>
                  <a:pt x="1976602" y="78608"/>
                </a:lnTo>
                <a:close/>
                <a:moveTo>
                  <a:pt x="1980291" y="17750"/>
                </a:moveTo>
                <a:cubicBezTo>
                  <a:pt x="1981674" y="17750"/>
                  <a:pt x="1982827" y="17289"/>
                  <a:pt x="1983979" y="16482"/>
                </a:cubicBezTo>
                <a:lnTo>
                  <a:pt x="1990088" y="12218"/>
                </a:lnTo>
                <a:lnTo>
                  <a:pt x="1983979" y="7838"/>
                </a:lnTo>
                <a:cubicBezTo>
                  <a:pt x="1982827" y="7031"/>
                  <a:pt x="1981674" y="6685"/>
                  <a:pt x="1980291" y="6685"/>
                </a:cubicBezTo>
                <a:cubicBezTo>
                  <a:pt x="1977294" y="6685"/>
                  <a:pt x="1974873" y="9221"/>
                  <a:pt x="1974873" y="12333"/>
                </a:cubicBezTo>
                <a:cubicBezTo>
                  <a:pt x="1974873" y="15445"/>
                  <a:pt x="1977294" y="17750"/>
                  <a:pt x="1980291" y="17750"/>
                </a:cubicBezTo>
                <a:moveTo>
                  <a:pt x="1927501" y="65237"/>
                </a:moveTo>
                <a:lnTo>
                  <a:pt x="1927501" y="74343"/>
                </a:lnTo>
                <a:cubicBezTo>
                  <a:pt x="1931997" y="77685"/>
                  <a:pt x="1938105" y="79414"/>
                  <a:pt x="1944790" y="79414"/>
                </a:cubicBezTo>
                <a:cubicBezTo>
                  <a:pt x="1955971" y="79414"/>
                  <a:pt x="1963809" y="73421"/>
                  <a:pt x="1963809" y="63739"/>
                </a:cubicBezTo>
                <a:cubicBezTo>
                  <a:pt x="1963809" y="58206"/>
                  <a:pt x="1960812" y="54288"/>
                  <a:pt x="1954242" y="51521"/>
                </a:cubicBezTo>
                <a:lnTo>
                  <a:pt x="1942140" y="46680"/>
                </a:lnTo>
                <a:cubicBezTo>
                  <a:pt x="1938105" y="45182"/>
                  <a:pt x="1936607" y="43223"/>
                  <a:pt x="1936607" y="40226"/>
                </a:cubicBezTo>
                <a:cubicBezTo>
                  <a:pt x="1936607" y="35961"/>
                  <a:pt x="1940411" y="33425"/>
                  <a:pt x="1945943" y="33425"/>
                </a:cubicBezTo>
                <a:cubicBezTo>
                  <a:pt x="1951014" y="33425"/>
                  <a:pt x="1956662" y="35846"/>
                  <a:pt x="1961273" y="39880"/>
                </a:cubicBezTo>
                <a:lnTo>
                  <a:pt x="1961273" y="31120"/>
                </a:lnTo>
                <a:cubicBezTo>
                  <a:pt x="1957354" y="28123"/>
                  <a:pt x="1951706" y="26510"/>
                  <a:pt x="1945828" y="26510"/>
                </a:cubicBezTo>
                <a:cubicBezTo>
                  <a:pt x="1935339" y="26510"/>
                  <a:pt x="1928193" y="32158"/>
                  <a:pt x="1928193" y="41033"/>
                </a:cubicBezTo>
                <a:cubicBezTo>
                  <a:pt x="1928193" y="47602"/>
                  <a:pt x="1931651" y="51176"/>
                  <a:pt x="1937990" y="53942"/>
                </a:cubicBezTo>
                <a:lnTo>
                  <a:pt x="1949977" y="58783"/>
                </a:lnTo>
                <a:cubicBezTo>
                  <a:pt x="1953781" y="60396"/>
                  <a:pt x="1955279" y="62471"/>
                  <a:pt x="1955279" y="65353"/>
                </a:cubicBezTo>
                <a:cubicBezTo>
                  <a:pt x="1955279" y="70078"/>
                  <a:pt x="1951014" y="72614"/>
                  <a:pt x="1945021" y="72614"/>
                </a:cubicBezTo>
                <a:cubicBezTo>
                  <a:pt x="1939027" y="72614"/>
                  <a:pt x="1933034" y="70309"/>
                  <a:pt x="1927501" y="65237"/>
                </a:cubicBezTo>
                <a:moveTo>
                  <a:pt x="1903527" y="54172"/>
                </a:moveTo>
                <a:cubicBezTo>
                  <a:pt x="1903527" y="41609"/>
                  <a:pt x="1912056" y="34809"/>
                  <a:pt x="1922199" y="36076"/>
                </a:cubicBezTo>
                <a:lnTo>
                  <a:pt x="1922199" y="26510"/>
                </a:lnTo>
                <a:cubicBezTo>
                  <a:pt x="1914016" y="26510"/>
                  <a:pt x="1907331" y="31120"/>
                  <a:pt x="1903527" y="38843"/>
                </a:cubicBezTo>
                <a:lnTo>
                  <a:pt x="1903527" y="27432"/>
                </a:lnTo>
                <a:lnTo>
                  <a:pt x="1895113" y="27432"/>
                </a:lnTo>
                <a:lnTo>
                  <a:pt x="1895113" y="78608"/>
                </a:lnTo>
                <a:lnTo>
                  <a:pt x="1903527" y="78608"/>
                </a:lnTo>
                <a:lnTo>
                  <a:pt x="1903527" y="54172"/>
                </a:lnTo>
                <a:close/>
                <a:moveTo>
                  <a:pt x="1841287" y="49447"/>
                </a:moveTo>
                <a:cubicBezTo>
                  <a:pt x="1842554" y="40687"/>
                  <a:pt x="1848087" y="34232"/>
                  <a:pt x="1857423" y="34232"/>
                </a:cubicBezTo>
                <a:cubicBezTo>
                  <a:pt x="1866759" y="34232"/>
                  <a:pt x="1872061" y="40802"/>
                  <a:pt x="1872753" y="49447"/>
                </a:cubicBezTo>
                <a:lnTo>
                  <a:pt x="1841171" y="49447"/>
                </a:lnTo>
                <a:close/>
                <a:moveTo>
                  <a:pt x="1859728" y="79530"/>
                </a:moveTo>
                <a:cubicBezTo>
                  <a:pt x="1866298" y="79530"/>
                  <a:pt x="1872522" y="77916"/>
                  <a:pt x="1877939" y="74112"/>
                </a:cubicBezTo>
                <a:lnTo>
                  <a:pt x="1877939" y="66044"/>
                </a:lnTo>
                <a:cubicBezTo>
                  <a:pt x="1872522" y="69848"/>
                  <a:pt x="1866183" y="71692"/>
                  <a:pt x="1859728" y="71692"/>
                </a:cubicBezTo>
                <a:cubicBezTo>
                  <a:pt x="1849585" y="71692"/>
                  <a:pt x="1842439" y="65468"/>
                  <a:pt x="1841056" y="56362"/>
                </a:cubicBezTo>
                <a:lnTo>
                  <a:pt x="1881512" y="56362"/>
                </a:lnTo>
                <a:cubicBezTo>
                  <a:pt x="1881512" y="54864"/>
                  <a:pt x="1881743" y="53596"/>
                  <a:pt x="1881743" y="52098"/>
                </a:cubicBezTo>
                <a:cubicBezTo>
                  <a:pt x="1881743" y="37460"/>
                  <a:pt x="1872176" y="26625"/>
                  <a:pt x="1857423" y="26625"/>
                </a:cubicBezTo>
                <a:cubicBezTo>
                  <a:pt x="1841863" y="26625"/>
                  <a:pt x="1832066" y="38266"/>
                  <a:pt x="1832066" y="53596"/>
                </a:cubicBezTo>
                <a:cubicBezTo>
                  <a:pt x="1832066" y="68926"/>
                  <a:pt x="1843707" y="79530"/>
                  <a:pt x="1859613" y="79530"/>
                </a:cubicBezTo>
                <a:moveTo>
                  <a:pt x="1826764" y="27547"/>
                </a:moveTo>
                <a:lnTo>
                  <a:pt x="1817773" y="27547"/>
                </a:lnTo>
                <a:lnTo>
                  <a:pt x="1801291" y="62702"/>
                </a:lnTo>
                <a:lnTo>
                  <a:pt x="1784578" y="27547"/>
                </a:lnTo>
                <a:lnTo>
                  <a:pt x="1774666" y="27547"/>
                </a:lnTo>
                <a:lnTo>
                  <a:pt x="1800830" y="80452"/>
                </a:lnTo>
                <a:lnTo>
                  <a:pt x="1826764" y="27547"/>
                </a:lnTo>
                <a:close/>
                <a:moveTo>
                  <a:pt x="1748041" y="75957"/>
                </a:moveTo>
                <a:lnTo>
                  <a:pt x="1748041" y="67773"/>
                </a:lnTo>
                <a:cubicBezTo>
                  <a:pt x="1744352" y="70309"/>
                  <a:pt x="1740203" y="71461"/>
                  <a:pt x="1736054" y="71461"/>
                </a:cubicBezTo>
                <a:cubicBezTo>
                  <a:pt x="1730291" y="71461"/>
                  <a:pt x="1726141" y="68695"/>
                  <a:pt x="1726141" y="61549"/>
                </a:cubicBezTo>
                <a:lnTo>
                  <a:pt x="1726141" y="35270"/>
                </a:lnTo>
                <a:lnTo>
                  <a:pt x="1747349" y="35270"/>
                </a:lnTo>
                <a:lnTo>
                  <a:pt x="1747349" y="27547"/>
                </a:lnTo>
                <a:lnTo>
                  <a:pt x="1726141" y="27547"/>
                </a:lnTo>
                <a:lnTo>
                  <a:pt x="1726141" y="11295"/>
                </a:lnTo>
                <a:lnTo>
                  <a:pt x="1717727" y="11295"/>
                </a:lnTo>
                <a:lnTo>
                  <a:pt x="1717727" y="60973"/>
                </a:lnTo>
                <a:cubicBezTo>
                  <a:pt x="1717727" y="74804"/>
                  <a:pt x="1724528" y="79530"/>
                  <a:pt x="1735247" y="79530"/>
                </a:cubicBezTo>
                <a:cubicBezTo>
                  <a:pt x="1739511" y="79530"/>
                  <a:pt x="1744352" y="78492"/>
                  <a:pt x="1748041" y="75957"/>
                </a:cubicBezTo>
                <a:moveTo>
                  <a:pt x="1669894" y="65237"/>
                </a:moveTo>
                <a:lnTo>
                  <a:pt x="1669894" y="74343"/>
                </a:lnTo>
                <a:cubicBezTo>
                  <a:pt x="1674389" y="77685"/>
                  <a:pt x="1680498" y="79414"/>
                  <a:pt x="1687183" y="79414"/>
                </a:cubicBezTo>
                <a:cubicBezTo>
                  <a:pt x="1698364" y="79414"/>
                  <a:pt x="1706201" y="73421"/>
                  <a:pt x="1706201" y="63739"/>
                </a:cubicBezTo>
                <a:cubicBezTo>
                  <a:pt x="1706201" y="58206"/>
                  <a:pt x="1703204" y="54288"/>
                  <a:pt x="1696634" y="51521"/>
                </a:cubicBezTo>
                <a:lnTo>
                  <a:pt x="1684532" y="46680"/>
                </a:lnTo>
                <a:cubicBezTo>
                  <a:pt x="1680498" y="45182"/>
                  <a:pt x="1679000" y="43223"/>
                  <a:pt x="1679000" y="40226"/>
                </a:cubicBezTo>
                <a:cubicBezTo>
                  <a:pt x="1679000" y="35961"/>
                  <a:pt x="1682803" y="33425"/>
                  <a:pt x="1688336" y="33425"/>
                </a:cubicBezTo>
                <a:cubicBezTo>
                  <a:pt x="1693407" y="33425"/>
                  <a:pt x="1699055" y="35846"/>
                  <a:pt x="1703666" y="39880"/>
                </a:cubicBezTo>
                <a:lnTo>
                  <a:pt x="1703666" y="31120"/>
                </a:lnTo>
                <a:cubicBezTo>
                  <a:pt x="1699747" y="28123"/>
                  <a:pt x="1694099" y="26510"/>
                  <a:pt x="1688221" y="26510"/>
                </a:cubicBezTo>
                <a:cubicBezTo>
                  <a:pt x="1677732" y="26510"/>
                  <a:pt x="1670586" y="32158"/>
                  <a:pt x="1670586" y="41033"/>
                </a:cubicBezTo>
                <a:cubicBezTo>
                  <a:pt x="1670586" y="47602"/>
                  <a:pt x="1674044" y="51176"/>
                  <a:pt x="1680383" y="53942"/>
                </a:cubicBezTo>
                <a:lnTo>
                  <a:pt x="1692370" y="58783"/>
                </a:lnTo>
                <a:cubicBezTo>
                  <a:pt x="1696174" y="60396"/>
                  <a:pt x="1697672" y="62471"/>
                  <a:pt x="1697672" y="65353"/>
                </a:cubicBezTo>
                <a:cubicBezTo>
                  <a:pt x="1697672" y="70078"/>
                  <a:pt x="1693407" y="72614"/>
                  <a:pt x="1687414" y="72614"/>
                </a:cubicBezTo>
                <a:cubicBezTo>
                  <a:pt x="1681420" y="72614"/>
                  <a:pt x="1675427" y="70309"/>
                  <a:pt x="1669894" y="65237"/>
                </a:cubicBezTo>
                <a:moveTo>
                  <a:pt x="1619756" y="49447"/>
                </a:moveTo>
                <a:cubicBezTo>
                  <a:pt x="1621024" y="40687"/>
                  <a:pt x="1626556" y="34232"/>
                  <a:pt x="1635892" y="34232"/>
                </a:cubicBezTo>
                <a:cubicBezTo>
                  <a:pt x="1645228" y="34232"/>
                  <a:pt x="1650530" y="40802"/>
                  <a:pt x="1651222" y="49447"/>
                </a:cubicBezTo>
                <a:lnTo>
                  <a:pt x="1619641" y="49447"/>
                </a:lnTo>
                <a:close/>
                <a:moveTo>
                  <a:pt x="1638198" y="79530"/>
                </a:moveTo>
                <a:cubicBezTo>
                  <a:pt x="1644767" y="79530"/>
                  <a:pt x="1650991" y="77916"/>
                  <a:pt x="1656409" y="74112"/>
                </a:cubicBezTo>
                <a:lnTo>
                  <a:pt x="1656409" y="66044"/>
                </a:lnTo>
                <a:cubicBezTo>
                  <a:pt x="1650991" y="69848"/>
                  <a:pt x="1644652" y="71692"/>
                  <a:pt x="1638198" y="71692"/>
                </a:cubicBezTo>
                <a:cubicBezTo>
                  <a:pt x="1628055" y="71692"/>
                  <a:pt x="1620909" y="65468"/>
                  <a:pt x="1619525" y="56362"/>
                </a:cubicBezTo>
                <a:lnTo>
                  <a:pt x="1659982" y="56362"/>
                </a:lnTo>
                <a:cubicBezTo>
                  <a:pt x="1659982" y="54864"/>
                  <a:pt x="1660212" y="53596"/>
                  <a:pt x="1660212" y="52098"/>
                </a:cubicBezTo>
                <a:cubicBezTo>
                  <a:pt x="1660212" y="37460"/>
                  <a:pt x="1650646" y="26625"/>
                  <a:pt x="1635892" y="26625"/>
                </a:cubicBezTo>
                <a:cubicBezTo>
                  <a:pt x="1620332" y="26625"/>
                  <a:pt x="1610535" y="38266"/>
                  <a:pt x="1610535" y="53596"/>
                </a:cubicBezTo>
                <a:cubicBezTo>
                  <a:pt x="1610535" y="68926"/>
                  <a:pt x="1622176" y="79530"/>
                  <a:pt x="1638082" y="79530"/>
                </a:cubicBezTo>
                <a:moveTo>
                  <a:pt x="1603965" y="75957"/>
                </a:moveTo>
                <a:lnTo>
                  <a:pt x="1603965" y="67773"/>
                </a:lnTo>
                <a:cubicBezTo>
                  <a:pt x="1600277" y="70309"/>
                  <a:pt x="1596127" y="71461"/>
                  <a:pt x="1591978" y="71461"/>
                </a:cubicBezTo>
                <a:cubicBezTo>
                  <a:pt x="1586215" y="71461"/>
                  <a:pt x="1582066" y="68695"/>
                  <a:pt x="1582066" y="61549"/>
                </a:cubicBezTo>
                <a:lnTo>
                  <a:pt x="1582066" y="35270"/>
                </a:lnTo>
                <a:lnTo>
                  <a:pt x="1603274" y="35270"/>
                </a:lnTo>
                <a:lnTo>
                  <a:pt x="1603274" y="27547"/>
                </a:lnTo>
                <a:lnTo>
                  <a:pt x="1582066" y="27547"/>
                </a:lnTo>
                <a:lnTo>
                  <a:pt x="1582066" y="11295"/>
                </a:lnTo>
                <a:lnTo>
                  <a:pt x="1573652" y="11295"/>
                </a:lnTo>
                <a:lnTo>
                  <a:pt x="1573652" y="60973"/>
                </a:lnTo>
                <a:cubicBezTo>
                  <a:pt x="1573652" y="74804"/>
                  <a:pt x="1580452" y="79530"/>
                  <a:pt x="1591171" y="79530"/>
                </a:cubicBezTo>
                <a:cubicBezTo>
                  <a:pt x="1595436" y="79530"/>
                  <a:pt x="1600277" y="78492"/>
                  <a:pt x="1603965" y="75957"/>
                </a:cubicBezTo>
                <a:moveTo>
                  <a:pt x="1530890" y="34578"/>
                </a:moveTo>
                <a:cubicBezTo>
                  <a:pt x="1541379" y="34578"/>
                  <a:pt x="1548871" y="42416"/>
                  <a:pt x="1548871" y="53250"/>
                </a:cubicBezTo>
                <a:cubicBezTo>
                  <a:pt x="1548871" y="64085"/>
                  <a:pt x="1541379" y="71577"/>
                  <a:pt x="1530890" y="71577"/>
                </a:cubicBezTo>
                <a:cubicBezTo>
                  <a:pt x="1520401" y="71577"/>
                  <a:pt x="1513140" y="63854"/>
                  <a:pt x="1513140" y="53250"/>
                </a:cubicBezTo>
                <a:cubicBezTo>
                  <a:pt x="1513140" y="42646"/>
                  <a:pt x="1520632" y="34578"/>
                  <a:pt x="1530890" y="34578"/>
                </a:cubicBezTo>
                <a:moveTo>
                  <a:pt x="1548871" y="78608"/>
                </a:moveTo>
                <a:lnTo>
                  <a:pt x="1557400" y="78608"/>
                </a:lnTo>
                <a:lnTo>
                  <a:pt x="1557400" y="27432"/>
                </a:lnTo>
                <a:lnTo>
                  <a:pt x="1548871" y="27432"/>
                </a:lnTo>
                <a:lnTo>
                  <a:pt x="1548871" y="37114"/>
                </a:lnTo>
                <a:cubicBezTo>
                  <a:pt x="1545067" y="30544"/>
                  <a:pt x="1538267" y="26510"/>
                  <a:pt x="1530198" y="26510"/>
                </a:cubicBezTo>
                <a:cubicBezTo>
                  <a:pt x="1515215" y="26510"/>
                  <a:pt x="1504495" y="37805"/>
                  <a:pt x="1504495" y="53250"/>
                </a:cubicBezTo>
                <a:cubicBezTo>
                  <a:pt x="1504495" y="68695"/>
                  <a:pt x="1515215" y="79414"/>
                  <a:pt x="1530198" y="79414"/>
                </a:cubicBezTo>
                <a:cubicBezTo>
                  <a:pt x="1538267" y="79414"/>
                  <a:pt x="1545067" y="75495"/>
                  <a:pt x="1548871" y="69041"/>
                </a:cubicBezTo>
                <a:lnTo>
                  <a:pt x="1548871" y="78608"/>
                </a:lnTo>
                <a:close/>
                <a:moveTo>
                  <a:pt x="1482711" y="78608"/>
                </a:moveTo>
                <a:lnTo>
                  <a:pt x="1491125" y="78608"/>
                </a:lnTo>
                <a:lnTo>
                  <a:pt x="1491125" y="807"/>
                </a:lnTo>
                <a:lnTo>
                  <a:pt x="1482711" y="807"/>
                </a:lnTo>
                <a:lnTo>
                  <a:pt x="1482711" y="78608"/>
                </a:lnTo>
                <a:close/>
                <a:moveTo>
                  <a:pt x="1404910" y="49447"/>
                </a:moveTo>
                <a:cubicBezTo>
                  <a:pt x="1406178" y="40687"/>
                  <a:pt x="1411710" y="34232"/>
                  <a:pt x="1421047" y="34232"/>
                </a:cubicBezTo>
                <a:cubicBezTo>
                  <a:pt x="1430383" y="34232"/>
                  <a:pt x="1435685" y="40802"/>
                  <a:pt x="1436376" y="49447"/>
                </a:cubicBezTo>
                <a:lnTo>
                  <a:pt x="1404795" y="49447"/>
                </a:lnTo>
                <a:close/>
                <a:moveTo>
                  <a:pt x="1423352" y="79530"/>
                </a:moveTo>
                <a:cubicBezTo>
                  <a:pt x="1429922" y="79530"/>
                  <a:pt x="1436146" y="77916"/>
                  <a:pt x="1441563" y="74112"/>
                </a:cubicBezTo>
                <a:lnTo>
                  <a:pt x="1441563" y="66044"/>
                </a:lnTo>
                <a:cubicBezTo>
                  <a:pt x="1436146" y="69848"/>
                  <a:pt x="1429806" y="71692"/>
                  <a:pt x="1423352" y="71692"/>
                </a:cubicBezTo>
                <a:cubicBezTo>
                  <a:pt x="1413209" y="71692"/>
                  <a:pt x="1406063" y="65468"/>
                  <a:pt x="1404680" y="56362"/>
                </a:cubicBezTo>
                <a:lnTo>
                  <a:pt x="1445136" y="56362"/>
                </a:lnTo>
                <a:cubicBezTo>
                  <a:pt x="1445136" y="54864"/>
                  <a:pt x="1445367" y="53596"/>
                  <a:pt x="1445367" y="52098"/>
                </a:cubicBezTo>
                <a:cubicBezTo>
                  <a:pt x="1445367" y="37460"/>
                  <a:pt x="1435800" y="26625"/>
                  <a:pt x="1421047" y="26625"/>
                </a:cubicBezTo>
                <a:cubicBezTo>
                  <a:pt x="1405487" y="26625"/>
                  <a:pt x="1395689" y="38266"/>
                  <a:pt x="1395689" y="53596"/>
                </a:cubicBezTo>
                <a:cubicBezTo>
                  <a:pt x="1395689" y="68926"/>
                  <a:pt x="1407331" y="79530"/>
                  <a:pt x="1423237" y="79530"/>
                </a:cubicBezTo>
                <a:moveTo>
                  <a:pt x="1346588" y="53020"/>
                </a:moveTo>
                <a:cubicBezTo>
                  <a:pt x="1346588" y="42877"/>
                  <a:pt x="1352813" y="34809"/>
                  <a:pt x="1362264" y="34809"/>
                </a:cubicBezTo>
                <a:cubicBezTo>
                  <a:pt x="1371139" y="34809"/>
                  <a:pt x="1375519" y="40111"/>
                  <a:pt x="1375519" y="50023"/>
                </a:cubicBezTo>
                <a:lnTo>
                  <a:pt x="1375519" y="78608"/>
                </a:lnTo>
                <a:lnTo>
                  <a:pt x="1384048" y="78608"/>
                </a:lnTo>
                <a:lnTo>
                  <a:pt x="1384048" y="48525"/>
                </a:lnTo>
                <a:cubicBezTo>
                  <a:pt x="1384048" y="35846"/>
                  <a:pt x="1377363" y="26510"/>
                  <a:pt x="1364339" y="26510"/>
                </a:cubicBezTo>
                <a:cubicBezTo>
                  <a:pt x="1356501" y="26510"/>
                  <a:pt x="1350277" y="30659"/>
                  <a:pt x="1346588" y="36999"/>
                </a:cubicBezTo>
                <a:lnTo>
                  <a:pt x="1346588" y="807"/>
                </a:lnTo>
                <a:lnTo>
                  <a:pt x="1338175" y="807"/>
                </a:lnTo>
                <a:lnTo>
                  <a:pt x="1338175" y="78608"/>
                </a:lnTo>
                <a:lnTo>
                  <a:pt x="1346588" y="78608"/>
                </a:lnTo>
                <a:lnTo>
                  <a:pt x="1346588" y="53020"/>
                </a:lnTo>
                <a:close/>
                <a:moveTo>
                  <a:pt x="1327570" y="75957"/>
                </a:moveTo>
                <a:lnTo>
                  <a:pt x="1327570" y="67773"/>
                </a:lnTo>
                <a:cubicBezTo>
                  <a:pt x="1323882" y="70309"/>
                  <a:pt x="1319733" y="71461"/>
                  <a:pt x="1315583" y="71461"/>
                </a:cubicBezTo>
                <a:cubicBezTo>
                  <a:pt x="1309936" y="71461"/>
                  <a:pt x="1305671" y="68695"/>
                  <a:pt x="1305671" y="61549"/>
                </a:cubicBezTo>
                <a:lnTo>
                  <a:pt x="1305671" y="35270"/>
                </a:lnTo>
                <a:lnTo>
                  <a:pt x="1326879" y="35270"/>
                </a:lnTo>
                <a:lnTo>
                  <a:pt x="1326879" y="27547"/>
                </a:lnTo>
                <a:lnTo>
                  <a:pt x="1305671" y="27547"/>
                </a:lnTo>
                <a:lnTo>
                  <a:pt x="1305671" y="11295"/>
                </a:lnTo>
                <a:lnTo>
                  <a:pt x="1297257" y="11295"/>
                </a:lnTo>
                <a:lnTo>
                  <a:pt x="1297257" y="60973"/>
                </a:lnTo>
                <a:cubicBezTo>
                  <a:pt x="1297257" y="74804"/>
                  <a:pt x="1303942" y="79530"/>
                  <a:pt x="1314777" y="79530"/>
                </a:cubicBezTo>
                <a:cubicBezTo>
                  <a:pt x="1319041" y="79530"/>
                  <a:pt x="1323882" y="78492"/>
                  <a:pt x="1327570" y="75957"/>
                </a:cubicBezTo>
                <a:moveTo>
                  <a:pt x="1248617" y="78608"/>
                </a:moveTo>
                <a:lnTo>
                  <a:pt x="1257031" y="78608"/>
                </a:lnTo>
                <a:lnTo>
                  <a:pt x="1257031" y="807"/>
                </a:lnTo>
                <a:lnTo>
                  <a:pt x="1248617" y="807"/>
                </a:lnTo>
                <a:lnTo>
                  <a:pt x="1248617" y="78608"/>
                </a:lnTo>
                <a:close/>
                <a:moveTo>
                  <a:pt x="1223029" y="78608"/>
                </a:moveTo>
                <a:lnTo>
                  <a:pt x="1231443" y="78608"/>
                </a:lnTo>
                <a:lnTo>
                  <a:pt x="1231443" y="807"/>
                </a:lnTo>
                <a:lnTo>
                  <a:pt x="1223029" y="807"/>
                </a:lnTo>
                <a:lnTo>
                  <a:pt x="1223029" y="78608"/>
                </a:lnTo>
                <a:close/>
                <a:moveTo>
                  <a:pt x="1179346" y="34578"/>
                </a:moveTo>
                <a:cubicBezTo>
                  <a:pt x="1189834" y="34578"/>
                  <a:pt x="1197326" y="42416"/>
                  <a:pt x="1197326" y="53250"/>
                </a:cubicBezTo>
                <a:cubicBezTo>
                  <a:pt x="1197326" y="64085"/>
                  <a:pt x="1189834" y="71577"/>
                  <a:pt x="1179346" y="71577"/>
                </a:cubicBezTo>
                <a:cubicBezTo>
                  <a:pt x="1168857" y="71577"/>
                  <a:pt x="1161595" y="63854"/>
                  <a:pt x="1161595" y="53250"/>
                </a:cubicBezTo>
                <a:cubicBezTo>
                  <a:pt x="1161595" y="42646"/>
                  <a:pt x="1169087" y="34578"/>
                  <a:pt x="1179346" y="34578"/>
                </a:cubicBezTo>
                <a:moveTo>
                  <a:pt x="1197211" y="78608"/>
                </a:moveTo>
                <a:lnTo>
                  <a:pt x="1205740" y="78608"/>
                </a:lnTo>
                <a:lnTo>
                  <a:pt x="1205740" y="27432"/>
                </a:lnTo>
                <a:lnTo>
                  <a:pt x="1197211" y="27432"/>
                </a:lnTo>
                <a:lnTo>
                  <a:pt x="1197211" y="37114"/>
                </a:lnTo>
                <a:cubicBezTo>
                  <a:pt x="1193407" y="30544"/>
                  <a:pt x="1186607" y="26510"/>
                  <a:pt x="1178539" y="26510"/>
                </a:cubicBezTo>
                <a:cubicBezTo>
                  <a:pt x="1163555" y="26510"/>
                  <a:pt x="1152835" y="37805"/>
                  <a:pt x="1152835" y="53250"/>
                </a:cubicBezTo>
                <a:cubicBezTo>
                  <a:pt x="1152835" y="68695"/>
                  <a:pt x="1163555" y="79414"/>
                  <a:pt x="1178539" y="79414"/>
                </a:cubicBezTo>
                <a:cubicBezTo>
                  <a:pt x="1186607" y="79414"/>
                  <a:pt x="1193407" y="75495"/>
                  <a:pt x="1197211" y="69041"/>
                </a:cubicBezTo>
                <a:lnTo>
                  <a:pt x="1197211" y="78608"/>
                </a:lnTo>
                <a:close/>
                <a:moveTo>
                  <a:pt x="1146266" y="75957"/>
                </a:moveTo>
                <a:lnTo>
                  <a:pt x="1146266" y="67773"/>
                </a:lnTo>
                <a:cubicBezTo>
                  <a:pt x="1142577" y="70309"/>
                  <a:pt x="1138428" y="71461"/>
                  <a:pt x="1134279" y="71461"/>
                </a:cubicBezTo>
                <a:cubicBezTo>
                  <a:pt x="1128631" y="71461"/>
                  <a:pt x="1124366" y="68695"/>
                  <a:pt x="1124366" y="61549"/>
                </a:cubicBezTo>
                <a:lnTo>
                  <a:pt x="1124366" y="35270"/>
                </a:lnTo>
                <a:lnTo>
                  <a:pt x="1145574" y="35270"/>
                </a:lnTo>
                <a:lnTo>
                  <a:pt x="1145574" y="27547"/>
                </a:lnTo>
                <a:lnTo>
                  <a:pt x="1124366" y="27547"/>
                </a:lnTo>
                <a:lnTo>
                  <a:pt x="1124366" y="11295"/>
                </a:lnTo>
                <a:lnTo>
                  <a:pt x="1115952" y="11295"/>
                </a:lnTo>
                <a:lnTo>
                  <a:pt x="1115952" y="60973"/>
                </a:lnTo>
                <a:cubicBezTo>
                  <a:pt x="1115952" y="74804"/>
                  <a:pt x="1122753" y="79530"/>
                  <a:pt x="1133472" y="79530"/>
                </a:cubicBezTo>
                <a:cubicBezTo>
                  <a:pt x="1137736" y="79530"/>
                  <a:pt x="1142577" y="78492"/>
                  <a:pt x="1146266" y="75957"/>
                </a:cubicBezTo>
                <a:moveTo>
                  <a:pt x="1068004" y="65237"/>
                </a:moveTo>
                <a:lnTo>
                  <a:pt x="1068004" y="74343"/>
                </a:lnTo>
                <a:cubicBezTo>
                  <a:pt x="1072499" y="77685"/>
                  <a:pt x="1078608" y="79414"/>
                  <a:pt x="1085293" y="79414"/>
                </a:cubicBezTo>
                <a:cubicBezTo>
                  <a:pt x="1096473" y="79414"/>
                  <a:pt x="1104311" y="73421"/>
                  <a:pt x="1104311" y="63739"/>
                </a:cubicBezTo>
                <a:cubicBezTo>
                  <a:pt x="1104311" y="58206"/>
                  <a:pt x="1101314" y="54288"/>
                  <a:pt x="1094744" y="51521"/>
                </a:cubicBezTo>
                <a:lnTo>
                  <a:pt x="1082642" y="46680"/>
                </a:lnTo>
                <a:cubicBezTo>
                  <a:pt x="1078608" y="45182"/>
                  <a:pt x="1077109" y="43223"/>
                  <a:pt x="1077109" y="40226"/>
                </a:cubicBezTo>
                <a:cubicBezTo>
                  <a:pt x="1077109" y="35961"/>
                  <a:pt x="1080913" y="33425"/>
                  <a:pt x="1086445" y="33425"/>
                </a:cubicBezTo>
                <a:cubicBezTo>
                  <a:pt x="1091517" y="33425"/>
                  <a:pt x="1097165" y="35846"/>
                  <a:pt x="1101775" y="39880"/>
                </a:cubicBezTo>
                <a:lnTo>
                  <a:pt x="1101775" y="31120"/>
                </a:lnTo>
                <a:cubicBezTo>
                  <a:pt x="1097856" y="28123"/>
                  <a:pt x="1092208" y="26510"/>
                  <a:pt x="1086330" y="26510"/>
                </a:cubicBezTo>
                <a:cubicBezTo>
                  <a:pt x="1075842" y="26510"/>
                  <a:pt x="1068695" y="32158"/>
                  <a:pt x="1068695" y="41033"/>
                </a:cubicBezTo>
                <a:cubicBezTo>
                  <a:pt x="1068695" y="47602"/>
                  <a:pt x="1072153" y="51176"/>
                  <a:pt x="1078493" y="53942"/>
                </a:cubicBezTo>
                <a:lnTo>
                  <a:pt x="1090480" y="58783"/>
                </a:lnTo>
                <a:cubicBezTo>
                  <a:pt x="1094283" y="60396"/>
                  <a:pt x="1095782" y="62471"/>
                  <a:pt x="1095782" y="65353"/>
                </a:cubicBezTo>
                <a:cubicBezTo>
                  <a:pt x="1095782" y="70078"/>
                  <a:pt x="1091517" y="72614"/>
                  <a:pt x="1085523" y="72614"/>
                </a:cubicBezTo>
                <a:cubicBezTo>
                  <a:pt x="1079530" y="72614"/>
                  <a:pt x="1073536" y="70309"/>
                  <a:pt x="1068004" y="65237"/>
                </a:cubicBezTo>
                <a:moveTo>
                  <a:pt x="1018211" y="53020"/>
                </a:moveTo>
                <a:cubicBezTo>
                  <a:pt x="1018211" y="42877"/>
                  <a:pt x="1024435" y="34809"/>
                  <a:pt x="1033887" y="34809"/>
                </a:cubicBezTo>
                <a:cubicBezTo>
                  <a:pt x="1042762" y="34809"/>
                  <a:pt x="1047142" y="40111"/>
                  <a:pt x="1047142" y="50023"/>
                </a:cubicBezTo>
                <a:lnTo>
                  <a:pt x="1047142" y="78608"/>
                </a:lnTo>
                <a:lnTo>
                  <a:pt x="1055671" y="78608"/>
                </a:lnTo>
                <a:lnTo>
                  <a:pt x="1055671" y="48525"/>
                </a:lnTo>
                <a:cubicBezTo>
                  <a:pt x="1055671" y="35846"/>
                  <a:pt x="1048871" y="26510"/>
                  <a:pt x="1035961" y="26510"/>
                </a:cubicBezTo>
                <a:cubicBezTo>
                  <a:pt x="1028124" y="26510"/>
                  <a:pt x="1021900" y="30659"/>
                  <a:pt x="1018211" y="36999"/>
                </a:cubicBezTo>
                <a:lnTo>
                  <a:pt x="1018211" y="27432"/>
                </a:lnTo>
                <a:lnTo>
                  <a:pt x="1009797" y="27432"/>
                </a:lnTo>
                <a:lnTo>
                  <a:pt x="1009797" y="78608"/>
                </a:lnTo>
                <a:lnTo>
                  <a:pt x="1018211" y="78608"/>
                </a:lnTo>
                <a:lnTo>
                  <a:pt x="1018211" y="53020"/>
                </a:lnTo>
                <a:close/>
                <a:moveTo>
                  <a:pt x="984209" y="78608"/>
                </a:moveTo>
                <a:lnTo>
                  <a:pt x="992739" y="78608"/>
                </a:lnTo>
                <a:lnTo>
                  <a:pt x="992739" y="27432"/>
                </a:lnTo>
                <a:lnTo>
                  <a:pt x="984209" y="27432"/>
                </a:lnTo>
                <a:lnTo>
                  <a:pt x="984209" y="78608"/>
                </a:lnTo>
                <a:close/>
                <a:moveTo>
                  <a:pt x="987782" y="17750"/>
                </a:moveTo>
                <a:cubicBezTo>
                  <a:pt x="989166" y="17750"/>
                  <a:pt x="990318" y="17289"/>
                  <a:pt x="991471" y="16482"/>
                </a:cubicBezTo>
                <a:lnTo>
                  <a:pt x="997580" y="12218"/>
                </a:lnTo>
                <a:lnTo>
                  <a:pt x="991471" y="7838"/>
                </a:lnTo>
                <a:cubicBezTo>
                  <a:pt x="990318" y="7031"/>
                  <a:pt x="989166" y="6685"/>
                  <a:pt x="987782" y="6685"/>
                </a:cubicBezTo>
                <a:cubicBezTo>
                  <a:pt x="984786" y="6685"/>
                  <a:pt x="982365" y="9221"/>
                  <a:pt x="982365" y="12333"/>
                </a:cubicBezTo>
                <a:cubicBezTo>
                  <a:pt x="982365" y="15445"/>
                  <a:pt x="984786" y="17750"/>
                  <a:pt x="987782" y="17750"/>
                </a:cubicBezTo>
                <a:moveTo>
                  <a:pt x="932688" y="54172"/>
                </a:moveTo>
                <a:cubicBezTo>
                  <a:pt x="932688" y="41609"/>
                  <a:pt x="941217" y="34809"/>
                  <a:pt x="951360" y="36076"/>
                </a:cubicBezTo>
                <a:lnTo>
                  <a:pt x="951360" y="26510"/>
                </a:lnTo>
                <a:cubicBezTo>
                  <a:pt x="943177" y="26510"/>
                  <a:pt x="936492" y="31120"/>
                  <a:pt x="932688" y="38843"/>
                </a:cubicBezTo>
                <a:lnTo>
                  <a:pt x="932688" y="27432"/>
                </a:lnTo>
                <a:lnTo>
                  <a:pt x="924274" y="27432"/>
                </a:lnTo>
                <a:lnTo>
                  <a:pt x="924274" y="78608"/>
                </a:lnTo>
                <a:lnTo>
                  <a:pt x="932688" y="78608"/>
                </a:lnTo>
                <a:lnTo>
                  <a:pt x="932688" y="54172"/>
                </a:lnTo>
                <a:close/>
                <a:moveTo>
                  <a:pt x="902144" y="53020"/>
                </a:moveTo>
                <a:cubicBezTo>
                  <a:pt x="902144" y="63854"/>
                  <a:pt x="894767" y="71577"/>
                  <a:pt x="884394" y="71577"/>
                </a:cubicBezTo>
                <a:cubicBezTo>
                  <a:pt x="874020" y="71577"/>
                  <a:pt x="866298" y="63854"/>
                  <a:pt x="866298" y="53020"/>
                </a:cubicBezTo>
                <a:cubicBezTo>
                  <a:pt x="866298" y="42185"/>
                  <a:pt x="873790" y="34578"/>
                  <a:pt x="884394" y="34578"/>
                </a:cubicBezTo>
                <a:cubicBezTo>
                  <a:pt x="894998" y="34578"/>
                  <a:pt x="902144" y="42301"/>
                  <a:pt x="902144" y="53020"/>
                </a:cubicBezTo>
                <a:moveTo>
                  <a:pt x="884509" y="79530"/>
                </a:moveTo>
                <a:cubicBezTo>
                  <a:pt x="899839" y="79530"/>
                  <a:pt x="910904" y="68465"/>
                  <a:pt x="910904" y="53020"/>
                </a:cubicBezTo>
                <a:cubicBezTo>
                  <a:pt x="910904" y="37575"/>
                  <a:pt x="899954" y="26625"/>
                  <a:pt x="884509" y="26625"/>
                </a:cubicBezTo>
                <a:cubicBezTo>
                  <a:pt x="869064" y="26625"/>
                  <a:pt x="857653" y="37690"/>
                  <a:pt x="857653" y="53020"/>
                </a:cubicBezTo>
                <a:cubicBezTo>
                  <a:pt x="857653" y="68349"/>
                  <a:pt x="868949" y="79530"/>
                  <a:pt x="884509" y="79530"/>
                </a:cubicBezTo>
                <a:moveTo>
                  <a:pt x="783771" y="49447"/>
                </a:moveTo>
                <a:cubicBezTo>
                  <a:pt x="785039" y="40687"/>
                  <a:pt x="790572" y="34232"/>
                  <a:pt x="799908" y="34232"/>
                </a:cubicBezTo>
                <a:cubicBezTo>
                  <a:pt x="809244" y="34232"/>
                  <a:pt x="814546" y="40802"/>
                  <a:pt x="815237" y="49447"/>
                </a:cubicBezTo>
                <a:lnTo>
                  <a:pt x="783656" y="49447"/>
                </a:lnTo>
                <a:close/>
                <a:moveTo>
                  <a:pt x="802213" y="79530"/>
                </a:moveTo>
                <a:cubicBezTo>
                  <a:pt x="808783" y="79530"/>
                  <a:pt x="815007" y="77916"/>
                  <a:pt x="820424" y="74112"/>
                </a:cubicBezTo>
                <a:lnTo>
                  <a:pt x="820424" y="66044"/>
                </a:lnTo>
                <a:cubicBezTo>
                  <a:pt x="815007" y="69848"/>
                  <a:pt x="808668" y="71692"/>
                  <a:pt x="802213" y="71692"/>
                </a:cubicBezTo>
                <a:cubicBezTo>
                  <a:pt x="792070" y="71692"/>
                  <a:pt x="784924" y="65468"/>
                  <a:pt x="783541" y="56362"/>
                </a:cubicBezTo>
                <a:lnTo>
                  <a:pt x="823997" y="56362"/>
                </a:lnTo>
                <a:cubicBezTo>
                  <a:pt x="823997" y="54864"/>
                  <a:pt x="824228" y="53596"/>
                  <a:pt x="824228" y="52098"/>
                </a:cubicBezTo>
                <a:cubicBezTo>
                  <a:pt x="824228" y="37460"/>
                  <a:pt x="814661" y="26625"/>
                  <a:pt x="799908" y="26625"/>
                </a:cubicBezTo>
                <a:cubicBezTo>
                  <a:pt x="784348" y="26625"/>
                  <a:pt x="774550" y="38266"/>
                  <a:pt x="774550" y="53596"/>
                </a:cubicBezTo>
                <a:cubicBezTo>
                  <a:pt x="774550" y="68926"/>
                  <a:pt x="786192" y="79530"/>
                  <a:pt x="802098" y="79530"/>
                </a:cubicBezTo>
                <a:moveTo>
                  <a:pt x="751268" y="54172"/>
                </a:moveTo>
                <a:cubicBezTo>
                  <a:pt x="751268" y="41609"/>
                  <a:pt x="759797" y="34809"/>
                  <a:pt x="769940" y="36076"/>
                </a:cubicBezTo>
                <a:lnTo>
                  <a:pt x="769940" y="26510"/>
                </a:lnTo>
                <a:cubicBezTo>
                  <a:pt x="761757" y="26510"/>
                  <a:pt x="755071" y="31120"/>
                  <a:pt x="751268" y="38843"/>
                </a:cubicBezTo>
                <a:lnTo>
                  <a:pt x="751268" y="27432"/>
                </a:lnTo>
                <a:lnTo>
                  <a:pt x="742854" y="27432"/>
                </a:lnTo>
                <a:lnTo>
                  <a:pt x="742854" y="78608"/>
                </a:lnTo>
                <a:lnTo>
                  <a:pt x="751268" y="78608"/>
                </a:lnTo>
                <a:lnTo>
                  <a:pt x="751268" y="54172"/>
                </a:lnTo>
                <a:close/>
                <a:moveTo>
                  <a:pt x="699170" y="34578"/>
                </a:moveTo>
                <a:cubicBezTo>
                  <a:pt x="709659" y="34578"/>
                  <a:pt x="717151" y="42416"/>
                  <a:pt x="717151" y="53250"/>
                </a:cubicBezTo>
                <a:cubicBezTo>
                  <a:pt x="717151" y="64085"/>
                  <a:pt x="709659" y="71577"/>
                  <a:pt x="699170" y="71577"/>
                </a:cubicBezTo>
                <a:cubicBezTo>
                  <a:pt x="688682" y="71577"/>
                  <a:pt x="681420" y="63854"/>
                  <a:pt x="681420" y="53250"/>
                </a:cubicBezTo>
                <a:cubicBezTo>
                  <a:pt x="681420" y="42646"/>
                  <a:pt x="688912" y="34578"/>
                  <a:pt x="699170" y="34578"/>
                </a:cubicBezTo>
                <a:moveTo>
                  <a:pt x="717036" y="78608"/>
                </a:moveTo>
                <a:lnTo>
                  <a:pt x="725565" y="78608"/>
                </a:lnTo>
                <a:lnTo>
                  <a:pt x="725565" y="27432"/>
                </a:lnTo>
                <a:lnTo>
                  <a:pt x="717036" y="27432"/>
                </a:lnTo>
                <a:lnTo>
                  <a:pt x="717036" y="37114"/>
                </a:lnTo>
                <a:cubicBezTo>
                  <a:pt x="713232" y="30544"/>
                  <a:pt x="706431" y="26510"/>
                  <a:pt x="698363" y="26510"/>
                </a:cubicBezTo>
                <a:cubicBezTo>
                  <a:pt x="683379" y="26510"/>
                  <a:pt x="672660" y="37805"/>
                  <a:pt x="672660" y="53250"/>
                </a:cubicBezTo>
                <a:cubicBezTo>
                  <a:pt x="672660" y="68695"/>
                  <a:pt x="683379" y="79414"/>
                  <a:pt x="698363" y="79414"/>
                </a:cubicBezTo>
                <a:cubicBezTo>
                  <a:pt x="706431" y="79414"/>
                  <a:pt x="713232" y="75495"/>
                  <a:pt x="717036" y="69041"/>
                </a:cubicBezTo>
                <a:lnTo>
                  <a:pt x="717036" y="78608"/>
                </a:lnTo>
                <a:close/>
                <a:moveTo>
                  <a:pt x="668857" y="27547"/>
                </a:moveTo>
                <a:lnTo>
                  <a:pt x="659981" y="27547"/>
                </a:lnTo>
                <a:lnTo>
                  <a:pt x="645689" y="61895"/>
                </a:lnTo>
                <a:lnTo>
                  <a:pt x="628285" y="25818"/>
                </a:lnTo>
                <a:lnTo>
                  <a:pt x="610765" y="62010"/>
                </a:lnTo>
                <a:lnTo>
                  <a:pt x="596473" y="27547"/>
                </a:lnTo>
                <a:lnTo>
                  <a:pt x="586791" y="27547"/>
                </a:lnTo>
                <a:lnTo>
                  <a:pt x="609843" y="80452"/>
                </a:lnTo>
                <a:lnTo>
                  <a:pt x="628400" y="42531"/>
                </a:lnTo>
                <a:lnTo>
                  <a:pt x="646496" y="80452"/>
                </a:lnTo>
                <a:lnTo>
                  <a:pt x="668857" y="27547"/>
                </a:lnTo>
                <a:close/>
                <a:moveTo>
                  <a:pt x="583794" y="75957"/>
                </a:moveTo>
                <a:lnTo>
                  <a:pt x="583794" y="67773"/>
                </a:lnTo>
                <a:cubicBezTo>
                  <a:pt x="580106" y="70309"/>
                  <a:pt x="575957" y="71461"/>
                  <a:pt x="571807" y="71461"/>
                </a:cubicBezTo>
                <a:cubicBezTo>
                  <a:pt x="566160" y="71461"/>
                  <a:pt x="561895" y="68695"/>
                  <a:pt x="561895" y="61549"/>
                </a:cubicBezTo>
                <a:lnTo>
                  <a:pt x="561895" y="35270"/>
                </a:lnTo>
                <a:lnTo>
                  <a:pt x="583103" y="35270"/>
                </a:lnTo>
                <a:lnTo>
                  <a:pt x="583103" y="27547"/>
                </a:lnTo>
                <a:lnTo>
                  <a:pt x="561895" y="27547"/>
                </a:lnTo>
                <a:lnTo>
                  <a:pt x="561895" y="11295"/>
                </a:lnTo>
                <a:lnTo>
                  <a:pt x="553481" y="11295"/>
                </a:lnTo>
                <a:lnTo>
                  <a:pt x="553481" y="60973"/>
                </a:lnTo>
                <a:cubicBezTo>
                  <a:pt x="553481" y="74804"/>
                  <a:pt x="560281" y="79530"/>
                  <a:pt x="571000" y="79530"/>
                </a:cubicBezTo>
                <a:cubicBezTo>
                  <a:pt x="575265" y="79530"/>
                  <a:pt x="580106" y="78492"/>
                  <a:pt x="583794" y="75957"/>
                </a:cubicBezTo>
                <a:moveTo>
                  <a:pt x="545874" y="35270"/>
                </a:moveTo>
                <a:lnTo>
                  <a:pt x="545874" y="27547"/>
                </a:lnTo>
                <a:lnTo>
                  <a:pt x="525473" y="27547"/>
                </a:lnTo>
                <a:lnTo>
                  <a:pt x="525473" y="18096"/>
                </a:lnTo>
                <a:cubicBezTo>
                  <a:pt x="525473" y="12102"/>
                  <a:pt x="529391" y="8068"/>
                  <a:pt x="535500" y="8068"/>
                </a:cubicBezTo>
                <a:cubicBezTo>
                  <a:pt x="539765" y="8068"/>
                  <a:pt x="543799" y="9221"/>
                  <a:pt x="547372" y="12102"/>
                </a:cubicBezTo>
                <a:lnTo>
                  <a:pt x="547372" y="3688"/>
                </a:lnTo>
                <a:cubicBezTo>
                  <a:pt x="543453" y="1037"/>
                  <a:pt x="539189" y="0"/>
                  <a:pt x="534809" y="0"/>
                </a:cubicBezTo>
                <a:cubicBezTo>
                  <a:pt x="523744" y="0"/>
                  <a:pt x="516943" y="7722"/>
                  <a:pt x="516943" y="18442"/>
                </a:cubicBezTo>
                <a:lnTo>
                  <a:pt x="516943" y="78608"/>
                </a:lnTo>
                <a:lnTo>
                  <a:pt x="525357" y="78608"/>
                </a:lnTo>
                <a:lnTo>
                  <a:pt x="525357" y="35270"/>
                </a:lnTo>
                <a:lnTo>
                  <a:pt x="545759" y="35270"/>
                </a:lnTo>
                <a:close/>
                <a:moveTo>
                  <a:pt x="495851" y="53020"/>
                </a:moveTo>
                <a:cubicBezTo>
                  <a:pt x="495851" y="63854"/>
                  <a:pt x="488474" y="71577"/>
                  <a:pt x="478100" y="71577"/>
                </a:cubicBezTo>
                <a:cubicBezTo>
                  <a:pt x="467727" y="71577"/>
                  <a:pt x="460005" y="63854"/>
                  <a:pt x="460005" y="53020"/>
                </a:cubicBezTo>
                <a:cubicBezTo>
                  <a:pt x="460005" y="42185"/>
                  <a:pt x="467497" y="34578"/>
                  <a:pt x="478100" y="34578"/>
                </a:cubicBezTo>
                <a:cubicBezTo>
                  <a:pt x="488704" y="34578"/>
                  <a:pt x="495851" y="42301"/>
                  <a:pt x="495851" y="53020"/>
                </a:cubicBezTo>
                <a:moveTo>
                  <a:pt x="478216" y="79530"/>
                </a:moveTo>
                <a:cubicBezTo>
                  <a:pt x="493546" y="79530"/>
                  <a:pt x="504610" y="68465"/>
                  <a:pt x="504610" y="53020"/>
                </a:cubicBezTo>
                <a:cubicBezTo>
                  <a:pt x="504610" y="37575"/>
                  <a:pt x="493661" y="26625"/>
                  <a:pt x="478216" y="26625"/>
                </a:cubicBezTo>
                <a:cubicBezTo>
                  <a:pt x="462771" y="26625"/>
                  <a:pt x="451360" y="37690"/>
                  <a:pt x="451360" y="53020"/>
                </a:cubicBezTo>
                <a:cubicBezTo>
                  <a:pt x="451360" y="68349"/>
                  <a:pt x="462655" y="79530"/>
                  <a:pt x="478216" y="79530"/>
                </a:cubicBezTo>
                <a:moveTo>
                  <a:pt x="406063" y="65237"/>
                </a:moveTo>
                <a:lnTo>
                  <a:pt x="406063" y="74343"/>
                </a:lnTo>
                <a:cubicBezTo>
                  <a:pt x="410558" y="77685"/>
                  <a:pt x="416667" y="79414"/>
                  <a:pt x="423352" y="79414"/>
                </a:cubicBezTo>
                <a:cubicBezTo>
                  <a:pt x="434532" y="79414"/>
                  <a:pt x="442370" y="73421"/>
                  <a:pt x="442370" y="63739"/>
                </a:cubicBezTo>
                <a:cubicBezTo>
                  <a:pt x="442370" y="58206"/>
                  <a:pt x="439373" y="54288"/>
                  <a:pt x="432803" y="51521"/>
                </a:cubicBezTo>
                <a:lnTo>
                  <a:pt x="420701" y="46680"/>
                </a:lnTo>
                <a:cubicBezTo>
                  <a:pt x="416667" y="45182"/>
                  <a:pt x="415168" y="43223"/>
                  <a:pt x="415168" y="40226"/>
                </a:cubicBezTo>
                <a:cubicBezTo>
                  <a:pt x="415168" y="35961"/>
                  <a:pt x="418972" y="33425"/>
                  <a:pt x="424504" y="33425"/>
                </a:cubicBezTo>
                <a:cubicBezTo>
                  <a:pt x="429576" y="33425"/>
                  <a:pt x="435223" y="35846"/>
                  <a:pt x="439834" y="39880"/>
                </a:cubicBezTo>
                <a:lnTo>
                  <a:pt x="439834" y="31120"/>
                </a:lnTo>
                <a:cubicBezTo>
                  <a:pt x="435915" y="28123"/>
                  <a:pt x="430267" y="26510"/>
                  <a:pt x="424389" y="26510"/>
                </a:cubicBezTo>
                <a:cubicBezTo>
                  <a:pt x="413901" y="26510"/>
                  <a:pt x="406754" y="32158"/>
                  <a:pt x="406754" y="41033"/>
                </a:cubicBezTo>
                <a:cubicBezTo>
                  <a:pt x="406754" y="47602"/>
                  <a:pt x="410212" y="51176"/>
                  <a:pt x="416551" y="53942"/>
                </a:cubicBezTo>
                <a:lnTo>
                  <a:pt x="428538" y="58783"/>
                </a:lnTo>
                <a:cubicBezTo>
                  <a:pt x="432342" y="60396"/>
                  <a:pt x="433840" y="62471"/>
                  <a:pt x="433840" y="65353"/>
                </a:cubicBezTo>
                <a:cubicBezTo>
                  <a:pt x="433840" y="70078"/>
                  <a:pt x="429576" y="72614"/>
                  <a:pt x="423582" y="72614"/>
                </a:cubicBezTo>
                <a:cubicBezTo>
                  <a:pt x="417589" y="72614"/>
                  <a:pt x="411595" y="70309"/>
                  <a:pt x="406063" y="65237"/>
                </a:cubicBezTo>
                <a:moveTo>
                  <a:pt x="377593" y="35270"/>
                </a:moveTo>
                <a:lnTo>
                  <a:pt x="377593" y="27547"/>
                </a:lnTo>
                <a:lnTo>
                  <a:pt x="357192" y="27547"/>
                </a:lnTo>
                <a:lnTo>
                  <a:pt x="357192" y="18096"/>
                </a:lnTo>
                <a:cubicBezTo>
                  <a:pt x="357192" y="12102"/>
                  <a:pt x="361111" y="8068"/>
                  <a:pt x="367220" y="8068"/>
                </a:cubicBezTo>
                <a:cubicBezTo>
                  <a:pt x="371484" y="8068"/>
                  <a:pt x="375519" y="9221"/>
                  <a:pt x="379207" y="12102"/>
                </a:cubicBezTo>
                <a:lnTo>
                  <a:pt x="379207" y="3688"/>
                </a:lnTo>
                <a:cubicBezTo>
                  <a:pt x="375288" y="1037"/>
                  <a:pt x="371024" y="0"/>
                  <a:pt x="366644" y="0"/>
                </a:cubicBezTo>
                <a:cubicBezTo>
                  <a:pt x="355579" y="0"/>
                  <a:pt x="348778" y="7722"/>
                  <a:pt x="348778" y="18442"/>
                </a:cubicBezTo>
                <a:lnTo>
                  <a:pt x="348778" y="78608"/>
                </a:lnTo>
                <a:lnTo>
                  <a:pt x="357192" y="78608"/>
                </a:lnTo>
                <a:lnTo>
                  <a:pt x="357192" y="35270"/>
                </a:lnTo>
                <a:lnTo>
                  <a:pt x="377593" y="35270"/>
                </a:lnTo>
                <a:close/>
                <a:moveTo>
                  <a:pt x="327570" y="53020"/>
                </a:moveTo>
                <a:cubicBezTo>
                  <a:pt x="327570" y="63854"/>
                  <a:pt x="320194" y="71577"/>
                  <a:pt x="309820" y="71577"/>
                </a:cubicBezTo>
                <a:cubicBezTo>
                  <a:pt x="299447" y="71577"/>
                  <a:pt x="291724" y="63854"/>
                  <a:pt x="291724" y="53020"/>
                </a:cubicBezTo>
                <a:cubicBezTo>
                  <a:pt x="291724" y="42185"/>
                  <a:pt x="299216" y="34578"/>
                  <a:pt x="309820" y="34578"/>
                </a:cubicBezTo>
                <a:cubicBezTo>
                  <a:pt x="320424" y="34578"/>
                  <a:pt x="327570" y="42301"/>
                  <a:pt x="327570" y="53020"/>
                </a:cubicBezTo>
                <a:moveTo>
                  <a:pt x="309935" y="79530"/>
                </a:moveTo>
                <a:cubicBezTo>
                  <a:pt x="325265" y="79530"/>
                  <a:pt x="336330" y="68465"/>
                  <a:pt x="336330" y="53020"/>
                </a:cubicBezTo>
                <a:cubicBezTo>
                  <a:pt x="336330" y="37575"/>
                  <a:pt x="325380" y="26625"/>
                  <a:pt x="309935" y="26625"/>
                </a:cubicBezTo>
                <a:cubicBezTo>
                  <a:pt x="294490" y="26625"/>
                  <a:pt x="283080" y="37690"/>
                  <a:pt x="283080" y="53020"/>
                </a:cubicBezTo>
                <a:cubicBezTo>
                  <a:pt x="283080" y="68349"/>
                  <a:pt x="294375" y="79530"/>
                  <a:pt x="309935" y="79530"/>
                </a:cubicBezTo>
                <a:moveTo>
                  <a:pt x="209198" y="49447"/>
                </a:moveTo>
                <a:cubicBezTo>
                  <a:pt x="210465" y="40687"/>
                  <a:pt x="215998" y="34232"/>
                  <a:pt x="225334" y="34232"/>
                </a:cubicBezTo>
                <a:cubicBezTo>
                  <a:pt x="234670" y="34232"/>
                  <a:pt x="239972" y="40802"/>
                  <a:pt x="240664" y="49447"/>
                </a:cubicBezTo>
                <a:lnTo>
                  <a:pt x="209082" y="49447"/>
                </a:lnTo>
                <a:close/>
                <a:moveTo>
                  <a:pt x="227640" y="79530"/>
                </a:moveTo>
                <a:cubicBezTo>
                  <a:pt x="234209" y="79530"/>
                  <a:pt x="240433" y="77916"/>
                  <a:pt x="245851" y="74112"/>
                </a:cubicBezTo>
                <a:lnTo>
                  <a:pt x="245851" y="66044"/>
                </a:lnTo>
                <a:cubicBezTo>
                  <a:pt x="240433" y="69848"/>
                  <a:pt x="234094" y="71692"/>
                  <a:pt x="227640" y="71692"/>
                </a:cubicBezTo>
                <a:cubicBezTo>
                  <a:pt x="217497" y="71692"/>
                  <a:pt x="210350" y="65468"/>
                  <a:pt x="208967" y="56362"/>
                </a:cubicBezTo>
                <a:lnTo>
                  <a:pt x="249424" y="56362"/>
                </a:lnTo>
                <a:cubicBezTo>
                  <a:pt x="249424" y="54864"/>
                  <a:pt x="249654" y="53596"/>
                  <a:pt x="249654" y="52098"/>
                </a:cubicBezTo>
                <a:cubicBezTo>
                  <a:pt x="249654" y="37460"/>
                  <a:pt x="240087" y="26625"/>
                  <a:pt x="225334" y="26625"/>
                </a:cubicBezTo>
                <a:cubicBezTo>
                  <a:pt x="209774" y="26625"/>
                  <a:pt x="199977" y="38266"/>
                  <a:pt x="199977" y="53596"/>
                </a:cubicBezTo>
                <a:cubicBezTo>
                  <a:pt x="199977" y="68926"/>
                  <a:pt x="211618" y="79530"/>
                  <a:pt x="227524" y="79530"/>
                </a:cubicBezTo>
                <a:moveTo>
                  <a:pt x="155602" y="53020"/>
                </a:moveTo>
                <a:cubicBezTo>
                  <a:pt x="155602" y="42070"/>
                  <a:pt x="163324" y="34578"/>
                  <a:pt x="174158" y="34578"/>
                </a:cubicBezTo>
                <a:cubicBezTo>
                  <a:pt x="180498" y="34578"/>
                  <a:pt x="186030" y="36883"/>
                  <a:pt x="190064" y="41148"/>
                </a:cubicBezTo>
                <a:lnTo>
                  <a:pt x="190064" y="31812"/>
                </a:lnTo>
                <a:cubicBezTo>
                  <a:pt x="185569" y="28354"/>
                  <a:pt x="179921" y="26625"/>
                  <a:pt x="173698" y="26625"/>
                </a:cubicBezTo>
                <a:cubicBezTo>
                  <a:pt x="158137" y="26625"/>
                  <a:pt x="146957" y="37575"/>
                  <a:pt x="146957" y="53020"/>
                </a:cubicBezTo>
                <a:cubicBezTo>
                  <a:pt x="146957" y="68465"/>
                  <a:pt x="157907" y="79414"/>
                  <a:pt x="173582" y="79414"/>
                </a:cubicBezTo>
                <a:cubicBezTo>
                  <a:pt x="179691" y="79414"/>
                  <a:pt x="185569" y="77916"/>
                  <a:pt x="190641" y="74689"/>
                </a:cubicBezTo>
                <a:lnTo>
                  <a:pt x="190641" y="66044"/>
                </a:lnTo>
                <a:cubicBezTo>
                  <a:pt x="186146" y="69848"/>
                  <a:pt x="180613" y="71577"/>
                  <a:pt x="174389" y="71577"/>
                </a:cubicBezTo>
                <a:cubicBezTo>
                  <a:pt x="163439" y="71577"/>
                  <a:pt x="155717" y="63854"/>
                  <a:pt x="155717" y="53020"/>
                </a:cubicBezTo>
                <a:moveTo>
                  <a:pt x="96819" y="49447"/>
                </a:moveTo>
                <a:cubicBezTo>
                  <a:pt x="98086" y="40687"/>
                  <a:pt x="103619" y="34232"/>
                  <a:pt x="112955" y="34232"/>
                </a:cubicBezTo>
                <a:cubicBezTo>
                  <a:pt x="122291" y="34232"/>
                  <a:pt x="127593" y="40802"/>
                  <a:pt x="128285" y="49447"/>
                </a:cubicBezTo>
                <a:lnTo>
                  <a:pt x="96703" y="49447"/>
                </a:lnTo>
                <a:close/>
                <a:moveTo>
                  <a:pt x="115376" y="79530"/>
                </a:moveTo>
                <a:cubicBezTo>
                  <a:pt x="121945" y="79530"/>
                  <a:pt x="128170" y="77916"/>
                  <a:pt x="133587" y="74112"/>
                </a:cubicBezTo>
                <a:lnTo>
                  <a:pt x="133587" y="66044"/>
                </a:lnTo>
                <a:cubicBezTo>
                  <a:pt x="128170" y="69848"/>
                  <a:pt x="121830" y="71692"/>
                  <a:pt x="115376" y="71692"/>
                </a:cubicBezTo>
                <a:cubicBezTo>
                  <a:pt x="105233" y="71692"/>
                  <a:pt x="98086" y="65468"/>
                  <a:pt x="96703" y="56362"/>
                </a:cubicBezTo>
                <a:lnTo>
                  <a:pt x="137160" y="56362"/>
                </a:lnTo>
                <a:cubicBezTo>
                  <a:pt x="137160" y="54864"/>
                  <a:pt x="137390" y="53596"/>
                  <a:pt x="137390" y="52098"/>
                </a:cubicBezTo>
                <a:cubicBezTo>
                  <a:pt x="137390" y="37460"/>
                  <a:pt x="127824" y="26625"/>
                  <a:pt x="113071" y="26625"/>
                </a:cubicBezTo>
                <a:cubicBezTo>
                  <a:pt x="97510" y="26625"/>
                  <a:pt x="87713" y="38266"/>
                  <a:pt x="87713" y="53596"/>
                </a:cubicBezTo>
                <a:cubicBezTo>
                  <a:pt x="87713" y="68926"/>
                  <a:pt x="99355" y="79530"/>
                  <a:pt x="115261" y="79530"/>
                </a:cubicBezTo>
                <a:moveTo>
                  <a:pt x="66044" y="78608"/>
                </a:moveTo>
                <a:lnTo>
                  <a:pt x="74574" y="78608"/>
                </a:lnTo>
                <a:lnTo>
                  <a:pt x="74574" y="27432"/>
                </a:lnTo>
                <a:lnTo>
                  <a:pt x="66044" y="27432"/>
                </a:lnTo>
                <a:lnTo>
                  <a:pt x="66044" y="78608"/>
                </a:lnTo>
                <a:close/>
                <a:moveTo>
                  <a:pt x="69732" y="17750"/>
                </a:moveTo>
                <a:cubicBezTo>
                  <a:pt x="71116" y="17750"/>
                  <a:pt x="72268" y="17289"/>
                  <a:pt x="73421" y="16482"/>
                </a:cubicBezTo>
                <a:lnTo>
                  <a:pt x="79530" y="12218"/>
                </a:lnTo>
                <a:lnTo>
                  <a:pt x="73421" y="7838"/>
                </a:lnTo>
                <a:cubicBezTo>
                  <a:pt x="72268" y="7031"/>
                  <a:pt x="71116" y="6685"/>
                  <a:pt x="69732" y="6685"/>
                </a:cubicBezTo>
                <a:cubicBezTo>
                  <a:pt x="66736" y="6685"/>
                  <a:pt x="64315" y="9221"/>
                  <a:pt x="64315" y="12333"/>
                </a:cubicBezTo>
                <a:cubicBezTo>
                  <a:pt x="64315" y="15445"/>
                  <a:pt x="66736" y="17750"/>
                  <a:pt x="69732" y="17750"/>
                </a:cubicBezTo>
                <a:moveTo>
                  <a:pt x="44145" y="53020"/>
                </a:moveTo>
                <a:cubicBezTo>
                  <a:pt x="44145" y="63854"/>
                  <a:pt x="36653" y="71577"/>
                  <a:pt x="26394" y="71577"/>
                </a:cubicBezTo>
                <a:cubicBezTo>
                  <a:pt x="16136" y="71577"/>
                  <a:pt x="8299" y="63854"/>
                  <a:pt x="8299" y="53020"/>
                </a:cubicBezTo>
                <a:cubicBezTo>
                  <a:pt x="8299" y="42185"/>
                  <a:pt x="15906" y="34578"/>
                  <a:pt x="26394" y="34578"/>
                </a:cubicBezTo>
                <a:cubicBezTo>
                  <a:pt x="36883" y="34578"/>
                  <a:pt x="44145" y="42301"/>
                  <a:pt x="44145" y="53020"/>
                </a:cubicBezTo>
                <a:moveTo>
                  <a:pt x="27201" y="79530"/>
                </a:moveTo>
                <a:cubicBezTo>
                  <a:pt x="42070" y="79530"/>
                  <a:pt x="52905" y="68465"/>
                  <a:pt x="52905" y="53020"/>
                </a:cubicBezTo>
                <a:cubicBezTo>
                  <a:pt x="52905" y="37575"/>
                  <a:pt x="41955" y="26625"/>
                  <a:pt x="27201" y="26625"/>
                </a:cubicBezTo>
                <a:cubicBezTo>
                  <a:pt x="19018" y="26625"/>
                  <a:pt x="12218" y="30775"/>
                  <a:pt x="8414" y="37344"/>
                </a:cubicBezTo>
                <a:lnTo>
                  <a:pt x="8414" y="27547"/>
                </a:lnTo>
                <a:lnTo>
                  <a:pt x="0" y="27547"/>
                </a:lnTo>
                <a:lnTo>
                  <a:pt x="0" y="104656"/>
                </a:lnTo>
                <a:lnTo>
                  <a:pt x="8414" y="104656"/>
                </a:lnTo>
                <a:lnTo>
                  <a:pt x="8414" y="68926"/>
                </a:lnTo>
                <a:cubicBezTo>
                  <a:pt x="12218" y="75495"/>
                  <a:pt x="19018" y="79530"/>
                  <a:pt x="27201" y="7953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0" name="Freeform: Shape 2009">
            <a:extLst>
              <a:ext uri="{FF2B5EF4-FFF2-40B4-BE49-F238E27FC236}">
                <a16:creationId xmlns:a16="http://schemas.microsoft.com/office/drawing/2014/main" id="{55072DBB-476F-8C26-0EC2-987515F54D88}"/>
              </a:ext>
            </a:extLst>
          </p:cNvPr>
          <p:cNvSpPr/>
          <p:nvPr/>
        </p:nvSpPr>
        <p:spPr>
          <a:xfrm>
            <a:off x="3789995" y="2908108"/>
            <a:ext cx="2661019" cy="104656"/>
          </a:xfrm>
          <a:custGeom>
            <a:avLst/>
            <a:gdLst>
              <a:gd name="connsiteX0" fmla="*/ 2642347 w 2661019"/>
              <a:gd name="connsiteY0" fmla="*/ 54173 h 104656"/>
              <a:gd name="connsiteX1" fmla="*/ 2661019 w 2661019"/>
              <a:gd name="connsiteY1" fmla="*/ 36077 h 104656"/>
              <a:gd name="connsiteX2" fmla="*/ 2661019 w 2661019"/>
              <a:gd name="connsiteY2" fmla="*/ 26510 h 104656"/>
              <a:gd name="connsiteX3" fmla="*/ 2642347 w 2661019"/>
              <a:gd name="connsiteY3" fmla="*/ 38843 h 104656"/>
              <a:gd name="connsiteX4" fmla="*/ 2642347 w 2661019"/>
              <a:gd name="connsiteY4" fmla="*/ 27432 h 104656"/>
              <a:gd name="connsiteX5" fmla="*/ 2633933 w 2661019"/>
              <a:gd name="connsiteY5" fmla="*/ 27432 h 104656"/>
              <a:gd name="connsiteX6" fmla="*/ 2633933 w 2661019"/>
              <a:gd name="connsiteY6" fmla="*/ 78608 h 104656"/>
              <a:gd name="connsiteX7" fmla="*/ 2642347 w 2661019"/>
              <a:gd name="connsiteY7" fmla="*/ 78608 h 104656"/>
              <a:gd name="connsiteX8" fmla="*/ 2642347 w 2661019"/>
              <a:gd name="connsiteY8" fmla="*/ 54173 h 104656"/>
              <a:gd name="connsiteX9" fmla="*/ 2579991 w 2661019"/>
              <a:gd name="connsiteY9" fmla="*/ 49447 h 104656"/>
              <a:gd name="connsiteX10" fmla="*/ 2596128 w 2661019"/>
              <a:gd name="connsiteY10" fmla="*/ 34232 h 104656"/>
              <a:gd name="connsiteX11" fmla="*/ 2611457 w 2661019"/>
              <a:gd name="connsiteY11" fmla="*/ 49447 h 104656"/>
              <a:gd name="connsiteX12" fmla="*/ 2579876 w 2661019"/>
              <a:gd name="connsiteY12" fmla="*/ 49447 h 104656"/>
              <a:gd name="connsiteX13" fmla="*/ 2598433 w 2661019"/>
              <a:gd name="connsiteY13" fmla="*/ 79530 h 104656"/>
              <a:gd name="connsiteX14" fmla="*/ 2616644 w 2661019"/>
              <a:gd name="connsiteY14" fmla="*/ 74113 h 104656"/>
              <a:gd name="connsiteX15" fmla="*/ 2616644 w 2661019"/>
              <a:gd name="connsiteY15" fmla="*/ 66044 h 104656"/>
              <a:gd name="connsiteX16" fmla="*/ 2598433 w 2661019"/>
              <a:gd name="connsiteY16" fmla="*/ 71692 h 104656"/>
              <a:gd name="connsiteX17" fmla="*/ 2579761 w 2661019"/>
              <a:gd name="connsiteY17" fmla="*/ 56362 h 104656"/>
              <a:gd name="connsiteX18" fmla="*/ 2620217 w 2661019"/>
              <a:gd name="connsiteY18" fmla="*/ 56362 h 104656"/>
              <a:gd name="connsiteX19" fmla="*/ 2620447 w 2661019"/>
              <a:gd name="connsiteY19" fmla="*/ 52098 h 104656"/>
              <a:gd name="connsiteX20" fmla="*/ 2596128 w 2661019"/>
              <a:gd name="connsiteY20" fmla="*/ 26625 h 104656"/>
              <a:gd name="connsiteX21" fmla="*/ 2570770 w 2661019"/>
              <a:gd name="connsiteY21" fmla="*/ 53596 h 104656"/>
              <a:gd name="connsiteX22" fmla="*/ 2598318 w 2661019"/>
              <a:gd name="connsiteY22" fmla="*/ 79530 h 104656"/>
              <a:gd name="connsiteX23" fmla="*/ 2531121 w 2661019"/>
              <a:gd name="connsiteY23" fmla="*/ 34578 h 104656"/>
              <a:gd name="connsiteX24" fmla="*/ 2549101 w 2661019"/>
              <a:gd name="connsiteY24" fmla="*/ 53250 h 104656"/>
              <a:gd name="connsiteX25" fmla="*/ 2531121 w 2661019"/>
              <a:gd name="connsiteY25" fmla="*/ 71577 h 104656"/>
              <a:gd name="connsiteX26" fmla="*/ 2513371 w 2661019"/>
              <a:gd name="connsiteY26" fmla="*/ 53250 h 104656"/>
              <a:gd name="connsiteX27" fmla="*/ 2531121 w 2661019"/>
              <a:gd name="connsiteY27" fmla="*/ 34578 h 104656"/>
              <a:gd name="connsiteX28" fmla="*/ 2549101 w 2661019"/>
              <a:gd name="connsiteY28" fmla="*/ 78608 h 104656"/>
              <a:gd name="connsiteX29" fmla="*/ 2557630 w 2661019"/>
              <a:gd name="connsiteY29" fmla="*/ 78608 h 104656"/>
              <a:gd name="connsiteX30" fmla="*/ 2557630 w 2661019"/>
              <a:gd name="connsiteY30" fmla="*/ 807 h 104656"/>
              <a:gd name="connsiteX31" fmla="*/ 2549101 w 2661019"/>
              <a:gd name="connsiteY31" fmla="*/ 807 h 104656"/>
              <a:gd name="connsiteX32" fmla="*/ 2549101 w 2661019"/>
              <a:gd name="connsiteY32" fmla="*/ 37229 h 104656"/>
              <a:gd name="connsiteX33" fmla="*/ 2530429 w 2661019"/>
              <a:gd name="connsiteY33" fmla="*/ 26510 h 104656"/>
              <a:gd name="connsiteX34" fmla="*/ 2504726 w 2661019"/>
              <a:gd name="connsiteY34" fmla="*/ 53250 h 104656"/>
              <a:gd name="connsiteX35" fmla="*/ 2530429 w 2661019"/>
              <a:gd name="connsiteY35" fmla="*/ 79414 h 104656"/>
              <a:gd name="connsiteX36" fmla="*/ 2549101 w 2661019"/>
              <a:gd name="connsiteY36" fmla="*/ 68926 h 104656"/>
              <a:gd name="connsiteX37" fmla="*/ 2549101 w 2661019"/>
              <a:gd name="connsiteY37" fmla="*/ 78608 h 104656"/>
              <a:gd name="connsiteX38" fmla="*/ 2481213 w 2661019"/>
              <a:gd name="connsiteY38" fmla="*/ 54173 h 104656"/>
              <a:gd name="connsiteX39" fmla="*/ 2499885 w 2661019"/>
              <a:gd name="connsiteY39" fmla="*/ 36077 h 104656"/>
              <a:gd name="connsiteX40" fmla="*/ 2499885 w 2661019"/>
              <a:gd name="connsiteY40" fmla="*/ 26510 h 104656"/>
              <a:gd name="connsiteX41" fmla="*/ 2481213 w 2661019"/>
              <a:gd name="connsiteY41" fmla="*/ 38843 h 104656"/>
              <a:gd name="connsiteX42" fmla="*/ 2481213 w 2661019"/>
              <a:gd name="connsiteY42" fmla="*/ 27432 h 104656"/>
              <a:gd name="connsiteX43" fmla="*/ 2472799 w 2661019"/>
              <a:gd name="connsiteY43" fmla="*/ 27432 h 104656"/>
              <a:gd name="connsiteX44" fmla="*/ 2472799 w 2661019"/>
              <a:gd name="connsiteY44" fmla="*/ 78608 h 104656"/>
              <a:gd name="connsiteX45" fmla="*/ 2481213 w 2661019"/>
              <a:gd name="connsiteY45" fmla="*/ 78608 h 104656"/>
              <a:gd name="connsiteX46" fmla="*/ 2481213 w 2661019"/>
              <a:gd name="connsiteY46" fmla="*/ 54173 h 104656"/>
              <a:gd name="connsiteX47" fmla="*/ 2429231 w 2661019"/>
              <a:gd name="connsiteY47" fmla="*/ 34578 h 104656"/>
              <a:gd name="connsiteX48" fmla="*/ 2447211 w 2661019"/>
              <a:gd name="connsiteY48" fmla="*/ 53250 h 104656"/>
              <a:gd name="connsiteX49" fmla="*/ 2429231 w 2661019"/>
              <a:gd name="connsiteY49" fmla="*/ 71577 h 104656"/>
              <a:gd name="connsiteX50" fmla="*/ 2411480 w 2661019"/>
              <a:gd name="connsiteY50" fmla="*/ 53250 h 104656"/>
              <a:gd name="connsiteX51" fmla="*/ 2429231 w 2661019"/>
              <a:gd name="connsiteY51" fmla="*/ 34578 h 104656"/>
              <a:gd name="connsiteX52" fmla="*/ 2447096 w 2661019"/>
              <a:gd name="connsiteY52" fmla="*/ 78608 h 104656"/>
              <a:gd name="connsiteX53" fmla="*/ 2455625 w 2661019"/>
              <a:gd name="connsiteY53" fmla="*/ 78608 h 104656"/>
              <a:gd name="connsiteX54" fmla="*/ 2455625 w 2661019"/>
              <a:gd name="connsiteY54" fmla="*/ 27432 h 104656"/>
              <a:gd name="connsiteX55" fmla="*/ 2447096 w 2661019"/>
              <a:gd name="connsiteY55" fmla="*/ 27432 h 104656"/>
              <a:gd name="connsiteX56" fmla="*/ 2447096 w 2661019"/>
              <a:gd name="connsiteY56" fmla="*/ 37114 h 104656"/>
              <a:gd name="connsiteX57" fmla="*/ 2428424 w 2661019"/>
              <a:gd name="connsiteY57" fmla="*/ 26510 h 104656"/>
              <a:gd name="connsiteX58" fmla="*/ 2402721 w 2661019"/>
              <a:gd name="connsiteY58" fmla="*/ 53250 h 104656"/>
              <a:gd name="connsiteX59" fmla="*/ 2428424 w 2661019"/>
              <a:gd name="connsiteY59" fmla="*/ 79414 h 104656"/>
              <a:gd name="connsiteX60" fmla="*/ 2447096 w 2661019"/>
              <a:gd name="connsiteY60" fmla="*/ 69041 h 104656"/>
              <a:gd name="connsiteX61" fmla="*/ 2447096 w 2661019"/>
              <a:gd name="connsiteY61" fmla="*/ 78608 h 104656"/>
              <a:gd name="connsiteX62" fmla="*/ 2353504 w 2661019"/>
              <a:gd name="connsiteY62" fmla="*/ 53020 h 104656"/>
              <a:gd name="connsiteX63" fmla="*/ 2369180 w 2661019"/>
              <a:gd name="connsiteY63" fmla="*/ 34809 h 104656"/>
              <a:gd name="connsiteX64" fmla="*/ 2382435 w 2661019"/>
              <a:gd name="connsiteY64" fmla="*/ 50023 h 104656"/>
              <a:gd name="connsiteX65" fmla="*/ 2382435 w 2661019"/>
              <a:gd name="connsiteY65" fmla="*/ 78608 h 104656"/>
              <a:gd name="connsiteX66" fmla="*/ 2390964 w 2661019"/>
              <a:gd name="connsiteY66" fmla="*/ 78608 h 104656"/>
              <a:gd name="connsiteX67" fmla="*/ 2390964 w 2661019"/>
              <a:gd name="connsiteY67" fmla="*/ 48525 h 104656"/>
              <a:gd name="connsiteX68" fmla="*/ 2371254 w 2661019"/>
              <a:gd name="connsiteY68" fmla="*/ 26510 h 104656"/>
              <a:gd name="connsiteX69" fmla="*/ 2353504 w 2661019"/>
              <a:gd name="connsiteY69" fmla="*/ 36999 h 104656"/>
              <a:gd name="connsiteX70" fmla="*/ 2353504 w 2661019"/>
              <a:gd name="connsiteY70" fmla="*/ 807 h 104656"/>
              <a:gd name="connsiteX71" fmla="*/ 2345091 w 2661019"/>
              <a:gd name="connsiteY71" fmla="*/ 807 h 104656"/>
              <a:gd name="connsiteX72" fmla="*/ 2345091 w 2661019"/>
              <a:gd name="connsiteY72" fmla="*/ 78608 h 104656"/>
              <a:gd name="connsiteX73" fmla="*/ 2353504 w 2661019"/>
              <a:gd name="connsiteY73" fmla="*/ 78608 h 104656"/>
              <a:gd name="connsiteX74" fmla="*/ 2353504 w 2661019"/>
              <a:gd name="connsiteY74" fmla="*/ 53020 h 104656"/>
              <a:gd name="connsiteX75" fmla="*/ 2301637 w 2661019"/>
              <a:gd name="connsiteY75" fmla="*/ 78608 h 104656"/>
              <a:gd name="connsiteX76" fmla="*/ 2312010 w 2661019"/>
              <a:gd name="connsiteY76" fmla="*/ 78608 h 104656"/>
              <a:gd name="connsiteX77" fmla="*/ 2289420 w 2661019"/>
              <a:gd name="connsiteY77" fmla="*/ 47603 h 104656"/>
              <a:gd name="connsiteX78" fmla="*/ 2309129 w 2661019"/>
              <a:gd name="connsiteY78" fmla="*/ 27432 h 104656"/>
              <a:gd name="connsiteX79" fmla="*/ 2299101 w 2661019"/>
              <a:gd name="connsiteY79" fmla="*/ 27432 h 104656"/>
              <a:gd name="connsiteX80" fmla="*/ 2275704 w 2661019"/>
              <a:gd name="connsiteY80" fmla="*/ 51291 h 104656"/>
              <a:gd name="connsiteX81" fmla="*/ 2275704 w 2661019"/>
              <a:gd name="connsiteY81" fmla="*/ 807 h 104656"/>
              <a:gd name="connsiteX82" fmla="*/ 2267290 w 2661019"/>
              <a:gd name="connsiteY82" fmla="*/ 807 h 104656"/>
              <a:gd name="connsiteX83" fmla="*/ 2267290 w 2661019"/>
              <a:gd name="connsiteY83" fmla="*/ 78608 h 104656"/>
              <a:gd name="connsiteX84" fmla="*/ 2275704 w 2661019"/>
              <a:gd name="connsiteY84" fmla="*/ 78608 h 104656"/>
              <a:gd name="connsiteX85" fmla="*/ 2275704 w 2661019"/>
              <a:gd name="connsiteY85" fmla="*/ 62010 h 104656"/>
              <a:gd name="connsiteX86" fmla="*/ 2283657 w 2661019"/>
              <a:gd name="connsiteY86" fmla="*/ 53827 h 104656"/>
              <a:gd name="connsiteX87" fmla="*/ 2301753 w 2661019"/>
              <a:gd name="connsiteY87" fmla="*/ 78608 h 104656"/>
              <a:gd name="connsiteX88" fmla="*/ 2239396 w 2661019"/>
              <a:gd name="connsiteY88" fmla="*/ 54173 h 104656"/>
              <a:gd name="connsiteX89" fmla="*/ 2258068 w 2661019"/>
              <a:gd name="connsiteY89" fmla="*/ 36077 h 104656"/>
              <a:gd name="connsiteX90" fmla="*/ 2258068 w 2661019"/>
              <a:gd name="connsiteY90" fmla="*/ 26510 h 104656"/>
              <a:gd name="connsiteX91" fmla="*/ 2239396 w 2661019"/>
              <a:gd name="connsiteY91" fmla="*/ 38843 h 104656"/>
              <a:gd name="connsiteX92" fmla="*/ 2239396 w 2661019"/>
              <a:gd name="connsiteY92" fmla="*/ 27432 h 104656"/>
              <a:gd name="connsiteX93" fmla="*/ 2230982 w 2661019"/>
              <a:gd name="connsiteY93" fmla="*/ 27432 h 104656"/>
              <a:gd name="connsiteX94" fmla="*/ 2230982 w 2661019"/>
              <a:gd name="connsiteY94" fmla="*/ 78608 h 104656"/>
              <a:gd name="connsiteX95" fmla="*/ 2239396 w 2661019"/>
              <a:gd name="connsiteY95" fmla="*/ 78608 h 104656"/>
              <a:gd name="connsiteX96" fmla="*/ 2239396 w 2661019"/>
              <a:gd name="connsiteY96" fmla="*/ 54173 h 104656"/>
              <a:gd name="connsiteX97" fmla="*/ 2208853 w 2661019"/>
              <a:gd name="connsiteY97" fmla="*/ 53020 h 104656"/>
              <a:gd name="connsiteX98" fmla="*/ 2191102 w 2661019"/>
              <a:gd name="connsiteY98" fmla="*/ 71577 h 104656"/>
              <a:gd name="connsiteX99" fmla="*/ 2173006 w 2661019"/>
              <a:gd name="connsiteY99" fmla="*/ 53020 h 104656"/>
              <a:gd name="connsiteX100" fmla="*/ 2191102 w 2661019"/>
              <a:gd name="connsiteY100" fmla="*/ 34578 h 104656"/>
              <a:gd name="connsiteX101" fmla="*/ 2208853 w 2661019"/>
              <a:gd name="connsiteY101" fmla="*/ 53020 h 104656"/>
              <a:gd name="connsiteX102" fmla="*/ 2191217 w 2661019"/>
              <a:gd name="connsiteY102" fmla="*/ 79530 h 104656"/>
              <a:gd name="connsiteX103" fmla="*/ 2217612 w 2661019"/>
              <a:gd name="connsiteY103" fmla="*/ 53020 h 104656"/>
              <a:gd name="connsiteX104" fmla="*/ 2191217 w 2661019"/>
              <a:gd name="connsiteY104" fmla="*/ 26625 h 104656"/>
              <a:gd name="connsiteX105" fmla="*/ 2164362 w 2661019"/>
              <a:gd name="connsiteY105" fmla="*/ 53020 h 104656"/>
              <a:gd name="connsiteX106" fmla="*/ 2191217 w 2661019"/>
              <a:gd name="connsiteY106" fmla="*/ 79530 h 104656"/>
              <a:gd name="connsiteX107" fmla="*/ 2160558 w 2661019"/>
              <a:gd name="connsiteY107" fmla="*/ 27547 h 104656"/>
              <a:gd name="connsiteX108" fmla="*/ 2151683 w 2661019"/>
              <a:gd name="connsiteY108" fmla="*/ 27547 h 104656"/>
              <a:gd name="connsiteX109" fmla="*/ 2137391 w 2661019"/>
              <a:gd name="connsiteY109" fmla="*/ 61895 h 104656"/>
              <a:gd name="connsiteX110" fmla="*/ 2119986 w 2661019"/>
              <a:gd name="connsiteY110" fmla="*/ 25818 h 104656"/>
              <a:gd name="connsiteX111" fmla="*/ 2102467 w 2661019"/>
              <a:gd name="connsiteY111" fmla="*/ 62010 h 104656"/>
              <a:gd name="connsiteX112" fmla="*/ 2088174 w 2661019"/>
              <a:gd name="connsiteY112" fmla="*/ 27547 h 104656"/>
              <a:gd name="connsiteX113" fmla="*/ 2078493 w 2661019"/>
              <a:gd name="connsiteY113" fmla="*/ 27547 h 104656"/>
              <a:gd name="connsiteX114" fmla="*/ 2101545 w 2661019"/>
              <a:gd name="connsiteY114" fmla="*/ 80452 h 104656"/>
              <a:gd name="connsiteX115" fmla="*/ 2120102 w 2661019"/>
              <a:gd name="connsiteY115" fmla="*/ 42531 h 104656"/>
              <a:gd name="connsiteX116" fmla="*/ 2138198 w 2661019"/>
              <a:gd name="connsiteY116" fmla="*/ 80452 h 104656"/>
              <a:gd name="connsiteX117" fmla="*/ 2160558 w 2661019"/>
              <a:gd name="connsiteY117" fmla="*/ 27547 h 104656"/>
              <a:gd name="connsiteX118" fmla="*/ 2040111 w 2661019"/>
              <a:gd name="connsiteY118" fmla="*/ 53020 h 104656"/>
              <a:gd name="connsiteX119" fmla="*/ 2022361 w 2661019"/>
              <a:gd name="connsiteY119" fmla="*/ 71577 h 104656"/>
              <a:gd name="connsiteX120" fmla="*/ 2004265 w 2661019"/>
              <a:gd name="connsiteY120" fmla="*/ 53020 h 104656"/>
              <a:gd name="connsiteX121" fmla="*/ 2022361 w 2661019"/>
              <a:gd name="connsiteY121" fmla="*/ 34578 h 104656"/>
              <a:gd name="connsiteX122" fmla="*/ 2040111 w 2661019"/>
              <a:gd name="connsiteY122" fmla="*/ 53020 h 104656"/>
              <a:gd name="connsiteX123" fmla="*/ 2022476 w 2661019"/>
              <a:gd name="connsiteY123" fmla="*/ 79530 h 104656"/>
              <a:gd name="connsiteX124" fmla="*/ 2048871 w 2661019"/>
              <a:gd name="connsiteY124" fmla="*/ 53020 h 104656"/>
              <a:gd name="connsiteX125" fmla="*/ 2022476 w 2661019"/>
              <a:gd name="connsiteY125" fmla="*/ 26625 h 104656"/>
              <a:gd name="connsiteX126" fmla="*/ 1995620 w 2661019"/>
              <a:gd name="connsiteY126" fmla="*/ 53020 h 104656"/>
              <a:gd name="connsiteX127" fmla="*/ 2022476 w 2661019"/>
              <a:gd name="connsiteY127" fmla="*/ 79530 h 104656"/>
              <a:gd name="connsiteX128" fmla="*/ 1988935 w 2661019"/>
              <a:gd name="connsiteY128" fmla="*/ 75957 h 104656"/>
              <a:gd name="connsiteX129" fmla="*/ 1988935 w 2661019"/>
              <a:gd name="connsiteY129" fmla="*/ 67773 h 104656"/>
              <a:gd name="connsiteX130" fmla="*/ 1976948 w 2661019"/>
              <a:gd name="connsiteY130" fmla="*/ 71462 h 104656"/>
              <a:gd name="connsiteX131" fmla="*/ 1967036 w 2661019"/>
              <a:gd name="connsiteY131" fmla="*/ 61549 h 104656"/>
              <a:gd name="connsiteX132" fmla="*/ 1967036 w 2661019"/>
              <a:gd name="connsiteY132" fmla="*/ 35270 h 104656"/>
              <a:gd name="connsiteX133" fmla="*/ 1988244 w 2661019"/>
              <a:gd name="connsiteY133" fmla="*/ 35270 h 104656"/>
              <a:gd name="connsiteX134" fmla="*/ 1988244 w 2661019"/>
              <a:gd name="connsiteY134" fmla="*/ 27547 h 104656"/>
              <a:gd name="connsiteX135" fmla="*/ 1967036 w 2661019"/>
              <a:gd name="connsiteY135" fmla="*/ 27547 h 104656"/>
              <a:gd name="connsiteX136" fmla="*/ 1967036 w 2661019"/>
              <a:gd name="connsiteY136" fmla="*/ 11296 h 104656"/>
              <a:gd name="connsiteX137" fmla="*/ 1958622 w 2661019"/>
              <a:gd name="connsiteY137" fmla="*/ 11296 h 104656"/>
              <a:gd name="connsiteX138" fmla="*/ 1958622 w 2661019"/>
              <a:gd name="connsiteY138" fmla="*/ 60973 h 104656"/>
              <a:gd name="connsiteX139" fmla="*/ 1976141 w 2661019"/>
              <a:gd name="connsiteY139" fmla="*/ 79530 h 104656"/>
              <a:gd name="connsiteX140" fmla="*/ 1988935 w 2661019"/>
              <a:gd name="connsiteY140" fmla="*/ 75957 h 104656"/>
              <a:gd name="connsiteX141" fmla="*/ 1881743 w 2661019"/>
              <a:gd name="connsiteY141" fmla="*/ 49447 h 104656"/>
              <a:gd name="connsiteX142" fmla="*/ 1897880 w 2661019"/>
              <a:gd name="connsiteY142" fmla="*/ 34232 h 104656"/>
              <a:gd name="connsiteX143" fmla="*/ 1913209 w 2661019"/>
              <a:gd name="connsiteY143" fmla="*/ 49447 h 104656"/>
              <a:gd name="connsiteX144" fmla="*/ 1881628 w 2661019"/>
              <a:gd name="connsiteY144" fmla="*/ 49447 h 104656"/>
              <a:gd name="connsiteX145" fmla="*/ 1900185 w 2661019"/>
              <a:gd name="connsiteY145" fmla="*/ 79530 h 104656"/>
              <a:gd name="connsiteX146" fmla="*/ 1918396 w 2661019"/>
              <a:gd name="connsiteY146" fmla="*/ 74113 h 104656"/>
              <a:gd name="connsiteX147" fmla="*/ 1918396 w 2661019"/>
              <a:gd name="connsiteY147" fmla="*/ 66044 h 104656"/>
              <a:gd name="connsiteX148" fmla="*/ 1900185 w 2661019"/>
              <a:gd name="connsiteY148" fmla="*/ 71692 h 104656"/>
              <a:gd name="connsiteX149" fmla="*/ 1881512 w 2661019"/>
              <a:gd name="connsiteY149" fmla="*/ 56362 h 104656"/>
              <a:gd name="connsiteX150" fmla="*/ 1921969 w 2661019"/>
              <a:gd name="connsiteY150" fmla="*/ 56362 h 104656"/>
              <a:gd name="connsiteX151" fmla="*/ 1922199 w 2661019"/>
              <a:gd name="connsiteY151" fmla="*/ 52098 h 104656"/>
              <a:gd name="connsiteX152" fmla="*/ 1897880 w 2661019"/>
              <a:gd name="connsiteY152" fmla="*/ 26625 h 104656"/>
              <a:gd name="connsiteX153" fmla="*/ 1872522 w 2661019"/>
              <a:gd name="connsiteY153" fmla="*/ 53596 h 104656"/>
              <a:gd name="connsiteX154" fmla="*/ 1900070 w 2661019"/>
              <a:gd name="connsiteY154" fmla="*/ 79530 h 104656"/>
              <a:gd name="connsiteX155" fmla="*/ 1828032 w 2661019"/>
              <a:gd name="connsiteY155" fmla="*/ 53020 h 104656"/>
              <a:gd name="connsiteX156" fmla="*/ 1846589 w 2661019"/>
              <a:gd name="connsiteY156" fmla="*/ 34578 h 104656"/>
              <a:gd name="connsiteX157" fmla="*/ 1862495 w 2661019"/>
              <a:gd name="connsiteY157" fmla="*/ 41148 h 104656"/>
              <a:gd name="connsiteX158" fmla="*/ 1862495 w 2661019"/>
              <a:gd name="connsiteY158" fmla="*/ 31812 h 104656"/>
              <a:gd name="connsiteX159" fmla="*/ 1846127 w 2661019"/>
              <a:gd name="connsiteY159" fmla="*/ 26625 h 104656"/>
              <a:gd name="connsiteX160" fmla="*/ 1819387 w 2661019"/>
              <a:gd name="connsiteY160" fmla="*/ 53020 h 104656"/>
              <a:gd name="connsiteX161" fmla="*/ 1846012 w 2661019"/>
              <a:gd name="connsiteY161" fmla="*/ 79414 h 104656"/>
              <a:gd name="connsiteX162" fmla="*/ 1863071 w 2661019"/>
              <a:gd name="connsiteY162" fmla="*/ 74689 h 104656"/>
              <a:gd name="connsiteX163" fmla="*/ 1863071 w 2661019"/>
              <a:gd name="connsiteY163" fmla="*/ 66044 h 104656"/>
              <a:gd name="connsiteX164" fmla="*/ 1846819 w 2661019"/>
              <a:gd name="connsiteY164" fmla="*/ 71577 h 104656"/>
              <a:gd name="connsiteX165" fmla="*/ 1828147 w 2661019"/>
              <a:gd name="connsiteY165" fmla="*/ 53020 h 104656"/>
              <a:gd name="connsiteX166" fmla="*/ 1797718 w 2661019"/>
              <a:gd name="connsiteY166" fmla="*/ 78608 h 104656"/>
              <a:gd name="connsiteX167" fmla="*/ 1806247 w 2661019"/>
              <a:gd name="connsiteY167" fmla="*/ 78608 h 104656"/>
              <a:gd name="connsiteX168" fmla="*/ 1806247 w 2661019"/>
              <a:gd name="connsiteY168" fmla="*/ 27432 h 104656"/>
              <a:gd name="connsiteX169" fmla="*/ 1797718 w 2661019"/>
              <a:gd name="connsiteY169" fmla="*/ 27432 h 104656"/>
              <a:gd name="connsiteX170" fmla="*/ 1797718 w 2661019"/>
              <a:gd name="connsiteY170" fmla="*/ 78608 h 104656"/>
              <a:gd name="connsiteX171" fmla="*/ 1801291 w 2661019"/>
              <a:gd name="connsiteY171" fmla="*/ 17750 h 104656"/>
              <a:gd name="connsiteX172" fmla="*/ 1804980 w 2661019"/>
              <a:gd name="connsiteY172" fmla="*/ 16482 h 104656"/>
              <a:gd name="connsiteX173" fmla="*/ 1811088 w 2661019"/>
              <a:gd name="connsiteY173" fmla="*/ 12218 h 104656"/>
              <a:gd name="connsiteX174" fmla="*/ 1804980 w 2661019"/>
              <a:gd name="connsiteY174" fmla="*/ 7838 h 104656"/>
              <a:gd name="connsiteX175" fmla="*/ 1801291 w 2661019"/>
              <a:gd name="connsiteY175" fmla="*/ 6685 h 104656"/>
              <a:gd name="connsiteX176" fmla="*/ 1795874 w 2661019"/>
              <a:gd name="connsiteY176" fmla="*/ 12333 h 104656"/>
              <a:gd name="connsiteX177" fmla="*/ 1801291 w 2661019"/>
              <a:gd name="connsiteY177" fmla="*/ 17750 h 104656"/>
              <a:gd name="connsiteX178" fmla="*/ 1788382 w 2661019"/>
              <a:gd name="connsiteY178" fmla="*/ 27547 h 104656"/>
              <a:gd name="connsiteX179" fmla="*/ 1779392 w 2661019"/>
              <a:gd name="connsiteY179" fmla="*/ 27547 h 104656"/>
              <a:gd name="connsiteX180" fmla="*/ 1762909 w 2661019"/>
              <a:gd name="connsiteY180" fmla="*/ 62702 h 104656"/>
              <a:gd name="connsiteX181" fmla="*/ 1746197 w 2661019"/>
              <a:gd name="connsiteY181" fmla="*/ 27547 h 104656"/>
              <a:gd name="connsiteX182" fmla="*/ 1736284 w 2661019"/>
              <a:gd name="connsiteY182" fmla="*/ 27547 h 104656"/>
              <a:gd name="connsiteX183" fmla="*/ 1762448 w 2661019"/>
              <a:gd name="connsiteY183" fmla="*/ 80452 h 104656"/>
              <a:gd name="connsiteX184" fmla="*/ 1788382 w 2661019"/>
              <a:gd name="connsiteY184" fmla="*/ 27547 h 104656"/>
              <a:gd name="connsiteX185" fmla="*/ 1690295 w 2661019"/>
              <a:gd name="connsiteY185" fmla="*/ 49447 h 104656"/>
              <a:gd name="connsiteX186" fmla="*/ 1706432 w 2661019"/>
              <a:gd name="connsiteY186" fmla="*/ 34232 h 104656"/>
              <a:gd name="connsiteX187" fmla="*/ 1721762 w 2661019"/>
              <a:gd name="connsiteY187" fmla="*/ 49447 h 104656"/>
              <a:gd name="connsiteX188" fmla="*/ 1690180 w 2661019"/>
              <a:gd name="connsiteY188" fmla="*/ 49447 h 104656"/>
              <a:gd name="connsiteX189" fmla="*/ 1708737 w 2661019"/>
              <a:gd name="connsiteY189" fmla="*/ 79530 h 104656"/>
              <a:gd name="connsiteX190" fmla="*/ 1726948 w 2661019"/>
              <a:gd name="connsiteY190" fmla="*/ 74113 h 104656"/>
              <a:gd name="connsiteX191" fmla="*/ 1726948 w 2661019"/>
              <a:gd name="connsiteY191" fmla="*/ 66044 h 104656"/>
              <a:gd name="connsiteX192" fmla="*/ 1708737 w 2661019"/>
              <a:gd name="connsiteY192" fmla="*/ 71692 h 104656"/>
              <a:gd name="connsiteX193" fmla="*/ 1690065 w 2661019"/>
              <a:gd name="connsiteY193" fmla="*/ 56362 h 104656"/>
              <a:gd name="connsiteX194" fmla="*/ 1730521 w 2661019"/>
              <a:gd name="connsiteY194" fmla="*/ 56362 h 104656"/>
              <a:gd name="connsiteX195" fmla="*/ 1730752 w 2661019"/>
              <a:gd name="connsiteY195" fmla="*/ 52098 h 104656"/>
              <a:gd name="connsiteX196" fmla="*/ 1706432 w 2661019"/>
              <a:gd name="connsiteY196" fmla="*/ 26625 h 104656"/>
              <a:gd name="connsiteX197" fmla="*/ 1681075 w 2661019"/>
              <a:gd name="connsiteY197" fmla="*/ 53596 h 104656"/>
              <a:gd name="connsiteX198" fmla="*/ 1708622 w 2661019"/>
              <a:gd name="connsiteY198" fmla="*/ 79530 h 104656"/>
              <a:gd name="connsiteX199" fmla="*/ 1641425 w 2661019"/>
              <a:gd name="connsiteY199" fmla="*/ 34578 h 104656"/>
              <a:gd name="connsiteX200" fmla="*/ 1659406 w 2661019"/>
              <a:gd name="connsiteY200" fmla="*/ 53250 h 104656"/>
              <a:gd name="connsiteX201" fmla="*/ 1641425 w 2661019"/>
              <a:gd name="connsiteY201" fmla="*/ 71577 h 104656"/>
              <a:gd name="connsiteX202" fmla="*/ 1623675 w 2661019"/>
              <a:gd name="connsiteY202" fmla="*/ 53250 h 104656"/>
              <a:gd name="connsiteX203" fmla="*/ 1641425 w 2661019"/>
              <a:gd name="connsiteY203" fmla="*/ 34578 h 104656"/>
              <a:gd name="connsiteX204" fmla="*/ 1659406 w 2661019"/>
              <a:gd name="connsiteY204" fmla="*/ 78608 h 104656"/>
              <a:gd name="connsiteX205" fmla="*/ 1667935 w 2661019"/>
              <a:gd name="connsiteY205" fmla="*/ 78608 h 104656"/>
              <a:gd name="connsiteX206" fmla="*/ 1667935 w 2661019"/>
              <a:gd name="connsiteY206" fmla="*/ 807 h 104656"/>
              <a:gd name="connsiteX207" fmla="*/ 1659406 w 2661019"/>
              <a:gd name="connsiteY207" fmla="*/ 807 h 104656"/>
              <a:gd name="connsiteX208" fmla="*/ 1659406 w 2661019"/>
              <a:gd name="connsiteY208" fmla="*/ 37229 h 104656"/>
              <a:gd name="connsiteX209" fmla="*/ 1640733 w 2661019"/>
              <a:gd name="connsiteY209" fmla="*/ 26510 h 104656"/>
              <a:gd name="connsiteX210" fmla="*/ 1615030 w 2661019"/>
              <a:gd name="connsiteY210" fmla="*/ 53250 h 104656"/>
              <a:gd name="connsiteX211" fmla="*/ 1640733 w 2661019"/>
              <a:gd name="connsiteY211" fmla="*/ 79414 h 104656"/>
              <a:gd name="connsiteX212" fmla="*/ 1659406 w 2661019"/>
              <a:gd name="connsiteY212" fmla="*/ 68926 h 104656"/>
              <a:gd name="connsiteX213" fmla="*/ 1659406 w 2661019"/>
              <a:gd name="connsiteY213" fmla="*/ 78608 h 104656"/>
              <a:gd name="connsiteX214" fmla="*/ 1567312 w 2661019"/>
              <a:gd name="connsiteY214" fmla="*/ 54173 h 104656"/>
              <a:gd name="connsiteX215" fmla="*/ 1585985 w 2661019"/>
              <a:gd name="connsiteY215" fmla="*/ 36077 h 104656"/>
              <a:gd name="connsiteX216" fmla="*/ 1585985 w 2661019"/>
              <a:gd name="connsiteY216" fmla="*/ 26510 h 104656"/>
              <a:gd name="connsiteX217" fmla="*/ 1567312 w 2661019"/>
              <a:gd name="connsiteY217" fmla="*/ 38843 h 104656"/>
              <a:gd name="connsiteX218" fmla="*/ 1567312 w 2661019"/>
              <a:gd name="connsiteY218" fmla="*/ 27432 h 104656"/>
              <a:gd name="connsiteX219" fmla="*/ 1558898 w 2661019"/>
              <a:gd name="connsiteY219" fmla="*/ 27432 h 104656"/>
              <a:gd name="connsiteX220" fmla="*/ 1558898 w 2661019"/>
              <a:gd name="connsiteY220" fmla="*/ 78608 h 104656"/>
              <a:gd name="connsiteX221" fmla="*/ 1567312 w 2661019"/>
              <a:gd name="connsiteY221" fmla="*/ 78608 h 104656"/>
              <a:gd name="connsiteX222" fmla="*/ 1567312 w 2661019"/>
              <a:gd name="connsiteY222" fmla="*/ 54173 h 104656"/>
              <a:gd name="connsiteX223" fmla="*/ 1534694 w 2661019"/>
              <a:gd name="connsiteY223" fmla="*/ 56939 h 104656"/>
              <a:gd name="connsiteX224" fmla="*/ 1520632 w 2661019"/>
              <a:gd name="connsiteY224" fmla="*/ 71577 h 104656"/>
              <a:gd name="connsiteX225" fmla="*/ 1506455 w 2661019"/>
              <a:gd name="connsiteY225" fmla="*/ 56939 h 104656"/>
              <a:gd name="connsiteX226" fmla="*/ 1506455 w 2661019"/>
              <a:gd name="connsiteY226" fmla="*/ 27432 h 104656"/>
              <a:gd name="connsiteX227" fmla="*/ 1498041 w 2661019"/>
              <a:gd name="connsiteY227" fmla="*/ 27432 h 104656"/>
              <a:gd name="connsiteX228" fmla="*/ 1498041 w 2661019"/>
              <a:gd name="connsiteY228" fmla="*/ 56017 h 104656"/>
              <a:gd name="connsiteX229" fmla="*/ 1520632 w 2661019"/>
              <a:gd name="connsiteY229" fmla="*/ 79299 h 104656"/>
              <a:gd name="connsiteX230" fmla="*/ 1543108 w 2661019"/>
              <a:gd name="connsiteY230" fmla="*/ 56017 h 104656"/>
              <a:gd name="connsiteX231" fmla="*/ 1543108 w 2661019"/>
              <a:gd name="connsiteY231" fmla="*/ 27432 h 104656"/>
              <a:gd name="connsiteX232" fmla="*/ 1534694 w 2661019"/>
              <a:gd name="connsiteY232" fmla="*/ 27432 h 104656"/>
              <a:gd name="connsiteX233" fmla="*/ 1534694 w 2661019"/>
              <a:gd name="connsiteY233" fmla="*/ 56939 h 104656"/>
              <a:gd name="connsiteX234" fmla="*/ 1477870 w 2661019"/>
              <a:gd name="connsiteY234" fmla="*/ 53020 h 104656"/>
              <a:gd name="connsiteX235" fmla="*/ 1460120 w 2661019"/>
              <a:gd name="connsiteY235" fmla="*/ 71577 h 104656"/>
              <a:gd name="connsiteX236" fmla="*/ 1442024 w 2661019"/>
              <a:gd name="connsiteY236" fmla="*/ 53020 h 104656"/>
              <a:gd name="connsiteX237" fmla="*/ 1460120 w 2661019"/>
              <a:gd name="connsiteY237" fmla="*/ 34578 h 104656"/>
              <a:gd name="connsiteX238" fmla="*/ 1477870 w 2661019"/>
              <a:gd name="connsiteY238" fmla="*/ 53020 h 104656"/>
              <a:gd name="connsiteX239" fmla="*/ 1460235 w 2661019"/>
              <a:gd name="connsiteY239" fmla="*/ 79530 h 104656"/>
              <a:gd name="connsiteX240" fmla="*/ 1486630 w 2661019"/>
              <a:gd name="connsiteY240" fmla="*/ 53020 h 104656"/>
              <a:gd name="connsiteX241" fmla="*/ 1460235 w 2661019"/>
              <a:gd name="connsiteY241" fmla="*/ 26625 h 104656"/>
              <a:gd name="connsiteX242" fmla="*/ 1433380 w 2661019"/>
              <a:gd name="connsiteY242" fmla="*/ 53020 h 104656"/>
              <a:gd name="connsiteX243" fmla="*/ 1460235 w 2661019"/>
              <a:gd name="connsiteY243" fmla="*/ 79530 h 104656"/>
              <a:gd name="connsiteX244" fmla="*/ 1429691 w 2661019"/>
              <a:gd name="connsiteY244" fmla="*/ 27547 h 104656"/>
              <a:gd name="connsiteX245" fmla="*/ 1420816 w 2661019"/>
              <a:gd name="connsiteY245" fmla="*/ 27547 h 104656"/>
              <a:gd name="connsiteX246" fmla="*/ 1404680 w 2661019"/>
              <a:gd name="connsiteY246" fmla="*/ 60973 h 104656"/>
              <a:gd name="connsiteX247" fmla="*/ 1387967 w 2661019"/>
              <a:gd name="connsiteY247" fmla="*/ 27547 h 104656"/>
              <a:gd name="connsiteX248" fmla="*/ 1378055 w 2661019"/>
              <a:gd name="connsiteY248" fmla="*/ 27547 h 104656"/>
              <a:gd name="connsiteX249" fmla="*/ 1400184 w 2661019"/>
              <a:gd name="connsiteY249" fmla="*/ 70540 h 104656"/>
              <a:gd name="connsiteX250" fmla="*/ 1383818 w 2661019"/>
              <a:gd name="connsiteY250" fmla="*/ 104657 h 104656"/>
              <a:gd name="connsiteX251" fmla="*/ 1392693 w 2661019"/>
              <a:gd name="connsiteY251" fmla="*/ 104657 h 104656"/>
              <a:gd name="connsiteX252" fmla="*/ 1429806 w 2661019"/>
              <a:gd name="connsiteY252" fmla="*/ 27547 h 104656"/>
              <a:gd name="connsiteX253" fmla="*/ 1334140 w 2661019"/>
              <a:gd name="connsiteY253" fmla="*/ 54173 h 104656"/>
              <a:gd name="connsiteX254" fmla="*/ 1352813 w 2661019"/>
              <a:gd name="connsiteY254" fmla="*/ 36077 h 104656"/>
              <a:gd name="connsiteX255" fmla="*/ 1352813 w 2661019"/>
              <a:gd name="connsiteY255" fmla="*/ 26510 h 104656"/>
              <a:gd name="connsiteX256" fmla="*/ 1334140 w 2661019"/>
              <a:gd name="connsiteY256" fmla="*/ 38843 h 104656"/>
              <a:gd name="connsiteX257" fmla="*/ 1334140 w 2661019"/>
              <a:gd name="connsiteY257" fmla="*/ 27432 h 104656"/>
              <a:gd name="connsiteX258" fmla="*/ 1325726 w 2661019"/>
              <a:gd name="connsiteY258" fmla="*/ 27432 h 104656"/>
              <a:gd name="connsiteX259" fmla="*/ 1325726 w 2661019"/>
              <a:gd name="connsiteY259" fmla="*/ 78608 h 104656"/>
              <a:gd name="connsiteX260" fmla="*/ 1334140 w 2661019"/>
              <a:gd name="connsiteY260" fmla="*/ 78608 h 104656"/>
              <a:gd name="connsiteX261" fmla="*/ 1334140 w 2661019"/>
              <a:gd name="connsiteY261" fmla="*/ 54173 h 104656"/>
              <a:gd name="connsiteX262" fmla="*/ 1303711 w 2661019"/>
              <a:gd name="connsiteY262" fmla="*/ 53020 h 104656"/>
              <a:gd name="connsiteX263" fmla="*/ 1285962 w 2661019"/>
              <a:gd name="connsiteY263" fmla="*/ 71577 h 104656"/>
              <a:gd name="connsiteX264" fmla="*/ 1267866 w 2661019"/>
              <a:gd name="connsiteY264" fmla="*/ 53020 h 104656"/>
              <a:gd name="connsiteX265" fmla="*/ 1285962 w 2661019"/>
              <a:gd name="connsiteY265" fmla="*/ 34578 h 104656"/>
              <a:gd name="connsiteX266" fmla="*/ 1303711 w 2661019"/>
              <a:gd name="connsiteY266" fmla="*/ 53020 h 104656"/>
              <a:gd name="connsiteX267" fmla="*/ 1286077 w 2661019"/>
              <a:gd name="connsiteY267" fmla="*/ 79530 h 104656"/>
              <a:gd name="connsiteX268" fmla="*/ 1312471 w 2661019"/>
              <a:gd name="connsiteY268" fmla="*/ 53020 h 104656"/>
              <a:gd name="connsiteX269" fmla="*/ 1286077 w 2661019"/>
              <a:gd name="connsiteY269" fmla="*/ 26625 h 104656"/>
              <a:gd name="connsiteX270" fmla="*/ 1259221 w 2661019"/>
              <a:gd name="connsiteY270" fmla="*/ 53020 h 104656"/>
              <a:gd name="connsiteX271" fmla="*/ 1286077 w 2661019"/>
              <a:gd name="connsiteY271" fmla="*/ 79530 h 104656"/>
              <a:gd name="connsiteX272" fmla="*/ 1254611 w 2661019"/>
              <a:gd name="connsiteY272" fmla="*/ 35270 h 104656"/>
              <a:gd name="connsiteX273" fmla="*/ 1254611 w 2661019"/>
              <a:gd name="connsiteY273" fmla="*/ 27547 h 104656"/>
              <a:gd name="connsiteX274" fmla="*/ 1234209 w 2661019"/>
              <a:gd name="connsiteY274" fmla="*/ 27547 h 104656"/>
              <a:gd name="connsiteX275" fmla="*/ 1234209 w 2661019"/>
              <a:gd name="connsiteY275" fmla="*/ 18096 h 104656"/>
              <a:gd name="connsiteX276" fmla="*/ 1244237 w 2661019"/>
              <a:gd name="connsiteY276" fmla="*/ 8068 h 104656"/>
              <a:gd name="connsiteX277" fmla="*/ 1256224 w 2661019"/>
              <a:gd name="connsiteY277" fmla="*/ 12102 h 104656"/>
              <a:gd name="connsiteX278" fmla="*/ 1256224 w 2661019"/>
              <a:gd name="connsiteY278" fmla="*/ 3688 h 104656"/>
              <a:gd name="connsiteX279" fmla="*/ 1243661 w 2661019"/>
              <a:gd name="connsiteY279" fmla="*/ 0 h 104656"/>
              <a:gd name="connsiteX280" fmla="*/ 1225796 w 2661019"/>
              <a:gd name="connsiteY280" fmla="*/ 18442 h 104656"/>
              <a:gd name="connsiteX281" fmla="*/ 1225796 w 2661019"/>
              <a:gd name="connsiteY281" fmla="*/ 78608 h 104656"/>
              <a:gd name="connsiteX282" fmla="*/ 1234209 w 2661019"/>
              <a:gd name="connsiteY282" fmla="*/ 78608 h 104656"/>
              <a:gd name="connsiteX283" fmla="*/ 1234209 w 2661019"/>
              <a:gd name="connsiteY283" fmla="*/ 35270 h 104656"/>
              <a:gd name="connsiteX284" fmla="*/ 1254611 w 2661019"/>
              <a:gd name="connsiteY284" fmla="*/ 35270 h 104656"/>
              <a:gd name="connsiteX285" fmla="*/ 1176349 w 2661019"/>
              <a:gd name="connsiteY285" fmla="*/ 78608 h 104656"/>
              <a:gd name="connsiteX286" fmla="*/ 1184763 w 2661019"/>
              <a:gd name="connsiteY286" fmla="*/ 78608 h 104656"/>
              <a:gd name="connsiteX287" fmla="*/ 1184763 w 2661019"/>
              <a:gd name="connsiteY287" fmla="*/ 807 h 104656"/>
              <a:gd name="connsiteX288" fmla="*/ 1176349 w 2661019"/>
              <a:gd name="connsiteY288" fmla="*/ 807 h 104656"/>
              <a:gd name="connsiteX289" fmla="*/ 1176349 w 2661019"/>
              <a:gd name="connsiteY289" fmla="*/ 78608 h 104656"/>
              <a:gd name="connsiteX290" fmla="*/ 1132665 w 2661019"/>
              <a:gd name="connsiteY290" fmla="*/ 34578 h 104656"/>
              <a:gd name="connsiteX291" fmla="*/ 1150646 w 2661019"/>
              <a:gd name="connsiteY291" fmla="*/ 53250 h 104656"/>
              <a:gd name="connsiteX292" fmla="*/ 1132665 w 2661019"/>
              <a:gd name="connsiteY292" fmla="*/ 71577 h 104656"/>
              <a:gd name="connsiteX293" fmla="*/ 1114915 w 2661019"/>
              <a:gd name="connsiteY293" fmla="*/ 53250 h 104656"/>
              <a:gd name="connsiteX294" fmla="*/ 1132665 w 2661019"/>
              <a:gd name="connsiteY294" fmla="*/ 34578 h 104656"/>
              <a:gd name="connsiteX295" fmla="*/ 1150530 w 2661019"/>
              <a:gd name="connsiteY295" fmla="*/ 78608 h 104656"/>
              <a:gd name="connsiteX296" fmla="*/ 1159060 w 2661019"/>
              <a:gd name="connsiteY296" fmla="*/ 78608 h 104656"/>
              <a:gd name="connsiteX297" fmla="*/ 1159060 w 2661019"/>
              <a:gd name="connsiteY297" fmla="*/ 27432 h 104656"/>
              <a:gd name="connsiteX298" fmla="*/ 1150530 w 2661019"/>
              <a:gd name="connsiteY298" fmla="*/ 27432 h 104656"/>
              <a:gd name="connsiteX299" fmla="*/ 1150530 w 2661019"/>
              <a:gd name="connsiteY299" fmla="*/ 37114 h 104656"/>
              <a:gd name="connsiteX300" fmla="*/ 1131858 w 2661019"/>
              <a:gd name="connsiteY300" fmla="*/ 26510 h 104656"/>
              <a:gd name="connsiteX301" fmla="*/ 1106155 w 2661019"/>
              <a:gd name="connsiteY301" fmla="*/ 53250 h 104656"/>
              <a:gd name="connsiteX302" fmla="*/ 1131858 w 2661019"/>
              <a:gd name="connsiteY302" fmla="*/ 79414 h 104656"/>
              <a:gd name="connsiteX303" fmla="*/ 1150530 w 2661019"/>
              <a:gd name="connsiteY303" fmla="*/ 69041 h 104656"/>
              <a:gd name="connsiteX304" fmla="*/ 1150530 w 2661019"/>
              <a:gd name="connsiteY304" fmla="*/ 78608 h 104656"/>
              <a:gd name="connsiteX305" fmla="*/ 1024666 w 2661019"/>
              <a:gd name="connsiteY305" fmla="*/ 53020 h 104656"/>
              <a:gd name="connsiteX306" fmla="*/ 1038958 w 2661019"/>
              <a:gd name="connsiteY306" fmla="*/ 34809 h 104656"/>
              <a:gd name="connsiteX307" fmla="*/ 1051061 w 2661019"/>
              <a:gd name="connsiteY307" fmla="*/ 50023 h 104656"/>
              <a:gd name="connsiteX308" fmla="*/ 1051061 w 2661019"/>
              <a:gd name="connsiteY308" fmla="*/ 78608 h 104656"/>
              <a:gd name="connsiteX309" fmla="*/ 1059474 w 2661019"/>
              <a:gd name="connsiteY309" fmla="*/ 78608 h 104656"/>
              <a:gd name="connsiteX310" fmla="*/ 1059474 w 2661019"/>
              <a:gd name="connsiteY310" fmla="*/ 52213 h 104656"/>
              <a:gd name="connsiteX311" fmla="*/ 1073767 w 2661019"/>
              <a:gd name="connsiteY311" fmla="*/ 34694 h 104656"/>
              <a:gd name="connsiteX312" fmla="*/ 1085869 w 2661019"/>
              <a:gd name="connsiteY312" fmla="*/ 49908 h 104656"/>
              <a:gd name="connsiteX313" fmla="*/ 1085869 w 2661019"/>
              <a:gd name="connsiteY313" fmla="*/ 78493 h 104656"/>
              <a:gd name="connsiteX314" fmla="*/ 1094283 w 2661019"/>
              <a:gd name="connsiteY314" fmla="*/ 78493 h 104656"/>
              <a:gd name="connsiteX315" fmla="*/ 1094283 w 2661019"/>
              <a:gd name="connsiteY315" fmla="*/ 48410 h 104656"/>
              <a:gd name="connsiteX316" fmla="*/ 1075380 w 2661019"/>
              <a:gd name="connsiteY316" fmla="*/ 26395 h 104656"/>
              <a:gd name="connsiteX317" fmla="*/ 1057284 w 2661019"/>
              <a:gd name="connsiteY317" fmla="*/ 37575 h 104656"/>
              <a:gd name="connsiteX318" fmla="*/ 1041379 w 2661019"/>
              <a:gd name="connsiteY318" fmla="*/ 26395 h 104656"/>
              <a:gd name="connsiteX319" fmla="*/ 1024550 w 2661019"/>
              <a:gd name="connsiteY319" fmla="*/ 36538 h 104656"/>
              <a:gd name="connsiteX320" fmla="*/ 1024550 w 2661019"/>
              <a:gd name="connsiteY320" fmla="*/ 27317 h 104656"/>
              <a:gd name="connsiteX321" fmla="*/ 1016137 w 2661019"/>
              <a:gd name="connsiteY321" fmla="*/ 27317 h 104656"/>
              <a:gd name="connsiteX322" fmla="*/ 1016137 w 2661019"/>
              <a:gd name="connsiteY322" fmla="*/ 78493 h 104656"/>
              <a:gd name="connsiteX323" fmla="*/ 1024550 w 2661019"/>
              <a:gd name="connsiteY323" fmla="*/ 78493 h 104656"/>
              <a:gd name="connsiteX324" fmla="*/ 1024550 w 2661019"/>
              <a:gd name="connsiteY324" fmla="*/ 52905 h 104656"/>
              <a:gd name="connsiteX325" fmla="*/ 988474 w 2661019"/>
              <a:gd name="connsiteY325" fmla="*/ 54173 h 104656"/>
              <a:gd name="connsiteX326" fmla="*/ 1007146 w 2661019"/>
              <a:gd name="connsiteY326" fmla="*/ 36077 h 104656"/>
              <a:gd name="connsiteX327" fmla="*/ 1007146 w 2661019"/>
              <a:gd name="connsiteY327" fmla="*/ 26510 h 104656"/>
              <a:gd name="connsiteX328" fmla="*/ 988474 w 2661019"/>
              <a:gd name="connsiteY328" fmla="*/ 38843 h 104656"/>
              <a:gd name="connsiteX329" fmla="*/ 988474 w 2661019"/>
              <a:gd name="connsiteY329" fmla="*/ 27432 h 104656"/>
              <a:gd name="connsiteX330" fmla="*/ 980060 w 2661019"/>
              <a:gd name="connsiteY330" fmla="*/ 27432 h 104656"/>
              <a:gd name="connsiteX331" fmla="*/ 980060 w 2661019"/>
              <a:gd name="connsiteY331" fmla="*/ 78608 h 104656"/>
              <a:gd name="connsiteX332" fmla="*/ 988474 w 2661019"/>
              <a:gd name="connsiteY332" fmla="*/ 78608 h 104656"/>
              <a:gd name="connsiteX333" fmla="*/ 988474 w 2661019"/>
              <a:gd name="connsiteY333" fmla="*/ 54173 h 104656"/>
              <a:gd name="connsiteX334" fmla="*/ 957930 w 2661019"/>
              <a:gd name="connsiteY334" fmla="*/ 53020 h 104656"/>
              <a:gd name="connsiteX335" fmla="*/ 940180 w 2661019"/>
              <a:gd name="connsiteY335" fmla="*/ 71577 h 104656"/>
              <a:gd name="connsiteX336" fmla="*/ 922084 w 2661019"/>
              <a:gd name="connsiteY336" fmla="*/ 53020 h 104656"/>
              <a:gd name="connsiteX337" fmla="*/ 940180 w 2661019"/>
              <a:gd name="connsiteY337" fmla="*/ 34578 h 104656"/>
              <a:gd name="connsiteX338" fmla="*/ 957930 w 2661019"/>
              <a:gd name="connsiteY338" fmla="*/ 53020 h 104656"/>
              <a:gd name="connsiteX339" fmla="*/ 940295 w 2661019"/>
              <a:gd name="connsiteY339" fmla="*/ 79530 h 104656"/>
              <a:gd name="connsiteX340" fmla="*/ 966690 w 2661019"/>
              <a:gd name="connsiteY340" fmla="*/ 53020 h 104656"/>
              <a:gd name="connsiteX341" fmla="*/ 940295 w 2661019"/>
              <a:gd name="connsiteY341" fmla="*/ 26625 h 104656"/>
              <a:gd name="connsiteX342" fmla="*/ 913440 w 2661019"/>
              <a:gd name="connsiteY342" fmla="*/ 53020 h 104656"/>
              <a:gd name="connsiteX343" fmla="*/ 940295 w 2661019"/>
              <a:gd name="connsiteY343" fmla="*/ 79530 h 104656"/>
              <a:gd name="connsiteX344" fmla="*/ 864223 w 2661019"/>
              <a:gd name="connsiteY344" fmla="*/ 53020 h 104656"/>
              <a:gd name="connsiteX345" fmla="*/ 879899 w 2661019"/>
              <a:gd name="connsiteY345" fmla="*/ 34809 h 104656"/>
              <a:gd name="connsiteX346" fmla="*/ 893154 w 2661019"/>
              <a:gd name="connsiteY346" fmla="*/ 50023 h 104656"/>
              <a:gd name="connsiteX347" fmla="*/ 893154 w 2661019"/>
              <a:gd name="connsiteY347" fmla="*/ 78608 h 104656"/>
              <a:gd name="connsiteX348" fmla="*/ 901683 w 2661019"/>
              <a:gd name="connsiteY348" fmla="*/ 78608 h 104656"/>
              <a:gd name="connsiteX349" fmla="*/ 901683 w 2661019"/>
              <a:gd name="connsiteY349" fmla="*/ 48525 h 104656"/>
              <a:gd name="connsiteX350" fmla="*/ 881973 w 2661019"/>
              <a:gd name="connsiteY350" fmla="*/ 26510 h 104656"/>
              <a:gd name="connsiteX351" fmla="*/ 864223 w 2661019"/>
              <a:gd name="connsiteY351" fmla="*/ 36999 h 104656"/>
              <a:gd name="connsiteX352" fmla="*/ 864223 w 2661019"/>
              <a:gd name="connsiteY352" fmla="*/ 27432 h 104656"/>
              <a:gd name="connsiteX353" fmla="*/ 855809 w 2661019"/>
              <a:gd name="connsiteY353" fmla="*/ 27432 h 104656"/>
              <a:gd name="connsiteX354" fmla="*/ 855809 w 2661019"/>
              <a:gd name="connsiteY354" fmla="*/ 78608 h 104656"/>
              <a:gd name="connsiteX355" fmla="*/ 864223 w 2661019"/>
              <a:gd name="connsiteY355" fmla="*/ 78608 h 104656"/>
              <a:gd name="connsiteX356" fmla="*/ 864223 w 2661019"/>
              <a:gd name="connsiteY356" fmla="*/ 53020 h 104656"/>
              <a:gd name="connsiteX357" fmla="*/ 822614 w 2661019"/>
              <a:gd name="connsiteY357" fmla="*/ 27547 h 104656"/>
              <a:gd name="connsiteX358" fmla="*/ 813739 w 2661019"/>
              <a:gd name="connsiteY358" fmla="*/ 27547 h 104656"/>
              <a:gd name="connsiteX359" fmla="*/ 797603 w 2661019"/>
              <a:gd name="connsiteY359" fmla="*/ 60973 h 104656"/>
              <a:gd name="connsiteX360" fmla="*/ 780890 w 2661019"/>
              <a:gd name="connsiteY360" fmla="*/ 27547 h 104656"/>
              <a:gd name="connsiteX361" fmla="*/ 770977 w 2661019"/>
              <a:gd name="connsiteY361" fmla="*/ 27547 h 104656"/>
              <a:gd name="connsiteX362" fmla="*/ 793108 w 2661019"/>
              <a:gd name="connsiteY362" fmla="*/ 70540 h 104656"/>
              <a:gd name="connsiteX363" fmla="*/ 776740 w 2661019"/>
              <a:gd name="connsiteY363" fmla="*/ 104657 h 104656"/>
              <a:gd name="connsiteX364" fmla="*/ 785616 w 2661019"/>
              <a:gd name="connsiteY364" fmla="*/ 104657 h 104656"/>
              <a:gd name="connsiteX365" fmla="*/ 822730 w 2661019"/>
              <a:gd name="connsiteY365" fmla="*/ 27547 h 104656"/>
              <a:gd name="connsiteX366" fmla="*/ 753112 w 2661019"/>
              <a:gd name="connsiteY366" fmla="*/ 78608 h 104656"/>
              <a:gd name="connsiteX367" fmla="*/ 761526 w 2661019"/>
              <a:gd name="connsiteY367" fmla="*/ 78608 h 104656"/>
              <a:gd name="connsiteX368" fmla="*/ 761526 w 2661019"/>
              <a:gd name="connsiteY368" fmla="*/ 807 h 104656"/>
              <a:gd name="connsiteX369" fmla="*/ 753112 w 2661019"/>
              <a:gd name="connsiteY369" fmla="*/ 807 h 104656"/>
              <a:gd name="connsiteX370" fmla="*/ 753112 w 2661019"/>
              <a:gd name="connsiteY370" fmla="*/ 78608 h 104656"/>
              <a:gd name="connsiteX371" fmla="*/ 742508 w 2661019"/>
              <a:gd name="connsiteY371" fmla="*/ 75957 h 104656"/>
              <a:gd name="connsiteX372" fmla="*/ 742508 w 2661019"/>
              <a:gd name="connsiteY372" fmla="*/ 67773 h 104656"/>
              <a:gd name="connsiteX373" fmla="*/ 730521 w 2661019"/>
              <a:gd name="connsiteY373" fmla="*/ 71462 h 104656"/>
              <a:gd name="connsiteX374" fmla="*/ 720609 w 2661019"/>
              <a:gd name="connsiteY374" fmla="*/ 61549 h 104656"/>
              <a:gd name="connsiteX375" fmla="*/ 720609 w 2661019"/>
              <a:gd name="connsiteY375" fmla="*/ 35270 h 104656"/>
              <a:gd name="connsiteX376" fmla="*/ 741816 w 2661019"/>
              <a:gd name="connsiteY376" fmla="*/ 35270 h 104656"/>
              <a:gd name="connsiteX377" fmla="*/ 741816 w 2661019"/>
              <a:gd name="connsiteY377" fmla="*/ 27547 h 104656"/>
              <a:gd name="connsiteX378" fmla="*/ 720609 w 2661019"/>
              <a:gd name="connsiteY378" fmla="*/ 27547 h 104656"/>
              <a:gd name="connsiteX379" fmla="*/ 720609 w 2661019"/>
              <a:gd name="connsiteY379" fmla="*/ 11296 h 104656"/>
              <a:gd name="connsiteX380" fmla="*/ 712194 w 2661019"/>
              <a:gd name="connsiteY380" fmla="*/ 11296 h 104656"/>
              <a:gd name="connsiteX381" fmla="*/ 712194 w 2661019"/>
              <a:gd name="connsiteY381" fmla="*/ 60973 h 104656"/>
              <a:gd name="connsiteX382" fmla="*/ 729714 w 2661019"/>
              <a:gd name="connsiteY382" fmla="*/ 79530 h 104656"/>
              <a:gd name="connsiteX383" fmla="*/ 742508 w 2661019"/>
              <a:gd name="connsiteY383" fmla="*/ 75957 h 104656"/>
              <a:gd name="connsiteX384" fmla="*/ 664592 w 2661019"/>
              <a:gd name="connsiteY384" fmla="*/ 53020 h 104656"/>
              <a:gd name="connsiteX385" fmla="*/ 683149 w 2661019"/>
              <a:gd name="connsiteY385" fmla="*/ 34578 h 104656"/>
              <a:gd name="connsiteX386" fmla="*/ 699055 w 2661019"/>
              <a:gd name="connsiteY386" fmla="*/ 41148 h 104656"/>
              <a:gd name="connsiteX387" fmla="*/ 699055 w 2661019"/>
              <a:gd name="connsiteY387" fmla="*/ 31812 h 104656"/>
              <a:gd name="connsiteX388" fmla="*/ 682688 w 2661019"/>
              <a:gd name="connsiteY388" fmla="*/ 26625 h 104656"/>
              <a:gd name="connsiteX389" fmla="*/ 655948 w 2661019"/>
              <a:gd name="connsiteY389" fmla="*/ 53020 h 104656"/>
              <a:gd name="connsiteX390" fmla="*/ 682573 w 2661019"/>
              <a:gd name="connsiteY390" fmla="*/ 79414 h 104656"/>
              <a:gd name="connsiteX391" fmla="*/ 699631 w 2661019"/>
              <a:gd name="connsiteY391" fmla="*/ 74689 h 104656"/>
              <a:gd name="connsiteX392" fmla="*/ 699631 w 2661019"/>
              <a:gd name="connsiteY392" fmla="*/ 66044 h 104656"/>
              <a:gd name="connsiteX393" fmla="*/ 683379 w 2661019"/>
              <a:gd name="connsiteY393" fmla="*/ 71577 h 104656"/>
              <a:gd name="connsiteX394" fmla="*/ 664707 w 2661019"/>
              <a:gd name="connsiteY394" fmla="*/ 53020 h 104656"/>
              <a:gd name="connsiteX395" fmla="*/ 605925 w 2661019"/>
              <a:gd name="connsiteY395" fmla="*/ 49447 h 104656"/>
              <a:gd name="connsiteX396" fmla="*/ 622061 w 2661019"/>
              <a:gd name="connsiteY396" fmla="*/ 34232 h 104656"/>
              <a:gd name="connsiteX397" fmla="*/ 637390 w 2661019"/>
              <a:gd name="connsiteY397" fmla="*/ 49447 h 104656"/>
              <a:gd name="connsiteX398" fmla="*/ 605809 w 2661019"/>
              <a:gd name="connsiteY398" fmla="*/ 49447 h 104656"/>
              <a:gd name="connsiteX399" fmla="*/ 624366 w 2661019"/>
              <a:gd name="connsiteY399" fmla="*/ 79530 h 104656"/>
              <a:gd name="connsiteX400" fmla="*/ 642577 w 2661019"/>
              <a:gd name="connsiteY400" fmla="*/ 74113 h 104656"/>
              <a:gd name="connsiteX401" fmla="*/ 642577 w 2661019"/>
              <a:gd name="connsiteY401" fmla="*/ 66044 h 104656"/>
              <a:gd name="connsiteX402" fmla="*/ 624366 w 2661019"/>
              <a:gd name="connsiteY402" fmla="*/ 71692 h 104656"/>
              <a:gd name="connsiteX403" fmla="*/ 605694 w 2661019"/>
              <a:gd name="connsiteY403" fmla="*/ 56362 h 104656"/>
              <a:gd name="connsiteX404" fmla="*/ 646150 w 2661019"/>
              <a:gd name="connsiteY404" fmla="*/ 56362 h 104656"/>
              <a:gd name="connsiteX405" fmla="*/ 646381 w 2661019"/>
              <a:gd name="connsiteY405" fmla="*/ 52098 h 104656"/>
              <a:gd name="connsiteX406" fmla="*/ 622061 w 2661019"/>
              <a:gd name="connsiteY406" fmla="*/ 26625 h 104656"/>
              <a:gd name="connsiteX407" fmla="*/ 596704 w 2661019"/>
              <a:gd name="connsiteY407" fmla="*/ 53596 h 104656"/>
              <a:gd name="connsiteX408" fmla="*/ 624251 w 2661019"/>
              <a:gd name="connsiteY408" fmla="*/ 79530 h 104656"/>
              <a:gd name="connsiteX409" fmla="*/ 592209 w 2661019"/>
              <a:gd name="connsiteY409" fmla="*/ 35270 h 104656"/>
              <a:gd name="connsiteX410" fmla="*/ 592209 w 2661019"/>
              <a:gd name="connsiteY410" fmla="*/ 27547 h 104656"/>
              <a:gd name="connsiteX411" fmla="*/ 571807 w 2661019"/>
              <a:gd name="connsiteY411" fmla="*/ 27547 h 104656"/>
              <a:gd name="connsiteX412" fmla="*/ 571807 w 2661019"/>
              <a:gd name="connsiteY412" fmla="*/ 18096 h 104656"/>
              <a:gd name="connsiteX413" fmla="*/ 581835 w 2661019"/>
              <a:gd name="connsiteY413" fmla="*/ 8068 h 104656"/>
              <a:gd name="connsiteX414" fmla="*/ 593822 w 2661019"/>
              <a:gd name="connsiteY414" fmla="*/ 12102 h 104656"/>
              <a:gd name="connsiteX415" fmla="*/ 593822 w 2661019"/>
              <a:gd name="connsiteY415" fmla="*/ 3688 h 104656"/>
              <a:gd name="connsiteX416" fmla="*/ 581259 w 2661019"/>
              <a:gd name="connsiteY416" fmla="*/ 0 h 104656"/>
              <a:gd name="connsiteX417" fmla="*/ 563393 w 2661019"/>
              <a:gd name="connsiteY417" fmla="*/ 18442 h 104656"/>
              <a:gd name="connsiteX418" fmla="*/ 563393 w 2661019"/>
              <a:gd name="connsiteY418" fmla="*/ 78608 h 104656"/>
              <a:gd name="connsiteX419" fmla="*/ 571807 w 2661019"/>
              <a:gd name="connsiteY419" fmla="*/ 78608 h 104656"/>
              <a:gd name="connsiteX420" fmla="*/ 571807 w 2661019"/>
              <a:gd name="connsiteY420" fmla="*/ 35270 h 104656"/>
              <a:gd name="connsiteX421" fmla="*/ 592209 w 2661019"/>
              <a:gd name="connsiteY421" fmla="*/ 35270 h 104656"/>
              <a:gd name="connsiteX422" fmla="*/ 535500 w 2661019"/>
              <a:gd name="connsiteY422" fmla="*/ 54173 h 104656"/>
              <a:gd name="connsiteX423" fmla="*/ 554172 w 2661019"/>
              <a:gd name="connsiteY423" fmla="*/ 36077 h 104656"/>
              <a:gd name="connsiteX424" fmla="*/ 554172 w 2661019"/>
              <a:gd name="connsiteY424" fmla="*/ 26510 h 104656"/>
              <a:gd name="connsiteX425" fmla="*/ 535500 w 2661019"/>
              <a:gd name="connsiteY425" fmla="*/ 38843 h 104656"/>
              <a:gd name="connsiteX426" fmla="*/ 535500 w 2661019"/>
              <a:gd name="connsiteY426" fmla="*/ 27432 h 104656"/>
              <a:gd name="connsiteX427" fmla="*/ 527086 w 2661019"/>
              <a:gd name="connsiteY427" fmla="*/ 27432 h 104656"/>
              <a:gd name="connsiteX428" fmla="*/ 527086 w 2661019"/>
              <a:gd name="connsiteY428" fmla="*/ 78608 h 104656"/>
              <a:gd name="connsiteX429" fmla="*/ 535500 w 2661019"/>
              <a:gd name="connsiteY429" fmla="*/ 78608 h 104656"/>
              <a:gd name="connsiteX430" fmla="*/ 535500 w 2661019"/>
              <a:gd name="connsiteY430" fmla="*/ 54173 h 104656"/>
              <a:gd name="connsiteX431" fmla="*/ 473260 w 2661019"/>
              <a:gd name="connsiteY431" fmla="*/ 49447 h 104656"/>
              <a:gd name="connsiteX432" fmla="*/ 489396 w 2661019"/>
              <a:gd name="connsiteY432" fmla="*/ 34232 h 104656"/>
              <a:gd name="connsiteX433" fmla="*/ 504726 w 2661019"/>
              <a:gd name="connsiteY433" fmla="*/ 49447 h 104656"/>
              <a:gd name="connsiteX434" fmla="*/ 473144 w 2661019"/>
              <a:gd name="connsiteY434" fmla="*/ 49447 h 104656"/>
              <a:gd name="connsiteX435" fmla="*/ 491701 w 2661019"/>
              <a:gd name="connsiteY435" fmla="*/ 79530 h 104656"/>
              <a:gd name="connsiteX436" fmla="*/ 509912 w 2661019"/>
              <a:gd name="connsiteY436" fmla="*/ 74113 h 104656"/>
              <a:gd name="connsiteX437" fmla="*/ 509912 w 2661019"/>
              <a:gd name="connsiteY437" fmla="*/ 66044 h 104656"/>
              <a:gd name="connsiteX438" fmla="*/ 491701 w 2661019"/>
              <a:gd name="connsiteY438" fmla="*/ 71692 h 104656"/>
              <a:gd name="connsiteX439" fmla="*/ 473029 w 2661019"/>
              <a:gd name="connsiteY439" fmla="*/ 56362 h 104656"/>
              <a:gd name="connsiteX440" fmla="*/ 513485 w 2661019"/>
              <a:gd name="connsiteY440" fmla="*/ 56362 h 104656"/>
              <a:gd name="connsiteX441" fmla="*/ 513716 w 2661019"/>
              <a:gd name="connsiteY441" fmla="*/ 52098 h 104656"/>
              <a:gd name="connsiteX442" fmla="*/ 489396 w 2661019"/>
              <a:gd name="connsiteY442" fmla="*/ 26625 h 104656"/>
              <a:gd name="connsiteX443" fmla="*/ 464039 w 2661019"/>
              <a:gd name="connsiteY443" fmla="*/ 53596 h 104656"/>
              <a:gd name="connsiteX444" fmla="*/ 491586 w 2661019"/>
              <a:gd name="connsiteY444" fmla="*/ 79530 h 104656"/>
              <a:gd name="connsiteX445" fmla="*/ 446058 w 2661019"/>
              <a:gd name="connsiteY445" fmla="*/ 53020 h 104656"/>
              <a:gd name="connsiteX446" fmla="*/ 428308 w 2661019"/>
              <a:gd name="connsiteY446" fmla="*/ 71577 h 104656"/>
              <a:gd name="connsiteX447" fmla="*/ 410212 w 2661019"/>
              <a:gd name="connsiteY447" fmla="*/ 53020 h 104656"/>
              <a:gd name="connsiteX448" fmla="*/ 428308 w 2661019"/>
              <a:gd name="connsiteY448" fmla="*/ 34578 h 104656"/>
              <a:gd name="connsiteX449" fmla="*/ 446058 w 2661019"/>
              <a:gd name="connsiteY449" fmla="*/ 53020 h 104656"/>
              <a:gd name="connsiteX450" fmla="*/ 429000 w 2661019"/>
              <a:gd name="connsiteY450" fmla="*/ 79530 h 104656"/>
              <a:gd name="connsiteX451" fmla="*/ 454702 w 2661019"/>
              <a:gd name="connsiteY451" fmla="*/ 53020 h 104656"/>
              <a:gd name="connsiteX452" fmla="*/ 429000 w 2661019"/>
              <a:gd name="connsiteY452" fmla="*/ 26625 h 104656"/>
              <a:gd name="connsiteX453" fmla="*/ 410212 w 2661019"/>
              <a:gd name="connsiteY453" fmla="*/ 37344 h 104656"/>
              <a:gd name="connsiteX454" fmla="*/ 410212 w 2661019"/>
              <a:gd name="connsiteY454" fmla="*/ 27547 h 104656"/>
              <a:gd name="connsiteX455" fmla="*/ 401798 w 2661019"/>
              <a:gd name="connsiteY455" fmla="*/ 27547 h 104656"/>
              <a:gd name="connsiteX456" fmla="*/ 401798 w 2661019"/>
              <a:gd name="connsiteY456" fmla="*/ 104657 h 104656"/>
              <a:gd name="connsiteX457" fmla="*/ 410212 w 2661019"/>
              <a:gd name="connsiteY457" fmla="*/ 104657 h 104656"/>
              <a:gd name="connsiteX458" fmla="*/ 410212 w 2661019"/>
              <a:gd name="connsiteY458" fmla="*/ 68926 h 104656"/>
              <a:gd name="connsiteX459" fmla="*/ 429000 w 2661019"/>
              <a:gd name="connsiteY459" fmla="*/ 79530 h 104656"/>
              <a:gd name="connsiteX460" fmla="*/ 328838 w 2661019"/>
              <a:gd name="connsiteY460" fmla="*/ 65237 h 104656"/>
              <a:gd name="connsiteX461" fmla="*/ 328838 w 2661019"/>
              <a:gd name="connsiteY461" fmla="*/ 74343 h 104656"/>
              <a:gd name="connsiteX462" fmla="*/ 346127 w 2661019"/>
              <a:gd name="connsiteY462" fmla="*/ 79414 h 104656"/>
              <a:gd name="connsiteX463" fmla="*/ 365145 w 2661019"/>
              <a:gd name="connsiteY463" fmla="*/ 63739 h 104656"/>
              <a:gd name="connsiteX464" fmla="*/ 355579 w 2661019"/>
              <a:gd name="connsiteY464" fmla="*/ 51521 h 104656"/>
              <a:gd name="connsiteX465" fmla="*/ 343476 w 2661019"/>
              <a:gd name="connsiteY465" fmla="*/ 46681 h 104656"/>
              <a:gd name="connsiteX466" fmla="*/ 337944 w 2661019"/>
              <a:gd name="connsiteY466" fmla="*/ 40226 h 104656"/>
              <a:gd name="connsiteX467" fmla="*/ 347280 w 2661019"/>
              <a:gd name="connsiteY467" fmla="*/ 33426 h 104656"/>
              <a:gd name="connsiteX468" fmla="*/ 362609 w 2661019"/>
              <a:gd name="connsiteY468" fmla="*/ 39880 h 104656"/>
              <a:gd name="connsiteX469" fmla="*/ 362609 w 2661019"/>
              <a:gd name="connsiteY469" fmla="*/ 31120 h 104656"/>
              <a:gd name="connsiteX470" fmla="*/ 347165 w 2661019"/>
              <a:gd name="connsiteY470" fmla="*/ 26510 h 104656"/>
              <a:gd name="connsiteX471" fmla="*/ 329530 w 2661019"/>
              <a:gd name="connsiteY471" fmla="*/ 41033 h 104656"/>
              <a:gd name="connsiteX472" fmla="*/ 339327 w 2661019"/>
              <a:gd name="connsiteY472" fmla="*/ 53942 h 104656"/>
              <a:gd name="connsiteX473" fmla="*/ 351314 w 2661019"/>
              <a:gd name="connsiteY473" fmla="*/ 58783 h 104656"/>
              <a:gd name="connsiteX474" fmla="*/ 356616 w 2661019"/>
              <a:gd name="connsiteY474" fmla="*/ 65353 h 104656"/>
              <a:gd name="connsiteX475" fmla="*/ 346358 w 2661019"/>
              <a:gd name="connsiteY475" fmla="*/ 72614 h 104656"/>
              <a:gd name="connsiteX476" fmla="*/ 328838 w 2661019"/>
              <a:gd name="connsiteY476" fmla="*/ 65237 h 104656"/>
              <a:gd name="connsiteX477" fmla="*/ 314892 w 2661019"/>
              <a:gd name="connsiteY477" fmla="*/ 24896 h 104656"/>
              <a:gd name="connsiteX478" fmla="*/ 321807 w 2661019"/>
              <a:gd name="connsiteY478" fmla="*/ 12102 h 104656"/>
              <a:gd name="connsiteX479" fmla="*/ 323767 w 2661019"/>
              <a:gd name="connsiteY479" fmla="*/ 6109 h 104656"/>
              <a:gd name="connsiteX480" fmla="*/ 317658 w 2661019"/>
              <a:gd name="connsiteY480" fmla="*/ 0 h 104656"/>
              <a:gd name="connsiteX481" fmla="*/ 311434 w 2661019"/>
              <a:gd name="connsiteY481" fmla="*/ 5648 h 104656"/>
              <a:gd name="connsiteX482" fmla="*/ 315929 w 2661019"/>
              <a:gd name="connsiteY482" fmla="*/ 11296 h 104656"/>
              <a:gd name="connsiteX483" fmla="*/ 309013 w 2661019"/>
              <a:gd name="connsiteY483" fmla="*/ 24781 h 104656"/>
              <a:gd name="connsiteX484" fmla="*/ 314892 w 2661019"/>
              <a:gd name="connsiteY484" fmla="*/ 24781 h 104656"/>
              <a:gd name="connsiteX485" fmla="*/ 304288 w 2661019"/>
              <a:gd name="connsiteY485" fmla="*/ 75957 h 104656"/>
              <a:gd name="connsiteX486" fmla="*/ 304288 w 2661019"/>
              <a:gd name="connsiteY486" fmla="*/ 67773 h 104656"/>
              <a:gd name="connsiteX487" fmla="*/ 292300 w 2661019"/>
              <a:gd name="connsiteY487" fmla="*/ 71462 h 104656"/>
              <a:gd name="connsiteX488" fmla="*/ 282388 w 2661019"/>
              <a:gd name="connsiteY488" fmla="*/ 61549 h 104656"/>
              <a:gd name="connsiteX489" fmla="*/ 282388 w 2661019"/>
              <a:gd name="connsiteY489" fmla="*/ 35270 h 104656"/>
              <a:gd name="connsiteX490" fmla="*/ 303596 w 2661019"/>
              <a:gd name="connsiteY490" fmla="*/ 35270 h 104656"/>
              <a:gd name="connsiteX491" fmla="*/ 303596 w 2661019"/>
              <a:gd name="connsiteY491" fmla="*/ 27547 h 104656"/>
              <a:gd name="connsiteX492" fmla="*/ 282388 w 2661019"/>
              <a:gd name="connsiteY492" fmla="*/ 27547 h 104656"/>
              <a:gd name="connsiteX493" fmla="*/ 282388 w 2661019"/>
              <a:gd name="connsiteY493" fmla="*/ 11296 h 104656"/>
              <a:gd name="connsiteX494" fmla="*/ 273974 w 2661019"/>
              <a:gd name="connsiteY494" fmla="*/ 11296 h 104656"/>
              <a:gd name="connsiteX495" fmla="*/ 273974 w 2661019"/>
              <a:gd name="connsiteY495" fmla="*/ 60973 h 104656"/>
              <a:gd name="connsiteX496" fmla="*/ 291494 w 2661019"/>
              <a:gd name="connsiteY496" fmla="*/ 79530 h 104656"/>
              <a:gd name="connsiteX497" fmla="*/ 304288 w 2661019"/>
              <a:gd name="connsiteY497" fmla="*/ 75957 h 104656"/>
              <a:gd name="connsiteX498" fmla="*/ 248847 w 2661019"/>
              <a:gd name="connsiteY498" fmla="*/ 78608 h 104656"/>
              <a:gd name="connsiteX499" fmla="*/ 257722 w 2661019"/>
              <a:gd name="connsiteY499" fmla="*/ 78608 h 104656"/>
              <a:gd name="connsiteX500" fmla="*/ 257722 w 2661019"/>
              <a:gd name="connsiteY500" fmla="*/ 807 h 104656"/>
              <a:gd name="connsiteX501" fmla="*/ 248847 w 2661019"/>
              <a:gd name="connsiteY501" fmla="*/ 807 h 104656"/>
              <a:gd name="connsiteX502" fmla="*/ 248847 w 2661019"/>
              <a:gd name="connsiteY502" fmla="*/ 78608 h 104656"/>
              <a:gd name="connsiteX503" fmla="*/ 204702 w 2661019"/>
              <a:gd name="connsiteY503" fmla="*/ 79530 h 104656"/>
              <a:gd name="connsiteX504" fmla="*/ 210696 w 2661019"/>
              <a:gd name="connsiteY504" fmla="*/ 73651 h 104656"/>
              <a:gd name="connsiteX505" fmla="*/ 204702 w 2661019"/>
              <a:gd name="connsiteY505" fmla="*/ 67658 h 104656"/>
              <a:gd name="connsiteX506" fmla="*/ 198479 w 2661019"/>
              <a:gd name="connsiteY506" fmla="*/ 73651 h 104656"/>
              <a:gd name="connsiteX507" fmla="*/ 204702 w 2661019"/>
              <a:gd name="connsiteY507" fmla="*/ 79530 h 104656"/>
              <a:gd name="connsiteX508" fmla="*/ 180498 w 2661019"/>
              <a:gd name="connsiteY508" fmla="*/ 53020 h 104656"/>
              <a:gd name="connsiteX509" fmla="*/ 162748 w 2661019"/>
              <a:gd name="connsiteY509" fmla="*/ 71577 h 104656"/>
              <a:gd name="connsiteX510" fmla="*/ 144652 w 2661019"/>
              <a:gd name="connsiteY510" fmla="*/ 53020 h 104656"/>
              <a:gd name="connsiteX511" fmla="*/ 162748 w 2661019"/>
              <a:gd name="connsiteY511" fmla="*/ 34578 h 104656"/>
              <a:gd name="connsiteX512" fmla="*/ 180498 w 2661019"/>
              <a:gd name="connsiteY512" fmla="*/ 53020 h 104656"/>
              <a:gd name="connsiteX513" fmla="*/ 163439 w 2661019"/>
              <a:gd name="connsiteY513" fmla="*/ 79530 h 104656"/>
              <a:gd name="connsiteX514" fmla="*/ 189143 w 2661019"/>
              <a:gd name="connsiteY514" fmla="*/ 53020 h 104656"/>
              <a:gd name="connsiteX515" fmla="*/ 163439 w 2661019"/>
              <a:gd name="connsiteY515" fmla="*/ 26625 h 104656"/>
              <a:gd name="connsiteX516" fmla="*/ 144652 w 2661019"/>
              <a:gd name="connsiteY516" fmla="*/ 37344 h 104656"/>
              <a:gd name="connsiteX517" fmla="*/ 144652 w 2661019"/>
              <a:gd name="connsiteY517" fmla="*/ 27547 h 104656"/>
              <a:gd name="connsiteX518" fmla="*/ 136238 w 2661019"/>
              <a:gd name="connsiteY518" fmla="*/ 27547 h 104656"/>
              <a:gd name="connsiteX519" fmla="*/ 136238 w 2661019"/>
              <a:gd name="connsiteY519" fmla="*/ 104657 h 104656"/>
              <a:gd name="connsiteX520" fmla="*/ 144652 w 2661019"/>
              <a:gd name="connsiteY520" fmla="*/ 104657 h 104656"/>
              <a:gd name="connsiteX521" fmla="*/ 144652 w 2661019"/>
              <a:gd name="connsiteY521" fmla="*/ 68926 h 104656"/>
              <a:gd name="connsiteX522" fmla="*/ 163439 w 2661019"/>
              <a:gd name="connsiteY522" fmla="*/ 79530 h 104656"/>
              <a:gd name="connsiteX523" fmla="*/ 114338 w 2661019"/>
              <a:gd name="connsiteY523" fmla="*/ 53020 h 104656"/>
              <a:gd name="connsiteX524" fmla="*/ 96588 w 2661019"/>
              <a:gd name="connsiteY524" fmla="*/ 71577 h 104656"/>
              <a:gd name="connsiteX525" fmla="*/ 78492 w 2661019"/>
              <a:gd name="connsiteY525" fmla="*/ 53020 h 104656"/>
              <a:gd name="connsiteX526" fmla="*/ 96588 w 2661019"/>
              <a:gd name="connsiteY526" fmla="*/ 34578 h 104656"/>
              <a:gd name="connsiteX527" fmla="*/ 114338 w 2661019"/>
              <a:gd name="connsiteY527" fmla="*/ 53020 h 104656"/>
              <a:gd name="connsiteX528" fmla="*/ 97280 w 2661019"/>
              <a:gd name="connsiteY528" fmla="*/ 79530 h 104656"/>
              <a:gd name="connsiteX529" fmla="*/ 122983 w 2661019"/>
              <a:gd name="connsiteY529" fmla="*/ 53020 h 104656"/>
              <a:gd name="connsiteX530" fmla="*/ 97280 w 2661019"/>
              <a:gd name="connsiteY530" fmla="*/ 26625 h 104656"/>
              <a:gd name="connsiteX531" fmla="*/ 78492 w 2661019"/>
              <a:gd name="connsiteY531" fmla="*/ 37344 h 104656"/>
              <a:gd name="connsiteX532" fmla="*/ 78492 w 2661019"/>
              <a:gd name="connsiteY532" fmla="*/ 27547 h 104656"/>
              <a:gd name="connsiteX533" fmla="*/ 70078 w 2661019"/>
              <a:gd name="connsiteY533" fmla="*/ 27547 h 104656"/>
              <a:gd name="connsiteX534" fmla="*/ 70078 w 2661019"/>
              <a:gd name="connsiteY534" fmla="*/ 104657 h 104656"/>
              <a:gd name="connsiteX535" fmla="*/ 78492 w 2661019"/>
              <a:gd name="connsiteY535" fmla="*/ 104657 h 104656"/>
              <a:gd name="connsiteX536" fmla="*/ 78492 w 2661019"/>
              <a:gd name="connsiteY536" fmla="*/ 68926 h 104656"/>
              <a:gd name="connsiteX537" fmla="*/ 97280 w 2661019"/>
              <a:gd name="connsiteY537" fmla="*/ 79530 h 104656"/>
              <a:gd name="connsiteX538" fmla="*/ 26394 w 2661019"/>
              <a:gd name="connsiteY538" fmla="*/ 34578 h 104656"/>
              <a:gd name="connsiteX539" fmla="*/ 44375 w 2661019"/>
              <a:gd name="connsiteY539" fmla="*/ 53250 h 104656"/>
              <a:gd name="connsiteX540" fmla="*/ 26394 w 2661019"/>
              <a:gd name="connsiteY540" fmla="*/ 71577 h 104656"/>
              <a:gd name="connsiteX541" fmla="*/ 8645 w 2661019"/>
              <a:gd name="connsiteY541" fmla="*/ 53250 h 104656"/>
              <a:gd name="connsiteX542" fmla="*/ 26394 w 2661019"/>
              <a:gd name="connsiteY542" fmla="*/ 34578 h 104656"/>
              <a:gd name="connsiteX543" fmla="*/ 44375 w 2661019"/>
              <a:gd name="connsiteY543" fmla="*/ 78608 h 104656"/>
              <a:gd name="connsiteX544" fmla="*/ 52905 w 2661019"/>
              <a:gd name="connsiteY544" fmla="*/ 78608 h 104656"/>
              <a:gd name="connsiteX545" fmla="*/ 52905 w 2661019"/>
              <a:gd name="connsiteY545" fmla="*/ 27432 h 104656"/>
              <a:gd name="connsiteX546" fmla="*/ 44375 w 2661019"/>
              <a:gd name="connsiteY546" fmla="*/ 27432 h 104656"/>
              <a:gd name="connsiteX547" fmla="*/ 44375 w 2661019"/>
              <a:gd name="connsiteY547" fmla="*/ 37114 h 104656"/>
              <a:gd name="connsiteX548" fmla="*/ 25703 w 2661019"/>
              <a:gd name="connsiteY548" fmla="*/ 26510 h 104656"/>
              <a:gd name="connsiteX549" fmla="*/ 0 w 2661019"/>
              <a:gd name="connsiteY549" fmla="*/ 53250 h 104656"/>
              <a:gd name="connsiteX550" fmla="*/ 25703 w 2661019"/>
              <a:gd name="connsiteY550" fmla="*/ 79414 h 104656"/>
              <a:gd name="connsiteX551" fmla="*/ 44375 w 2661019"/>
              <a:gd name="connsiteY551" fmla="*/ 69041 h 104656"/>
              <a:gd name="connsiteX552" fmla="*/ 44375 w 2661019"/>
              <a:gd name="connsiteY552" fmla="*/ 78608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</a:cxnLst>
            <a:rect l="l" t="t" r="r" b="b"/>
            <a:pathLst>
              <a:path w="2661019" h="104656">
                <a:moveTo>
                  <a:pt x="2642347" y="54173"/>
                </a:moveTo>
                <a:cubicBezTo>
                  <a:pt x="2642347" y="41609"/>
                  <a:pt x="2650876" y="34809"/>
                  <a:pt x="2661019" y="36077"/>
                </a:cubicBezTo>
                <a:lnTo>
                  <a:pt x="2661019" y="26510"/>
                </a:lnTo>
                <a:cubicBezTo>
                  <a:pt x="2652836" y="26510"/>
                  <a:pt x="2646151" y="31120"/>
                  <a:pt x="2642347" y="38843"/>
                </a:cubicBezTo>
                <a:lnTo>
                  <a:pt x="2642347" y="27432"/>
                </a:lnTo>
                <a:lnTo>
                  <a:pt x="2633933" y="27432"/>
                </a:lnTo>
                <a:lnTo>
                  <a:pt x="2633933" y="78608"/>
                </a:lnTo>
                <a:lnTo>
                  <a:pt x="2642347" y="78608"/>
                </a:lnTo>
                <a:lnTo>
                  <a:pt x="2642347" y="54173"/>
                </a:lnTo>
                <a:close/>
                <a:moveTo>
                  <a:pt x="2579991" y="49447"/>
                </a:moveTo>
                <a:cubicBezTo>
                  <a:pt x="2581259" y="40687"/>
                  <a:pt x="2586792" y="34232"/>
                  <a:pt x="2596128" y="34232"/>
                </a:cubicBezTo>
                <a:cubicBezTo>
                  <a:pt x="2605464" y="34232"/>
                  <a:pt x="2610766" y="40802"/>
                  <a:pt x="2611457" y="49447"/>
                </a:cubicBezTo>
                <a:lnTo>
                  <a:pt x="2579876" y="49447"/>
                </a:lnTo>
                <a:close/>
                <a:moveTo>
                  <a:pt x="2598433" y="79530"/>
                </a:moveTo>
                <a:cubicBezTo>
                  <a:pt x="2605003" y="79530"/>
                  <a:pt x="2611227" y="77916"/>
                  <a:pt x="2616644" y="74113"/>
                </a:cubicBezTo>
                <a:lnTo>
                  <a:pt x="2616644" y="66044"/>
                </a:lnTo>
                <a:cubicBezTo>
                  <a:pt x="2611227" y="69848"/>
                  <a:pt x="2604888" y="71692"/>
                  <a:pt x="2598433" y="71692"/>
                </a:cubicBezTo>
                <a:cubicBezTo>
                  <a:pt x="2588290" y="71692"/>
                  <a:pt x="2581144" y="65468"/>
                  <a:pt x="2579761" y="56362"/>
                </a:cubicBezTo>
                <a:lnTo>
                  <a:pt x="2620217" y="56362"/>
                </a:lnTo>
                <a:cubicBezTo>
                  <a:pt x="2620217" y="54864"/>
                  <a:pt x="2620447" y="53596"/>
                  <a:pt x="2620447" y="52098"/>
                </a:cubicBezTo>
                <a:cubicBezTo>
                  <a:pt x="2620447" y="37460"/>
                  <a:pt x="2610881" y="26625"/>
                  <a:pt x="2596128" y="26625"/>
                </a:cubicBezTo>
                <a:cubicBezTo>
                  <a:pt x="2580568" y="26625"/>
                  <a:pt x="2570770" y="38267"/>
                  <a:pt x="2570770" y="53596"/>
                </a:cubicBezTo>
                <a:cubicBezTo>
                  <a:pt x="2570770" y="68926"/>
                  <a:pt x="2582412" y="79530"/>
                  <a:pt x="2598318" y="79530"/>
                </a:cubicBezTo>
                <a:moveTo>
                  <a:pt x="2531121" y="34578"/>
                </a:moveTo>
                <a:cubicBezTo>
                  <a:pt x="2541610" y="34578"/>
                  <a:pt x="2549101" y="42416"/>
                  <a:pt x="2549101" y="53250"/>
                </a:cubicBezTo>
                <a:cubicBezTo>
                  <a:pt x="2549101" y="64085"/>
                  <a:pt x="2541610" y="71577"/>
                  <a:pt x="2531121" y="71577"/>
                </a:cubicBezTo>
                <a:cubicBezTo>
                  <a:pt x="2520632" y="71577"/>
                  <a:pt x="2513371" y="63854"/>
                  <a:pt x="2513371" y="53250"/>
                </a:cubicBezTo>
                <a:cubicBezTo>
                  <a:pt x="2513371" y="42647"/>
                  <a:pt x="2520863" y="34578"/>
                  <a:pt x="2531121" y="34578"/>
                </a:cubicBezTo>
                <a:moveTo>
                  <a:pt x="2549101" y="78608"/>
                </a:moveTo>
                <a:lnTo>
                  <a:pt x="2557630" y="78608"/>
                </a:lnTo>
                <a:lnTo>
                  <a:pt x="2557630" y="807"/>
                </a:lnTo>
                <a:lnTo>
                  <a:pt x="2549101" y="807"/>
                </a:lnTo>
                <a:lnTo>
                  <a:pt x="2549101" y="37229"/>
                </a:lnTo>
                <a:cubicBezTo>
                  <a:pt x="2545298" y="30544"/>
                  <a:pt x="2538613" y="26510"/>
                  <a:pt x="2530429" y="26510"/>
                </a:cubicBezTo>
                <a:cubicBezTo>
                  <a:pt x="2515330" y="26510"/>
                  <a:pt x="2504726" y="37805"/>
                  <a:pt x="2504726" y="53250"/>
                </a:cubicBezTo>
                <a:cubicBezTo>
                  <a:pt x="2504726" y="68695"/>
                  <a:pt x="2515445" y="79414"/>
                  <a:pt x="2530429" y="79414"/>
                </a:cubicBezTo>
                <a:cubicBezTo>
                  <a:pt x="2538613" y="79414"/>
                  <a:pt x="2545298" y="75380"/>
                  <a:pt x="2549101" y="68926"/>
                </a:cubicBezTo>
                <a:lnTo>
                  <a:pt x="2549101" y="78608"/>
                </a:lnTo>
                <a:close/>
                <a:moveTo>
                  <a:pt x="2481213" y="54173"/>
                </a:moveTo>
                <a:cubicBezTo>
                  <a:pt x="2481213" y="41609"/>
                  <a:pt x="2489742" y="34809"/>
                  <a:pt x="2499885" y="36077"/>
                </a:cubicBezTo>
                <a:lnTo>
                  <a:pt x="2499885" y="26510"/>
                </a:lnTo>
                <a:cubicBezTo>
                  <a:pt x="2491702" y="26510"/>
                  <a:pt x="2485016" y="31120"/>
                  <a:pt x="2481213" y="38843"/>
                </a:cubicBezTo>
                <a:lnTo>
                  <a:pt x="2481213" y="27432"/>
                </a:lnTo>
                <a:lnTo>
                  <a:pt x="2472799" y="27432"/>
                </a:lnTo>
                <a:lnTo>
                  <a:pt x="2472799" y="78608"/>
                </a:lnTo>
                <a:lnTo>
                  <a:pt x="2481213" y="78608"/>
                </a:lnTo>
                <a:lnTo>
                  <a:pt x="2481213" y="54173"/>
                </a:lnTo>
                <a:close/>
                <a:moveTo>
                  <a:pt x="2429231" y="34578"/>
                </a:moveTo>
                <a:cubicBezTo>
                  <a:pt x="2439719" y="34578"/>
                  <a:pt x="2447211" y="42416"/>
                  <a:pt x="2447211" y="53250"/>
                </a:cubicBezTo>
                <a:cubicBezTo>
                  <a:pt x="2447211" y="64085"/>
                  <a:pt x="2439719" y="71577"/>
                  <a:pt x="2429231" y="71577"/>
                </a:cubicBezTo>
                <a:cubicBezTo>
                  <a:pt x="2418742" y="71577"/>
                  <a:pt x="2411480" y="63854"/>
                  <a:pt x="2411480" y="53250"/>
                </a:cubicBezTo>
                <a:cubicBezTo>
                  <a:pt x="2411480" y="42647"/>
                  <a:pt x="2418972" y="34578"/>
                  <a:pt x="2429231" y="34578"/>
                </a:cubicBezTo>
                <a:moveTo>
                  <a:pt x="2447096" y="78608"/>
                </a:moveTo>
                <a:lnTo>
                  <a:pt x="2455625" y="78608"/>
                </a:lnTo>
                <a:lnTo>
                  <a:pt x="2455625" y="27432"/>
                </a:lnTo>
                <a:lnTo>
                  <a:pt x="2447096" y="27432"/>
                </a:lnTo>
                <a:lnTo>
                  <a:pt x="2447096" y="37114"/>
                </a:lnTo>
                <a:cubicBezTo>
                  <a:pt x="2443292" y="30544"/>
                  <a:pt x="2436492" y="26510"/>
                  <a:pt x="2428424" y="26510"/>
                </a:cubicBezTo>
                <a:cubicBezTo>
                  <a:pt x="2413440" y="26510"/>
                  <a:pt x="2402721" y="37805"/>
                  <a:pt x="2402721" y="53250"/>
                </a:cubicBezTo>
                <a:cubicBezTo>
                  <a:pt x="2402721" y="68695"/>
                  <a:pt x="2413440" y="79414"/>
                  <a:pt x="2428424" y="79414"/>
                </a:cubicBezTo>
                <a:cubicBezTo>
                  <a:pt x="2436492" y="79414"/>
                  <a:pt x="2443292" y="75496"/>
                  <a:pt x="2447096" y="69041"/>
                </a:cubicBezTo>
                <a:lnTo>
                  <a:pt x="2447096" y="78608"/>
                </a:lnTo>
                <a:close/>
                <a:moveTo>
                  <a:pt x="2353504" y="53020"/>
                </a:moveTo>
                <a:cubicBezTo>
                  <a:pt x="2353504" y="42877"/>
                  <a:pt x="2359728" y="34809"/>
                  <a:pt x="2369180" y="34809"/>
                </a:cubicBezTo>
                <a:cubicBezTo>
                  <a:pt x="2378055" y="34809"/>
                  <a:pt x="2382435" y="40111"/>
                  <a:pt x="2382435" y="50023"/>
                </a:cubicBezTo>
                <a:lnTo>
                  <a:pt x="2382435" y="78608"/>
                </a:lnTo>
                <a:lnTo>
                  <a:pt x="2390964" y="78608"/>
                </a:lnTo>
                <a:lnTo>
                  <a:pt x="2390964" y="48525"/>
                </a:lnTo>
                <a:cubicBezTo>
                  <a:pt x="2390964" y="35846"/>
                  <a:pt x="2384279" y="26510"/>
                  <a:pt x="2371254" y="26510"/>
                </a:cubicBezTo>
                <a:cubicBezTo>
                  <a:pt x="2363417" y="26510"/>
                  <a:pt x="2357193" y="30659"/>
                  <a:pt x="2353504" y="36999"/>
                </a:cubicBezTo>
                <a:lnTo>
                  <a:pt x="2353504" y="807"/>
                </a:lnTo>
                <a:lnTo>
                  <a:pt x="2345091" y="807"/>
                </a:lnTo>
                <a:lnTo>
                  <a:pt x="2345091" y="78608"/>
                </a:lnTo>
                <a:lnTo>
                  <a:pt x="2353504" y="78608"/>
                </a:lnTo>
                <a:lnTo>
                  <a:pt x="2353504" y="53020"/>
                </a:lnTo>
                <a:close/>
                <a:moveTo>
                  <a:pt x="2301637" y="78608"/>
                </a:moveTo>
                <a:lnTo>
                  <a:pt x="2312010" y="78608"/>
                </a:lnTo>
                <a:lnTo>
                  <a:pt x="2289420" y="47603"/>
                </a:lnTo>
                <a:lnTo>
                  <a:pt x="2309129" y="27432"/>
                </a:lnTo>
                <a:lnTo>
                  <a:pt x="2299101" y="27432"/>
                </a:lnTo>
                <a:lnTo>
                  <a:pt x="2275704" y="51291"/>
                </a:lnTo>
                <a:lnTo>
                  <a:pt x="2275704" y="807"/>
                </a:lnTo>
                <a:lnTo>
                  <a:pt x="2267290" y="807"/>
                </a:lnTo>
                <a:lnTo>
                  <a:pt x="2267290" y="78608"/>
                </a:lnTo>
                <a:lnTo>
                  <a:pt x="2275704" y="78608"/>
                </a:lnTo>
                <a:lnTo>
                  <a:pt x="2275704" y="62010"/>
                </a:lnTo>
                <a:lnTo>
                  <a:pt x="2283657" y="53827"/>
                </a:lnTo>
                <a:lnTo>
                  <a:pt x="2301753" y="78608"/>
                </a:lnTo>
                <a:close/>
                <a:moveTo>
                  <a:pt x="2239396" y="54173"/>
                </a:moveTo>
                <a:cubicBezTo>
                  <a:pt x="2239396" y="41609"/>
                  <a:pt x="2247925" y="34809"/>
                  <a:pt x="2258068" y="36077"/>
                </a:cubicBezTo>
                <a:lnTo>
                  <a:pt x="2258068" y="26510"/>
                </a:lnTo>
                <a:cubicBezTo>
                  <a:pt x="2249885" y="26510"/>
                  <a:pt x="2243200" y="31120"/>
                  <a:pt x="2239396" y="38843"/>
                </a:cubicBezTo>
                <a:lnTo>
                  <a:pt x="2239396" y="27432"/>
                </a:lnTo>
                <a:lnTo>
                  <a:pt x="2230982" y="27432"/>
                </a:lnTo>
                <a:lnTo>
                  <a:pt x="2230982" y="78608"/>
                </a:lnTo>
                <a:lnTo>
                  <a:pt x="2239396" y="78608"/>
                </a:lnTo>
                <a:lnTo>
                  <a:pt x="2239396" y="54173"/>
                </a:lnTo>
                <a:close/>
                <a:moveTo>
                  <a:pt x="2208853" y="53020"/>
                </a:moveTo>
                <a:cubicBezTo>
                  <a:pt x="2208853" y="63854"/>
                  <a:pt x="2201476" y="71577"/>
                  <a:pt x="2191102" y="71577"/>
                </a:cubicBezTo>
                <a:cubicBezTo>
                  <a:pt x="2180729" y="71577"/>
                  <a:pt x="2173006" y="63854"/>
                  <a:pt x="2173006" y="53020"/>
                </a:cubicBezTo>
                <a:cubicBezTo>
                  <a:pt x="2173006" y="42185"/>
                  <a:pt x="2180498" y="34578"/>
                  <a:pt x="2191102" y="34578"/>
                </a:cubicBezTo>
                <a:cubicBezTo>
                  <a:pt x="2201707" y="34578"/>
                  <a:pt x="2208853" y="42301"/>
                  <a:pt x="2208853" y="53020"/>
                </a:cubicBezTo>
                <a:moveTo>
                  <a:pt x="2191217" y="79530"/>
                </a:moveTo>
                <a:cubicBezTo>
                  <a:pt x="2206547" y="79530"/>
                  <a:pt x="2217612" y="68465"/>
                  <a:pt x="2217612" y="53020"/>
                </a:cubicBezTo>
                <a:cubicBezTo>
                  <a:pt x="2217612" y="37575"/>
                  <a:pt x="2206547" y="26625"/>
                  <a:pt x="2191217" y="26625"/>
                </a:cubicBezTo>
                <a:cubicBezTo>
                  <a:pt x="2175888" y="26625"/>
                  <a:pt x="2164362" y="37690"/>
                  <a:pt x="2164362" y="53020"/>
                </a:cubicBezTo>
                <a:cubicBezTo>
                  <a:pt x="2164362" y="68350"/>
                  <a:pt x="2175658" y="79530"/>
                  <a:pt x="2191217" y="79530"/>
                </a:cubicBezTo>
                <a:moveTo>
                  <a:pt x="2160558" y="27547"/>
                </a:moveTo>
                <a:lnTo>
                  <a:pt x="2151683" y="27547"/>
                </a:lnTo>
                <a:lnTo>
                  <a:pt x="2137391" y="61895"/>
                </a:lnTo>
                <a:lnTo>
                  <a:pt x="2119986" y="25818"/>
                </a:lnTo>
                <a:lnTo>
                  <a:pt x="2102467" y="62010"/>
                </a:lnTo>
                <a:lnTo>
                  <a:pt x="2088174" y="27547"/>
                </a:lnTo>
                <a:lnTo>
                  <a:pt x="2078493" y="27547"/>
                </a:lnTo>
                <a:lnTo>
                  <a:pt x="2101545" y="80452"/>
                </a:lnTo>
                <a:lnTo>
                  <a:pt x="2120102" y="42531"/>
                </a:lnTo>
                <a:lnTo>
                  <a:pt x="2138198" y="80452"/>
                </a:lnTo>
                <a:lnTo>
                  <a:pt x="2160558" y="27547"/>
                </a:lnTo>
                <a:close/>
                <a:moveTo>
                  <a:pt x="2040111" y="53020"/>
                </a:moveTo>
                <a:cubicBezTo>
                  <a:pt x="2040111" y="63854"/>
                  <a:pt x="2032734" y="71577"/>
                  <a:pt x="2022361" y="71577"/>
                </a:cubicBezTo>
                <a:cubicBezTo>
                  <a:pt x="2011987" y="71577"/>
                  <a:pt x="2004265" y="63854"/>
                  <a:pt x="2004265" y="53020"/>
                </a:cubicBezTo>
                <a:cubicBezTo>
                  <a:pt x="2004265" y="42185"/>
                  <a:pt x="2011757" y="34578"/>
                  <a:pt x="2022361" y="34578"/>
                </a:cubicBezTo>
                <a:cubicBezTo>
                  <a:pt x="2032965" y="34578"/>
                  <a:pt x="2040111" y="42301"/>
                  <a:pt x="2040111" y="53020"/>
                </a:cubicBezTo>
                <a:moveTo>
                  <a:pt x="2022476" y="79530"/>
                </a:moveTo>
                <a:cubicBezTo>
                  <a:pt x="2037806" y="79530"/>
                  <a:pt x="2048871" y="68465"/>
                  <a:pt x="2048871" y="53020"/>
                </a:cubicBezTo>
                <a:cubicBezTo>
                  <a:pt x="2048871" y="37575"/>
                  <a:pt x="2037921" y="26625"/>
                  <a:pt x="2022476" y="26625"/>
                </a:cubicBezTo>
                <a:cubicBezTo>
                  <a:pt x="2007031" y="26625"/>
                  <a:pt x="1995620" y="37690"/>
                  <a:pt x="1995620" y="53020"/>
                </a:cubicBezTo>
                <a:cubicBezTo>
                  <a:pt x="1995620" y="68350"/>
                  <a:pt x="2006916" y="79530"/>
                  <a:pt x="2022476" y="79530"/>
                </a:cubicBezTo>
                <a:moveTo>
                  <a:pt x="1988935" y="75957"/>
                </a:moveTo>
                <a:lnTo>
                  <a:pt x="1988935" y="67773"/>
                </a:lnTo>
                <a:cubicBezTo>
                  <a:pt x="1985247" y="70309"/>
                  <a:pt x="1981098" y="71462"/>
                  <a:pt x="1976948" y="71462"/>
                </a:cubicBezTo>
                <a:cubicBezTo>
                  <a:pt x="1971300" y="71462"/>
                  <a:pt x="1967036" y="68695"/>
                  <a:pt x="1967036" y="61549"/>
                </a:cubicBezTo>
                <a:lnTo>
                  <a:pt x="1967036" y="35270"/>
                </a:lnTo>
                <a:lnTo>
                  <a:pt x="1988244" y="35270"/>
                </a:lnTo>
                <a:lnTo>
                  <a:pt x="1988244" y="27547"/>
                </a:lnTo>
                <a:lnTo>
                  <a:pt x="1967036" y="27547"/>
                </a:lnTo>
                <a:lnTo>
                  <a:pt x="1967036" y="11296"/>
                </a:lnTo>
                <a:lnTo>
                  <a:pt x="1958622" y="11296"/>
                </a:lnTo>
                <a:lnTo>
                  <a:pt x="1958622" y="60973"/>
                </a:lnTo>
                <a:cubicBezTo>
                  <a:pt x="1958622" y="74804"/>
                  <a:pt x="1965422" y="79530"/>
                  <a:pt x="1976141" y="79530"/>
                </a:cubicBezTo>
                <a:cubicBezTo>
                  <a:pt x="1980406" y="79530"/>
                  <a:pt x="1985247" y="78493"/>
                  <a:pt x="1988935" y="75957"/>
                </a:cubicBezTo>
                <a:moveTo>
                  <a:pt x="1881743" y="49447"/>
                </a:moveTo>
                <a:cubicBezTo>
                  <a:pt x="1883011" y="40687"/>
                  <a:pt x="1888543" y="34232"/>
                  <a:pt x="1897880" y="34232"/>
                </a:cubicBezTo>
                <a:cubicBezTo>
                  <a:pt x="1907216" y="34232"/>
                  <a:pt x="1912518" y="40802"/>
                  <a:pt x="1913209" y="49447"/>
                </a:cubicBezTo>
                <a:lnTo>
                  <a:pt x="1881628" y="49447"/>
                </a:lnTo>
                <a:close/>
                <a:moveTo>
                  <a:pt x="1900185" y="79530"/>
                </a:moveTo>
                <a:cubicBezTo>
                  <a:pt x="1906754" y="79530"/>
                  <a:pt x="1912979" y="77916"/>
                  <a:pt x="1918396" y="74113"/>
                </a:cubicBezTo>
                <a:lnTo>
                  <a:pt x="1918396" y="66044"/>
                </a:lnTo>
                <a:cubicBezTo>
                  <a:pt x="1912979" y="69848"/>
                  <a:pt x="1906639" y="71692"/>
                  <a:pt x="1900185" y="71692"/>
                </a:cubicBezTo>
                <a:cubicBezTo>
                  <a:pt x="1890042" y="71692"/>
                  <a:pt x="1882895" y="65468"/>
                  <a:pt x="1881512" y="56362"/>
                </a:cubicBezTo>
                <a:lnTo>
                  <a:pt x="1921969" y="56362"/>
                </a:lnTo>
                <a:cubicBezTo>
                  <a:pt x="1921969" y="54864"/>
                  <a:pt x="1922199" y="53596"/>
                  <a:pt x="1922199" y="52098"/>
                </a:cubicBezTo>
                <a:cubicBezTo>
                  <a:pt x="1922199" y="37460"/>
                  <a:pt x="1912633" y="26625"/>
                  <a:pt x="1897880" y="26625"/>
                </a:cubicBezTo>
                <a:cubicBezTo>
                  <a:pt x="1882319" y="26625"/>
                  <a:pt x="1872522" y="38267"/>
                  <a:pt x="1872522" y="53596"/>
                </a:cubicBezTo>
                <a:cubicBezTo>
                  <a:pt x="1872522" y="68926"/>
                  <a:pt x="1884164" y="79530"/>
                  <a:pt x="1900070" y="79530"/>
                </a:cubicBezTo>
                <a:moveTo>
                  <a:pt x="1828032" y="53020"/>
                </a:moveTo>
                <a:cubicBezTo>
                  <a:pt x="1828032" y="42070"/>
                  <a:pt x="1835754" y="34578"/>
                  <a:pt x="1846589" y="34578"/>
                </a:cubicBezTo>
                <a:cubicBezTo>
                  <a:pt x="1852928" y="34578"/>
                  <a:pt x="1858460" y="36884"/>
                  <a:pt x="1862495" y="41148"/>
                </a:cubicBezTo>
                <a:lnTo>
                  <a:pt x="1862495" y="31812"/>
                </a:lnTo>
                <a:cubicBezTo>
                  <a:pt x="1857999" y="28354"/>
                  <a:pt x="1852352" y="26625"/>
                  <a:pt x="1846127" y="26625"/>
                </a:cubicBezTo>
                <a:cubicBezTo>
                  <a:pt x="1830567" y="26625"/>
                  <a:pt x="1819387" y="37460"/>
                  <a:pt x="1819387" y="53020"/>
                </a:cubicBezTo>
                <a:cubicBezTo>
                  <a:pt x="1819387" y="68580"/>
                  <a:pt x="1830221" y="79414"/>
                  <a:pt x="1846012" y="79414"/>
                </a:cubicBezTo>
                <a:cubicBezTo>
                  <a:pt x="1852121" y="79414"/>
                  <a:pt x="1857999" y="77916"/>
                  <a:pt x="1863071" y="74689"/>
                </a:cubicBezTo>
                <a:lnTo>
                  <a:pt x="1863071" y="66044"/>
                </a:lnTo>
                <a:cubicBezTo>
                  <a:pt x="1858576" y="69848"/>
                  <a:pt x="1853043" y="71577"/>
                  <a:pt x="1846819" y="71577"/>
                </a:cubicBezTo>
                <a:cubicBezTo>
                  <a:pt x="1835984" y="71577"/>
                  <a:pt x="1828147" y="63854"/>
                  <a:pt x="1828147" y="53020"/>
                </a:cubicBezTo>
                <a:moveTo>
                  <a:pt x="1797718" y="78608"/>
                </a:moveTo>
                <a:lnTo>
                  <a:pt x="1806247" y="78608"/>
                </a:lnTo>
                <a:lnTo>
                  <a:pt x="1806247" y="27432"/>
                </a:lnTo>
                <a:lnTo>
                  <a:pt x="1797718" y="27432"/>
                </a:lnTo>
                <a:lnTo>
                  <a:pt x="1797718" y="78608"/>
                </a:lnTo>
                <a:close/>
                <a:moveTo>
                  <a:pt x="1801291" y="17750"/>
                </a:moveTo>
                <a:cubicBezTo>
                  <a:pt x="1802674" y="17750"/>
                  <a:pt x="1803827" y="17289"/>
                  <a:pt x="1804980" y="16482"/>
                </a:cubicBezTo>
                <a:lnTo>
                  <a:pt x="1811088" y="12218"/>
                </a:lnTo>
                <a:lnTo>
                  <a:pt x="1804980" y="7838"/>
                </a:lnTo>
                <a:cubicBezTo>
                  <a:pt x="1803827" y="7031"/>
                  <a:pt x="1802674" y="6685"/>
                  <a:pt x="1801291" y="6685"/>
                </a:cubicBezTo>
                <a:cubicBezTo>
                  <a:pt x="1798294" y="6685"/>
                  <a:pt x="1795874" y="9221"/>
                  <a:pt x="1795874" y="12333"/>
                </a:cubicBezTo>
                <a:cubicBezTo>
                  <a:pt x="1795874" y="15445"/>
                  <a:pt x="1798294" y="17750"/>
                  <a:pt x="1801291" y="17750"/>
                </a:cubicBezTo>
                <a:moveTo>
                  <a:pt x="1788382" y="27547"/>
                </a:moveTo>
                <a:lnTo>
                  <a:pt x="1779392" y="27547"/>
                </a:lnTo>
                <a:lnTo>
                  <a:pt x="1762909" y="62702"/>
                </a:lnTo>
                <a:lnTo>
                  <a:pt x="1746197" y="27547"/>
                </a:lnTo>
                <a:lnTo>
                  <a:pt x="1736284" y="27547"/>
                </a:lnTo>
                <a:lnTo>
                  <a:pt x="1762448" y="80452"/>
                </a:lnTo>
                <a:lnTo>
                  <a:pt x="1788382" y="27547"/>
                </a:lnTo>
                <a:close/>
                <a:moveTo>
                  <a:pt x="1690295" y="49447"/>
                </a:moveTo>
                <a:cubicBezTo>
                  <a:pt x="1691563" y="40687"/>
                  <a:pt x="1697096" y="34232"/>
                  <a:pt x="1706432" y="34232"/>
                </a:cubicBezTo>
                <a:cubicBezTo>
                  <a:pt x="1715768" y="34232"/>
                  <a:pt x="1721070" y="40802"/>
                  <a:pt x="1721762" y="49447"/>
                </a:cubicBezTo>
                <a:lnTo>
                  <a:pt x="1690180" y="49447"/>
                </a:lnTo>
                <a:close/>
                <a:moveTo>
                  <a:pt x="1708737" y="79530"/>
                </a:moveTo>
                <a:cubicBezTo>
                  <a:pt x="1715307" y="79530"/>
                  <a:pt x="1721531" y="77916"/>
                  <a:pt x="1726948" y="74113"/>
                </a:cubicBezTo>
                <a:lnTo>
                  <a:pt x="1726948" y="66044"/>
                </a:lnTo>
                <a:cubicBezTo>
                  <a:pt x="1721531" y="69848"/>
                  <a:pt x="1715192" y="71692"/>
                  <a:pt x="1708737" y="71692"/>
                </a:cubicBezTo>
                <a:cubicBezTo>
                  <a:pt x="1698594" y="71692"/>
                  <a:pt x="1691448" y="65468"/>
                  <a:pt x="1690065" y="56362"/>
                </a:cubicBezTo>
                <a:lnTo>
                  <a:pt x="1730521" y="56362"/>
                </a:lnTo>
                <a:cubicBezTo>
                  <a:pt x="1730521" y="54864"/>
                  <a:pt x="1730752" y="53596"/>
                  <a:pt x="1730752" y="52098"/>
                </a:cubicBezTo>
                <a:cubicBezTo>
                  <a:pt x="1730752" y="37460"/>
                  <a:pt x="1721185" y="26625"/>
                  <a:pt x="1706432" y="26625"/>
                </a:cubicBezTo>
                <a:cubicBezTo>
                  <a:pt x="1690871" y="26625"/>
                  <a:pt x="1681075" y="38267"/>
                  <a:pt x="1681075" y="53596"/>
                </a:cubicBezTo>
                <a:cubicBezTo>
                  <a:pt x="1681075" y="68926"/>
                  <a:pt x="1692716" y="79530"/>
                  <a:pt x="1708622" y="79530"/>
                </a:cubicBezTo>
                <a:moveTo>
                  <a:pt x="1641425" y="34578"/>
                </a:moveTo>
                <a:cubicBezTo>
                  <a:pt x="1651914" y="34578"/>
                  <a:pt x="1659406" y="42416"/>
                  <a:pt x="1659406" y="53250"/>
                </a:cubicBezTo>
                <a:cubicBezTo>
                  <a:pt x="1659406" y="64085"/>
                  <a:pt x="1651914" y="71577"/>
                  <a:pt x="1641425" y="71577"/>
                </a:cubicBezTo>
                <a:cubicBezTo>
                  <a:pt x="1630936" y="71577"/>
                  <a:pt x="1623675" y="63854"/>
                  <a:pt x="1623675" y="53250"/>
                </a:cubicBezTo>
                <a:cubicBezTo>
                  <a:pt x="1623675" y="42647"/>
                  <a:pt x="1631167" y="34578"/>
                  <a:pt x="1641425" y="34578"/>
                </a:cubicBezTo>
                <a:moveTo>
                  <a:pt x="1659406" y="78608"/>
                </a:moveTo>
                <a:lnTo>
                  <a:pt x="1667935" y="78608"/>
                </a:lnTo>
                <a:lnTo>
                  <a:pt x="1667935" y="807"/>
                </a:lnTo>
                <a:lnTo>
                  <a:pt x="1659406" y="807"/>
                </a:lnTo>
                <a:lnTo>
                  <a:pt x="1659406" y="37229"/>
                </a:lnTo>
                <a:cubicBezTo>
                  <a:pt x="1655602" y="30544"/>
                  <a:pt x="1648917" y="26510"/>
                  <a:pt x="1640733" y="26510"/>
                </a:cubicBezTo>
                <a:cubicBezTo>
                  <a:pt x="1625749" y="26510"/>
                  <a:pt x="1615030" y="37805"/>
                  <a:pt x="1615030" y="53250"/>
                </a:cubicBezTo>
                <a:cubicBezTo>
                  <a:pt x="1615030" y="68695"/>
                  <a:pt x="1625749" y="79414"/>
                  <a:pt x="1640733" y="79414"/>
                </a:cubicBezTo>
                <a:cubicBezTo>
                  <a:pt x="1648917" y="79414"/>
                  <a:pt x="1655602" y="75380"/>
                  <a:pt x="1659406" y="68926"/>
                </a:cubicBezTo>
                <a:lnTo>
                  <a:pt x="1659406" y="78608"/>
                </a:lnTo>
                <a:close/>
                <a:moveTo>
                  <a:pt x="1567312" y="54173"/>
                </a:moveTo>
                <a:cubicBezTo>
                  <a:pt x="1567312" y="41609"/>
                  <a:pt x="1575842" y="34809"/>
                  <a:pt x="1585985" y="36077"/>
                </a:cubicBezTo>
                <a:lnTo>
                  <a:pt x="1585985" y="26510"/>
                </a:lnTo>
                <a:cubicBezTo>
                  <a:pt x="1577801" y="26510"/>
                  <a:pt x="1571116" y="31120"/>
                  <a:pt x="1567312" y="38843"/>
                </a:cubicBezTo>
                <a:lnTo>
                  <a:pt x="1567312" y="27432"/>
                </a:lnTo>
                <a:lnTo>
                  <a:pt x="1558898" y="27432"/>
                </a:lnTo>
                <a:lnTo>
                  <a:pt x="1558898" y="78608"/>
                </a:lnTo>
                <a:lnTo>
                  <a:pt x="1567312" y="78608"/>
                </a:lnTo>
                <a:lnTo>
                  <a:pt x="1567312" y="54173"/>
                </a:lnTo>
                <a:close/>
                <a:moveTo>
                  <a:pt x="1534694" y="56939"/>
                </a:moveTo>
                <a:cubicBezTo>
                  <a:pt x="1534694" y="66736"/>
                  <a:pt x="1529046" y="71577"/>
                  <a:pt x="1520632" y="71577"/>
                </a:cubicBezTo>
                <a:cubicBezTo>
                  <a:pt x="1512218" y="71577"/>
                  <a:pt x="1506455" y="66736"/>
                  <a:pt x="1506455" y="56939"/>
                </a:cubicBezTo>
                <a:lnTo>
                  <a:pt x="1506455" y="27432"/>
                </a:lnTo>
                <a:lnTo>
                  <a:pt x="1498041" y="27432"/>
                </a:lnTo>
                <a:lnTo>
                  <a:pt x="1498041" y="56017"/>
                </a:lnTo>
                <a:cubicBezTo>
                  <a:pt x="1498041" y="70540"/>
                  <a:pt x="1506800" y="79299"/>
                  <a:pt x="1520632" y="79299"/>
                </a:cubicBezTo>
                <a:cubicBezTo>
                  <a:pt x="1534463" y="79299"/>
                  <a:pt x="1543108" y="70424"/>
                  <a:pt x="1543108" y="56017"/>
                </a:cubicBezTo>
                <a:lnTo>
                  <a:pt x="1543108" y="27432"/>
                </a:lnTo>
                <a:lnTo>
                  <a:pt x="1534694" y="27432"/>
                </a:lnTo>
                <a:lnTo>
                  <a:pt x="1534694" y="56939"/>
                </a:lnTo>
                <a:close/>
                <a:moveTo>
                  <a:pt x="1477870" y="53020"/>
                </a:moveTo>
                <a:cubicBezTo>
                  <a:pt x="1477870" y="63854"/>
                  <a:pt x="1470493" y="71577"/>
                  <a:pt x="1460120" y="71577"/>
                </a:cubicBezTo>
                <a:cubicBezTo>
                  <a:pt x="1449747" y="71577"/>
                  <a:pt x="1442024" y="63854"/>
                  <a:pt x="1442024" y="53020"/>
                </a:cubicBezTo>
                <a:cubicBezTo>
                  <a:pt x="1442024" y="42185"/>
                  <a:pt x="1449516" y="34578"/>
                  <a:pt x="1460120" y="34578"/>
                </a:cubicBezTo>
                <a:cubicBezTo>
                  <a:pt x="1470724" y="34578"/>
                  <a:pt x="1477870" y="42301"/>
                  <a:pt x="1477870" y="53020"/>
                </a:cubicBezTo>
                <a:moveTo>
                  <a:pt x="1460235" y="79530"/>
                </a:moveTo>
                <a:cubicBezTo>
                  <a:pt x="1475565" y="79530"/>
                  <a:pt x="1486630" y="68465"/>
                  <a:pt x="1486630" y="53020"/>
                </a:cubicBezTo>
                <a:cubicBezTo>
                  <a:pt x="1486630" y="37575"/>
                  <a:pt x="1475680" y="26625"/>
                  <a:pt x="1460235" y="26625"/>
                </a:cubicBezTo>
                <a:cubicBezTo>
                  <a:pt x="1444791" y="26625"/>
                  <a:pt x="1433380" y="37690"/>
                  <a:pt x="1433380" y="53020"/>
                </a:cubicBezTo>
                <a:cubicBezTo>
                  <a:pt x="1433380" y="68350"/>
                  <a:pt x="1444675" y="79530"/>
                  <a:pt x="1460235" y="79530"/>
                </a:cubicBezTo>
                <a:moveTo>
                  <a:pt x="1429691" y="27547"/>
                </a:moveTo>
                <a:lnTo>
                  <a:pt x="1420816" y="27547"/>
                </a:lnTo>
                <a:lnTo>
                  <a:pt x="1404680" y="60973"/>
                </a:lnTo>
                <a:lnTo>
                  <a:pt x="1387967" y="27547"/>
                </a:lnTo>
                <a:lnTo>
                  <a:pt x="1378055" y="27547"/>
                </a:lnTo>
                <a:lnTo>
                  <a:pt x="1400184" y="70540"/>
                </a:lnTo>
                <a:lnTo>
                  <a:pt x="1383818" y="104657"/>
                </a:lnTo>
                <a:lnTo>
                  <a:pt x="1392693" y="104657"/>
                </a:lnTo>
                <a:lnTo>
                  <a:pt x="1429806" y="27547"/>
                </a:lnTo>
                <a:close/>
                <a:moveTo>
                  <a:pt x="1334140" y="54173"/>
                </a:moveTo>
                <a:cubicBezTo>
                  <a:pt x="1334140" y="41609"/>
                  <a:pt x="1342670" y="34809"/>
                  <a:pt x="1352813" y="36077"/>
                </a:cubicBezTo>
                <a:lnTo>
                  <a:pt x="1352813" y="26510"/>
                </a:lnTo>
                <a:cubicBezTo>
                  <a:pt x="1344629" y="26510"/>
                  <a:pt x="1337944" y="31120"/>
                  <a:pt x="1334140" y="38843"/>
                </a:cubicBezTo>
                <a:lnTo>
                  <a:pt x="1334140" y="27432"/>
                </a:lnTo>
                <a:lnTo>
                  <a:pt x="1325726" y="27432"/>
                </a:lnTo>
                <a:lnTo>
                  <a:pt x="1325726" y="78608"/>
                </a:lnTo>
                <a:lnTo>
                  <a:pt x="1334140" y="78608"/>
                </a:lnTo>
                <a:lnTo>
                  <a:pt x="1334140" y="54173"/>
                </a:lnTo>
                <a:close/>
                <a:moveTo>
                  <a:pt x="1303711" y="53020"/>
                </a:moveTo>
                <a:cubicBezTo>
                  <a:pt x="1303711" y="63854"/>
                  <a:pt x="1296335" y="71577"/>
                  <a:pt x="1285962" y="71577"/>
                </a:cubicBezTo>
                <a:cubicBezTo>
                  <a:pt x="1275588" y="71577"/>
                  <a:pt x="1267866" y="63854"/>
                  <a:pt x="1267866" y="53020"/>
                </a:cubicBezTo>
                <a:cubicBezTo>
                  <a:pt x="1267866" y="42185"/>
                  <a:pt x="1275357" y="34578"/>
                  <a:pt x="1285962" y="34578"/>
                </a:cubicBezTo>
                <a:cubicBezTo>
                  <a:pt x="1296565" y="34578"/>
                  <a:pt x="1303711" y="42301"/>
                  <a:pt x="1303711" y="53020"/>
                </a:cubicBezTo>
                <a:moveTo>
                  <a:pt x="1286077" y="79530"/>
                </a:moveTo>
                <a:cubicBezTo>
                  <a:pt x="1301406" y="79530"/>
                  <a:pt x="1312471" y="68465"/>
                  <a:pt x="1312471" y="53020"/>
                </a:cubicBezTo>
                <a:cubicBezTo>
                  <a:pt x="1312471" y="37575"/>
                  <a:pt x="1301521" y="26625"/>
                  <a:pt x="1286077" y="26625"/>
                </a:cubicBezTo>
                <a:cubicBezTo>
                  <a:pt x="1270632" y="26625"/>
                  <a:pt x="1259221" y="37690"/>
                  <a:pt x="1259221" y="53020"/>
                </a:cubicBezTo>
                <a:cubicBezTo>
                  <a:pt x="1259221" y="68350"/>
                  <a:pt x="1270516" y="79530"/>
                  <a:pt x="1286077" y="79530"/>
                </a:cubicBezTo>
                <a:moveTo>
                  <a:pt x="1254611" y="35270"/>
                </a:moveTo>
                <a:lnTo>
                  <a:pt x="1254611" y="27547"/>
                </a:lnTo>
                <a:lnTo>
                  <a:pt x="1234209" y="27547"/>
                </a:lnTo>
                <a:lnTo>
                  <a:pt x="1234209" y="18096"/>
                </a:lnTo>
                <a:cubicBezTo>
                  <a:pt x="1234209" y="12102"/>
                  <a:pt x="1238128" y="8068"/>
                  <a:pt x="1244237" y="8068"/>
                </a:cubicBezTo>
                <a:cubicBezTo>
                  <a:pt x="1248502" y="8068"/>
                  <a:pt x="1252536" y="9221"/>
                  <a:pt x="1256224" y="12102"/>
                </a:cubicBezTo>
                <a:lnTo>
                  <a:pt x="1256224" y="3688"/>
                </a:lnTo>
                <a:cubicBezTo>
                  <a:pt x="1252305" y="1037"/>
                  <a:pt x="1248041" y="0"/>
                  <a:pt x="1243661" y="0"/>
                </a:cubicBezTo>
                <a:cubicBezTo>
                  <a:pt x="1232596" y="0"/>
                  <a:pt x="1225796" y="7723"/>
                  <a:pt x="1225796" y="18442"/>
                </a:cubicBezTo>
                <a:lnTo>
                  <a:pt x="1225796" y="78608"/>
                </a:lnTo>
                <a:lnTo>
                  <a:pt x="1234209" y="78608"/>
                </a:lnTo>
                <a:lnTo>
                  <a:pt x="1234209" y="35270"/>
                </a:lnTo>
                <a:lnTo>
                  <a:pt x="1254611" y="35270"/>
                </a:lnTo>
                <a:close/>
                <a:moveTo>
                  <a:pt x="1176349" y="78608"/>
                </a:moveTo>
                <a:lnTo>
                  <a:pt x="1184763" y="78608"/>
                </a:lnTo>
                <a:lnTo>
                  <a:pt x="1184763" y="807"/>
                </a:lnTo>
                <a:lnTo>
                  <a:pt x="1176349" y="807"/>
                </a:lnTo>
                <a:lnTo>
                  <a:pt x="1176349" y="78608"/>
                </a:lnTo>
                <a:close/>
                <a:moveTo>
                  <a:pt x="1132665" y="34578"/>
                </a:moveTo>
                <a:cubicBezTo>
                  <a:pt x="1143154" y="34578"/>
                  <a:pt x="1150646" y="42416"/>
                  <a:pt x="1150646" y="53250"/>
                </a:cubicBezTo>
                <a:cubicBezTo>
                  <a:pt x="1150646" y="64085"/>
                  <a:pt x="1143154" y="71577"/>
                  <a:pt x="1132665" y="71577"/>
                </a:cubicBezTo>
                <a:cubicBezTo>
                  <a:pt x="1122176" y="71577"/>
                  <a:pt x="1114915" y="63854"/>
                  <a:pt x="1114915" y="53250"/>
                </a:cubicBezTo>
                <a:cubicBezTo>
                  <a:pt x="1114915" y="42647"/>
                  <a:pt x="1122407" y="34578"/>
                  <a:pt x="1132665" y="34578"/>
                </a:cubicBezTo>
                <a:moveTo>
                  <a:pt x="1150530" y="78608"/>
                </a:moveTo>
                <a:lnTo>
                  <a:pt x="1159060" y="78608"/>
                </a:lnTo>
                <a:lnTo>
                  <a:pt x="1159060" y="27432"/>
                </a:lnTo>
                <a:lnTo>
                  <a:pt x="1150530" y="27432"/>
                </a:lnTo>
                <a:lnTo>
                  <a:pt x="1150530" y="37114"/>
                </a:lnTo>
                <a:cubicBezTo>
                  <a:pt x="1146727" y="30544"/>
                  <a:pt x="1139926" y="26510"/>
                  <a:pt x="1131858" y="26510"/>
                </a:cubicBezTo>
                <a:cubicBezTo>
                  <a:pt x="1116874" y="26510"/>
                  <a:pt x="1106155" y="37805"/>
                  <a:pt x="1106155" y="53250"/>
                </a:cubicBezTo>
                <a:cubicBezTo>
                  <a:pt x="1106155" y="68695"/>
                  <a:pt x="1116874" y="79414"/>
                  <a:pt x="1131858" y="79414"/>
                </a:cubicBezTo>
                <a:cubicBezTo>
                  <a:pt x="1139926" y="79414"/>
                  <a:pt x="1146727" y="75496"/>
                  <a:pt x="1150530" y="69041"/>
                </a:cubicBezTo>
                <a:lnTo>
                  <a:pt x="1150530" y="78608"/>
                </a:lnTo>
                <a:close/>
                <a:moveTo>
                  <a:pt x="1024666" y="53020"/>
                </a:moveTo>
                <a:cubicBezTo>
                  <a:pt x="1024666" y="42877"/>
                  <a:pt x="1030429" y="34809"/>
                  <a:pt x="1038958" y="34809"/>
                </a:cubicBezTo>
                <a:cubicBezTo>
                  <a:pt x="1047488" y="34809"/>
                  <a:pt x="1051061" y="40111"/>
                  <a:pt x="1051061" y="50023"/>
                </a:cubicBezTo>
                <a:lnTo>
                  <a:pt x="1051061" y="78608"/>
                </a:lnTo>
                <a:lnTo>
                  <a:pt x="1059474" y="78608"/>
                </a:lnTo>
                <a:lnTo>
                  <a:pt x="1059474" y="52213"/>
                </a:lnTo>
                <a:cubicBezTo>
                  <a:pt x="1059474" y="42416"/>
                  <a:pt x="1065122" y="34694"/>
                  <a:pt x="1073767" y="34694"/>
                </a:cubicBezTo>
                <a:cubicBezTo>
                  <a:pt x="1082411" y="34694"/>
                  <a:pt x="1085869" y="39995"/>
                  <a:pt x="1085869" y="49908"/>
                </a:cubicBezTo>
                <a:lnTo>
                  <a:pt x="1085869" y="78493"/>
                </a:lnTo>
                <a:lnTo>
                  <a:pt x="1094283" y="78493"/>
                </a:lnTo>
                <a:lnTo>
                  <a:pt x="1094283" y="48410"/>
                </a:lnTo>
                <a:cubicBezTo>
                  <a:pt x="1094283" y="35731"/>
                  <a:pt x="1087713" y="26395"/>
                  <a:pt x="1075380" y="26395"/>
                </a:cubicBezTo>
                <a:cubicBezTo>
                  <a:pt x="1067197" y="26395"/>
                  <a:pt x="1060512" y="30890"/>
                  <a:pt x="1057284" y="37575"/>
                </a:cubicBezTo>
                <a:cubicBezTo>
                  <a:pt x="1054634" y="30775"/>
                  <a:pt x="1049447" y="26395"/>
                  <a:pt x="1041379" y="26395"/>
                </a:cubicBezTo>
                <a:cubicBezTo>
                  <a:pt x="1034002" y="26395"/>
                  <a:pt x="1028008" y="30314"/>
                  <a:pt x="1024550" y="36538"/>
                </a:cubicBezTo>
                <a:lnTo>
                  <a:pt x="1024550" y="27317"/>
                </a:lnTo>
                <a:lnTo>
                  <a:pt x="1016137" y="27317"/>
                </a:lnTo>
                <a:lnTo>
                  <a:pt x="1016137" y="78493"/>
                </a:lnTo>
                <a:lnTo>
                  <a:pt x="1024550" y="78493"/>
                </a:lnTo>
                <a:lnTo>
                  <a:pt x="1024550" y="52905"/>
                </a:lnTo>
                <a:close/>
                <a:moveTo>
                  <a:pt x="988474" y="54173"/>
                </a:moveTo>
                <a:cubicBezTo>
                  <a:pt x="988474" y="41609"/>
                  <a:pt x="997003" y="34809"/>
                  <a:pt x="1007146" y="36077"/>
                </a:cubicBezTo>
                <a:lnTo>
                  <a:pt x="1007146" y="26510"/>
                </a:lnTo>
                <a:cubicBezTo>
                  <a:pt x="998963" y="26510"/>
                  <a:pt x="992278" y="31120"/>
                  <a:pt x="988474" y="38843"/>
                </a:cubicBezTo>
                <a:lnTo>
                  <a:pt x="988474" y="27432"/>
                </a:lnTo>
                <a:lnTo>
                  <a:pt x="980060" y="27432"/>
                </a:lnTo>
                <a:lnTo>
                  <a:pt x="980060" y="78608"/>
                </a:lnTo>
                <a:lnTo>
                  <a:pt x="988474" y="78608"/>
                </a:lnTo>
                <a:lnTo>
                  <a:pt x="988474" y="54173"/>
                </a:lnTo>
                <a:close/>
                <a:moveTo>
                  <a:pt x="957930" y="53020"/>
                </a:moveTo>
                <a:cubicBezTo>
                  <a:pt x="957930" y="63854"/>
                  <a:pt x="950553" y="71577"/>
                  <a:pt x="940180" y="71577"/>
                </a:cubicBezTo>
                <a:cubicBezTo>
                  <a:pt x="929806" y="71577"/>
                  <a:pt x="922084" y="63854"/>
                  <a:pt x="922084" y="53020"/>
                </a:cubicBezTo>
                <a:cubicBezTo>
                  <a:pt x="922084" y="42185"/>
                  <a:pt x="929576" y="34578"/>
                  <a:pt x="940180" y="34578"/>
                </a:cubicBezTo>
                <a:cubicBezTo>
                  <a:pt x="950784" y="34578"/>
                  <a:pt x="957930" y="42301"/>
                  <a:pt x="957930" y="53020"/>
                </a:cubicBezTo>
                <a:moveTo>
                  <a:pt x="940295" y="79530"/>
                </a:moveTo>
                <a:cubicBezTo>
                  <a:pt x="955625" y="79530"/>
                  <a:pt x="966690" y="68465"/>
                  <a:pt x="966690" y="53020"/>
                </a:cubicBezTo>
                <a:cubicBezTo>
                  <a:pt x="966690" y="37575"/>
                  <a:pt x="955740" y="26625"/>
                  <a:pt x="940295" y="26625"/>
                </a:cubicBezTo>
                <a:cubicBezTo>
                  <a:pt x="924850" y="26625"/>
                  <a:pt x="913440" y="37690"/>
                  <a:pt x="913440" y="53020"/>
                </a:cubicBezTo>
                <a:cubicBezTo>
                  <a:pt x="913440" y="68350"/>
                  <a:pt x="924735" y="79530"/>
                  <a:pt x="940295" y="79530"/>
                </a:cubicBezTo>
                <a:moveTo>
                  <a:pt x="864223" y="53020"/>
                </a:moveTo>
                <a:cubicBezTo>
                  <a:pt x="864223" y="42877"/>
                  <a:pt x="870447" y="34809"/>
                  <a:pt x="879899" y="34809"/>
                </a:cubicBezTo>
                <a:cubicBezTo>
                  <a:pt x="888774" y="34809"/>
                  <a:pt x="893154" y="40111"/>
                  <a:pt x="893154" y="50023"/>
                </a:cubicBezTo>
                <a:lnTo>
                  <a:pt x="893154" y="78608"/>
                </a:lnTo>
                <a:lnTo>
                  <a:pt x="901683" y="78608"/>
                </a:lnTo>
                <a:lnTo>
                  <a:pt x="901683" y="48525"/>
                </a:lnTo>
                <a:cubicBezTo>
                  <a:pt x="901683" y="35846"/>
                  <a:pt x="894998" y="26510"/>
                  <a:pt x="881973" y="26510"/>
                </a:cubicBezTo>
                <a:cubicBezTo>
                  <a:pt x="874136" y="26510"/>
                  <a:pt x="867911" y="30659"/>
                  <a:pt x="864223" y="36999"/>
                </a:cubicBezTo>
                <a:lnTo>
                  <a:pt x="864223" y="27432"/>
                </a:lnTo>
                <a:lnTo>
                  <a:pt x="855809" y="27432"/>
                </a:lnTo>
                <a:lnTo>
                  <a:pt x="855809" y="78608"/>
                </a:lnTo>
                <a:lnTo>
                  <a:pt x="864223" y="78608"/>
                </a:lnTo>
                <a:lnTo>
                  <a:pt x="864223" y="53020"/>
                </a:lnTo>
                <a:close/>
                <a:moveTo>
                  <a:pt x="822614" y="27547"/>
                </a:moveTo>
                <a:lnTo>
                  <a:pt x="813739" y="27547"/>
                </a:lnTo>
                <a:lnTo>
                  <a:pt x="797603" y="60973"/>
                </a:lnTo>
                <a:lnTo>
                  <a:pt x="780890" y="27547"/>
                </a:lnTo>
                <a:lnTo>
                  <a:pt x="770977" y="27547"/>
                </a:lnTo>
                <a:lnTo>
                  <a:pt x="793108" y="70540"/>
                </a:lnTo>
                <a:lnTo>
                  <a:pt x="776740" y="104657"/>
                </a:lnTo>
                <a:lnTo>
                  <a:pt x="785616" y="104657"/>
                </a:lnTo>
                <a:lnTo>
                  <a:pt x="822730" y="27547"/>
                </a:lnTo>
                <a:close/>
                <a:moveTo>
                  <a:pt x="753112" y="78608"/>
                </a:moveTo>
                <a:lnTo>
                  <a:pt x="761526" y="78608"/>
                </a:lnTo>
                <a:lnTo>
                  <a:pt x="761526" y="807"/>
                </a:lnTo>
                <a:lnTo>
                  <a:pt x="753112" y="807"/>
                </a:lnTo>
                <a:lnTo>
                  <a:pt x="753112" y="78608"/>
                </a:lnTo>
                <a:close/>
                <a:moveTo>
                  <a:pt x="742508" y="75957"/>
                </a:moveTo>
                <a:lnTo>
                  <a:pt x="742508" y="67773"/>
                </a:lnTo>
                <a:cubicBezTo>
                  <a:pt x="738820" y="70309"/>
                  <a:pt x="734670" y="71462"/>
                  <a:pt x="730521" y="71462"/>
                </a:cubicBezTo>
                <a:cubicBezTo>
                  <a:pt x="724873" y="71462"/>
                  <a:pt x="720609" y="68695"/>
                  <a:pt x="720609" y="61549"/>
                </a:cubicBezTo>
                <a:lnTo>
                  <a:pt x="720609" y="35270"/>
                </a:lnTo>
                <a:lnTo>
                  <a:pt x="741816" y="35270"/>
                </a:lnTo>
                <a:lnTo>
                  <a:pt x="741816" y="27547"/>
                </a:lnTo>
                <a:lnTo>
                  <a:pt x="720609" y="27547"/>
                </a:lnTo>
                <a:lnTo>
                  <a:pt x="720609" y="11296"/>
                </a:lnTo>
                <a:lnTo>
                  <a:pt x="712194" y="11296"/>
                </a:lnTo>
                <a:lnTo>
                  <a:pt x="712194" y="60973"/>
                </a:lnTo>
                <a:cubicBezTo>
                  <a:pt x="712194" y="74804"/>
                  <a:pt x="718995" y="79530"/>
                  <a:pt x="729714" y="79530"/>
                </a:cubicBezTo>
                <a:cubicBezTo>
                  <a:pt x="733979" y="79530"/>
                  <a:pt x="738820" y="78493"/>
                  <a:pt x="742508" y="75957"/>
                </a:cubicBezTo>
                <a:moveTo>
                  <a:pt x="664592" y="53020"/>
                </a:moveTo>
                <a:cubicBezTo>
                  <a:pt x="664592" y="42070"/>
                  <a:pt x="672314" y="34578"/>
                  <a:pt x="683149" y="34578"/>
                </a:cubicBezTo>
                <a:cubicBezTo>
                  <a:pt x="689488" y="34578"/>
                  <a:pt x="695021" y="36884"/>
                  <a:pt x="699055" y="41148"/>
                </a:cubicBezTo>
                <a:lnTo>
                  <a:pt x="699055" y="31812"/>
                </a:lnTo>
                <a:cubicBezTo>
                  <a:pt x="694560" y="28354"/>
                  <a:pt x="688912" y="26625"/>
                  <a:pt x="682688" y="26625"/>
                </a:cubicBezTo>
                <a:cubicBezTo>
                  <a:pt x="667128" y="26625"/>
                  <a:pt x="655948" y="37460"/>
                  <a:pt x="655948" y="53020"/>
                </a:cubicBezTo>
                <a:cubicBezTo>
                  <a:pt x="655948" y="68580"/>
                  <a:pt x="666897" y="79414"/>
                  <a:pt x="682573" y="79414"/>
                </a:cubicBezTo>
                <a:cubicBezTo>
                  <a:pt x="688682" y="79414"/>
                  <a:pt x="694560" y="77916"/>
                  <a:pt x="699631" y="74689"/>
                </a:cubicBezTo>
                <a:lnTo>
                  <a:pt x="699631" y="66044"/>
                </a:lnTo>
                <a:cubicBezTo>
                  <a:pt x="695136" y="69848"/>
                  <a:pt x="689603" y="71577"/>
                  <a:pt x="683379" y="71577"/>
                </a:cubicBezTo>
                <a:cubicBezTo>
                  <a:pt x="672430" y="71577"/>
                  <a:pt x="664707" y="63854"/>
                  <a:pt x="664707" y="53020"/>
                </a:cubicBezTo>
                <a:moveTo>
                  <a:pt x="605925" y="49447"/>
                </a:moveTo>
                <a:cubicBezTo>
                  <a:pt x="607192" y="40687"/>
                  <a:pt x="612725" y="34232"/>
                  <a:pt x="622061" y="34232"/>
                </a:cubicBezTo>
                <a:cubicBezTo>
                  <a:pt x="631397" y="34232"/>
                  <a:pt x="636699" y="40802"/>
                  <a:pt x="637390" y="49447"/>
                </a:cubicBezTo>
                <a:lnTo>
                  <a:pt x="605809" y="49447"/>
                </a:lnTo>
                <a:close/>
                <a:moveTo>
                  <a:pt x="624366" y="79530"/>
                </a:moveTo>
                <a:cubicBezTo>
                  <a:pt x="630936" y="79530"/>
                  <a:pt x="637160" y="77916"/>
                  <a:pt x="642577" y="74113"/>
                </a:cubicBezTo>
                <a:lnTo>
                  <a:pt x="642577" y="66044"/>
                </a:lnTo>
                <a:cubicBezTo>
                  <a:pt x="637160" y="69848"/>
                  <a:pt x="630821" y="71692"/>
                  <a:pt x="624366" y="71692"/>
                </a:cubicBezTo>
                <a:cubicBezTo>
                  <a:pt x="614223" y="71692"/>
                  <a:pt x="607077" y="65468"/>
                  <a:pt x="605694" y="56362"/>
                </a:cubicBezTo>
                <a:lnTo>
                  <a:pt x="646150" y="56362"/>
                </a:lnTo>
                <a:cubicBezTo>
                  <a:pt x="646150" y="54864"/>
                  <a:pt x="646381" y="53596"/>
                  <a:pt x="646381" y="52098"/>
                </a:cubicBezTo>
                <a:cubicBezTo>
                  <a:pt x="646381" y="37460"/>
                  <a:pt x="636814" y="26625"/>
                  <a:pt x="622061" y="26625"/>
                </a:cubicBezTo>
                <a:cubicBezTo>
                  <a:pt x="606501" y="26625"/>
                  <a:pt x="596704" y="38267"/>
                  <a:pt x="596704" y="53596"/>
                </a:cubicBezTo>
                <a:cubicBezTo>
                  <a:pt x="596704" y="68926"/>
                  <a:pt x="608345" y="79530"/>
                  <a:pt x="624251" y="79530"/>
                </a:cubicBezTo>
                <a:moveTo>
                  <a:pt x="592209" y="35270"/>
                </a:moveTo>
                <a:lnTo>
                  <a:pt x="592209" y="27547"/>
                </a:lnTo>
                <a:lnTo>
                  <a:pt x="571807" y="27547"/>
                </a:lnTo>
                <a:lnTo>
                  <a:pt x="571807" y="18096"/>
                </a:lnTo>
                <a:cubicBezTo>
                  <a:pt x="571807" y="12102"/>
                  <a:pt x="575726" y="8068"/>
                  <a:pt x="581835" y="8068"/>
                </a:cubicBezTo>
                <a:cubicBezTo>
                  <a:pt x="586100" y="8068"/>
                  <a:pt x="590134" y="9221"/>
                  <a:pt x="593822" y="12102"/>
                </a:cubicBezTo>
                <a:lnTo>
                  <a:pt x="593822" y="3688"/>
                </a:lnTo>
                <a:cubicBezTo>
                  <a:pt x="589903" y="1037"/>
                  <a:pt x="585639" y="0"/>
                  <a:pt x="581259" y="0"/>
                </a:cubicBezTo>
                <a:cubicBezTo>
                  <a:pt x="570194" y="0"/>
                  <a:pt x="563393" y="7723"/>
                  <a:pt x="563393" y="18442"/>
                </a:cubicBezTo>
                <a:lnTo>
                  <a:pt x="563393" y="78608"/>
                </a:lnTo>
                <a:lnTo>
                  <a:pt x="571807" y="78608"/>
                </a:lnTo>
                <a:lnTo>
                  <a:pt x="571807" y="35270"/>
                </a:lnTo>
                <a:lnTo>
                  <a:pt x="592209" y="35270"/>
                </a:lnTo>
                <a:close/>
                <a:moveTo>
                  <a:pt x="535500" y="54173"/>
                </a:moveTo>
                <a:cubicBezTo>
                  <a:pt x="535500" y="41609"/>
                  <a:pt x="544029" y="34809"/>
                  <a:pt x="554172" y="36077"/>
                </a:cubicBezTo>
                <a:lnTo>
                  <a:pt x="554172" y="26510"/>
                </a:lnTo>
                <a:cubicBezTo>
                  <a:pt x="545989" y="26510"/>
                  <a:pt x="539304" y="31120"/>
                  <a:pt x="535500" y="38843"/>
                </a:cubicBezTo>
                <a:lnTo>
                  <a:pt x="535500" y="27432"/>
                </a:lnTo>
                <a:lnTo>
                  <a:pt x="527086" y="27432"/>
                </a:lnTo>
                <a:lnTo>
                  <a:pt x="527086" y="78608"/>
                </a:lnTo>
                <a:lnTo>
                  <a:pt x="535500" y="78608"/>
                </a:lnTo>
                <a:lnTo>
                  <a:pt x="535500" y="54173"/>
                </a:lnTo>
                <a:close/>
                <a:moveTo>
                  <a:pt x="473260" y="49447"/>
                </a:moveTo>
                <a:cubicBezTo>
                  <a:pt x="474527" y="40687"/>
                  <a:pt x="480060" y="34232"/>
                  <a:pt x="489396" y="34232"/>
                </a:cubicBezTo>
                <a:cubicBezTo>
                  <a:pt x="498732" y="34232"/>
                  <a:pt x="504034" y="40802"/>
                  <a:pt x="504726" y="49447"/>
                </a:cubicBezTo>
                <a:lnTo>
                  <a:pt x="473144" y="49447"/>
                </a:lnTo>
                <a:close/>
                <a:moveTo>
                  <a:pt x="491701" y="79530"/>
                </a:moveTo>
                <a:cubicBezTo>
                  <a:pt x="498271" y="79530"/>
                  <a:pt x="504495" y="77916"/>
                  <a:pt x="509912" y="74113"/>
                </a:cubicBezTo>
                <a:lnTo>
                  <a:pt x="509912" y="66044"/>
                </a:lnTo>
                <a:cubicBezTo>
                  <a:pt x="504495" y="69848"/>
                  <a:pt x="498156" y="71692"/>
                  <a:pt x="491701" y="71692"/>
                </a:cubicBezTo>
                <a:cubicBezTo>
                  <a:pt x="481558" y="71692"/>
                  <a:pt x="474412" y="65468"/>
                  <a:pt x="473029" y="56362"/>
                </a:cubicBezTo>
                <a:lnTo>
                  <a:pt x="513485" y="56362"/>
                </a:lnTo>
                <a:cubicBezTo>
                  <a:pt x="513485" y="54864"/>
                  <a:pt x="513716" y="53596"/>
                  <a:pt x="513716" y="52098"/>
                </a:cubicBezTo>
                <a:cubicBezTo>
                  <a:pt x="513716" y="37460"/>
                  <a:pt x="504149" y="26625"/>
                  <a:pt x="489396" y="26625"/>
                </a:cubicBezTo>
                <a:cubicBezTo>
                  <a:pt x="473836" y="26625"/>
                  <a:pt x="464039" y="38267"/>
                  <a:pt x="464039" y="53596"/>
                </a:cubicBezTo>
                <a:cubicBezTo>
                  <a:pt x="464039" y="68926"/>
                  <a:pt x="475680" y="79530"/>
                  <a:pt x="491586" y="79530"/>
                </a:cubicBezTo>
                <a:moveTo>
                  <a:pt x="446058" y="53020"/>
                </a:moveTo>
                <a:cubicBezTo>
                  <a:pt x="446058" y="63854"/>
                  <a:pt x="438566" y="71577"/>
                  <a:pt x="428308" y="71577"/>
                </a:cubicBezTo>
                <a:cubicBezTo>
                  <a:pt x="418050" y="71577"/>
                  <a:pt x="410212" y="63854"/>
                  <a:pt x="410212" y="53020"/>
                </a:cubicBezTo>
                <a:cubicBezTo>
                  <a:pt x="410212" y="42185"/>
                  <a:pt x="417819" y="34578"/>
                  <a:pt x="428308" y="34578"/>
                </a:cubicBezTo>
                <a:cubicBezTo>
                  <a:pt x="438797" y="34578"/>
                  <a:pt x="446058" y="42301"/>
                  <a:pt x="446058" y="53020"/>
                </a:cubicBezTo>
                <a:moveTo>
                  <a:pt x="429000" y="79530"/>
                </a:moveTo>
                <a:cubicBezTo>
                  <a:pt x="443868" y="79530"/>
                  <a:pt x="454702" y="68465"/>
                  <a:pt x="454702" y="53020"/>
                </a:cubicBezTo>
                <a:cubicBezTo>
                  <a:pt x="454702" y="37575"/>
                  <a:pt x="443753" y="26625"/>
                  <a:pt x="429000" y="26625"/>
                </a:cubicBezTo>
                <a:cubicBezTo>
                  <a:pt x="420816" y="26625"/>
                  <a:pt x="414016" y="30775"/>
                  <a:pt x="410212" y="37344"/>
                </a:cubicBezTo>
                <a:lnTo>
                  <a:pt x="410212" y="27547"/>
                </a:lnTo>
                <a:lnTo>
                  <a:pt x="401798" y="27547"/>
                </a:lnTo>
                <a:lnTo>
                  <a:pt x="401798" y="104657"/>
                </a:lnTo>
                <a:lnTo>
                  <a:pt x="410212" y="104657"/>
                </a:lnTo>
                <a:lnTo>
                  <a:pt x="410212" y="68926"/>
                </a:lnTo>
                <a:cubicBezTo>
                  <a:pt x="414016" y="75496"/>
                  <a:pt x="420816" y="79530"/>
                  <a:pt x="429000" y="79530"/>
                </a:cubicBezTo>
                <a:moveTo>
                  <a:pt x="328838" y="65237"/>
                </a:moveTo>
                <a:lnTo>
                  <a:pt x="328838" y="74343"/>
                </a:lnTo>
                <a:cubicBezTo>
                  <a:pt x="333333" y="77686"/>
                  <a:pt x="339442" y="79414"/>
                  <a:pt x="346127" y="79414"/>
                </a:cubicBezTo>
                <a:cubicBezTo>
                  <a:pt x="357308" y="79414"/>
                  <a:pt x="365145" y="73421"/>
                  <a:pt x="365145" y="63739"/>
                </a:cubicBezTo>
                <a:cubicBezTo>
                  <a:pt x="365145" y="58207"/>
                  <a:pt x="362148" y="54288"/>
                  <a:pt x="355579" y="51521"/>
                </a:cubicBezTo>
                <a:lnTo>
                  <a:pt x="343476" y="46681"/>
                </a:lnTo>
                <a:cubicBezTo>
                  <a:pt x="339442" y="45067"/>
                  <a:pt x="337944" y="43223"/>
                  <a:pt x="337944" y="40226"/>
                </a:cubicBezTo>
                <a:cubicBezTo>
                  <a:pt x="337944" y="35961"/>
                  <a:pt x="341747" y="33426"/>
                  <a:pt x="347280" y="33426"/>
                </a:cubicBezTo>
                <a:cubicBezTo>
                  <a:pt x="352351" y="33426"/>
                  <a:pt x="357999" y="35846"/>
                  <a:pt x="362609" y="39880"/>
                </a:cubicBezTo>
                <a:lnTo>
                  <a:pt x="362609" y="31120"/>
                </a:lnTo>
                <a:cubicBezTo>
                  <a:pt x="358691" y="28124"/>
                  <a:pt x="353043" y="26510"/>
                  <a:pt x="347165" y="26510"/>
                </a:cubicBezTo>
                <a:cubicBezTo>
                  <a:pt x="336676" y="26510"/>
                  <a:pt x="329530" y="32158"/>
                  <a:pt x="329530" y="41033"/>
                </a:cubicBezTo>
                <a:cubicBezTo>
                  <a:pt x="329530" y="47603"/>
                  <a:pt x="332987" y="51176"/>
                  <a:pt x="339327" y="53942"/>
                </a:cubicBezTo>
                <a:lnTo>
                  <a:pt x="351314" y="58783"/>
                </a:lnTo>
                <a:cubicBezTo>
                  <a:pt x="355118" y="60397"/>
                  <a:pt x="356616" y="62471"/>
                  <a:pt x="356616" y="65353"/>
                </a:cubicBezTo>
                <a:cubicBezTo>
                  <a:pt x="356616" y="70078"/>
                  <a:pt x="352351" y="72614"/>
                  <a:pt x="346358" y="72614"/>
                </a:cubicBezTo>
                <a:cubicBezTo>
                  <a:pt x="340364" y="72614"/>
                  <a:pt x="334370" y="70309"/>
                  <a:pt x="328838" y="65237"/>
                </a:cubicBezTo>
                <a:moveTo>
                  <a:pt x="314892" y="24896"/>
                </a:moveTo>
                <a:lnTo>
                  <a:pt x="321807" y="12102"/>
                </a:lnTo>
                <a:cubicBezTo>
                  <a:pt x="322960" y="10143"/>
                  <a:pt x="323767" y="8184"/>
                  <a:pt x="323767" y="6109"/>
                </a:cubicBezTo>
                <a:cubicBezTo>
                  <a:pt x="323767" y="2421"/>
                  <a:pt x="321231" y="0"/>
                  <a:pt x="317658" y="0"/>
                </a:cubicBezTo>
                <a:cubicBezTo>
                  <a:pt x="314085" y="0"/>
                  <a:pt x="311434" y="2305"/>
                  <a:pt x="311434" y="5648"/>
                </a:cubicBezTo>
                <a:cubicBezTo>
                  <a:pt x="311434" y="8529"/>
                  <a:pt x="313278" y="10374"/>
                  <a:pt x="315929" y="11296"/>
                </a:cubicBezTo>
                <a:lnTo>
                  <a:pt x="309013" y="24781"/>
                </a:lnTo>
                <a:lnTo>
                  <a:pt x="314892" y="24781"/>
                </a:lnTo>
                <a:close/>
                <a:moveTo>
                  <a:pt x="304288" y="75957"/>
                </a:moveTo>
                <a:lnTo>
                  <a:pt x="304288" y="67773"/>
                </a:lnTo>
                <a:cubicBezTo>
                  <a:pt x="300599" y="70309"/>
                  <a:pt x="296450" y="71462"/>
                  <a:pt x="292300" y="71462"/>
                </a:cubicBezTo>
                <a:cubicBezTo>
                  <a:pt x="286653" y="71462"/>
                  <a:pt x="282388" y="68695"/>
                  <a:pt x="282388" y="61549"/>
                </a:cubicBezTo>
                <a:lnTo>
                  <a:pt x="282388" y="35270"/>
                </a:lnTo>
                <a:lnTo>
                  <a:pt x="303596" y="35270"/>
                </a:lnTo>
                <a:lnTo>
                  <a:pt x="303596" y="27547"/>
                </a:lnTo>
                <a:lnTo>
                  <a:pt x="282388" y="27547"/>
                </a:lnTo>
                <a:lnTo>
                  <a:pt x="282388" y="11296"/>
                </a:lnTo>
                <a:lnTo>
                  <a:pt x="273974" y="11296"/>
                </a:lnTo>
                <a:lnTo>
                  <a:pt x="273974" y="60973"/>
                </a:lnTo>
                <a:cubicBezTo>
                  <a:pt x="273974" y="74804"/>
                  <a:pt x="280659" y="79530"/>
                  <a:pt x="291494" y="79530"/>
                </a:cubicBezTo>
                <a:cubicBezTo>
                  <a:pt x="295759" y="79530"/>
                  <a:pt x="300599" y="78493"/>
                  <a:pt x="304288" y="75957"/>
                </a:cubicBezTo>
                <a:moveTo>
                  <a:pt x="248847" y="78608"/>
                </a:moveTo>
                <a:lnTo>
                  <a:pt x="257722" y="78608"/>
                </a:lnTo>
                <a:lnTo>
                  <a:pt x="257722" y="807"/>
                </a:lnTo>
                <a:lnTo>
                  <a:pt x="248847" y="807"/>
                </a:lnTo>
                <a:lnTo>
                  <a:pt x="248847" y="78608"/>
                </a:lnTo>
                <a:close/>
                <a:moveTo>
                  <a:pt x="204702" y="79530"/>
                </a:moveTo>
                <a:cubicBezTo>
                  <a:pt x="208276" y="79530"/>
                  <a:pt x="210696" y="77225"/>
                  <a:pt x="210696" y="73651"/>
                </a:cubicBezTo>
                <a:cubicBezTo>
                  <a:pt x="210696" y="70078"/>
                  <a:pt x="208160" y="67658"/>
                  <a:pt x="204702" y="67658"/>
                </a:cubicBezTo>
                <a:cubicBezTo>
                  <a:pt x="201245" y="67658"/>
                  <a:pt x="198479" y="70078"/>
                  <a:pt x="198479" y="73651"/>
                </a:cubicBezTo>
                <a:cubicBezTo>
                  <a:pt x="198479" y="77225"/>
                  <a:pt x="201129" y="79530"/>
                  <a:pt x="204702" y="79530"/>
                </a:cubicBezTo>
                <a:moveTo>
                  <a:pt x="180498" y="53020"/>
                </a:moveTo>
                <a:cubicBezTo>
                  <a:pt x="180498" y="63854"/>
                  <a:pt x="173006" y="71577"/>
                  <a:pt x="162748" y="71577"/>
                </a:cubicBezTo>
                <a:cubicBezTo>
                  <a:pt x="152489" y="71577"/>
                  <a:pt x="144652" y="63854"/>
                  <a:pt x="144652" y="53020"/>
                </a:cubicBezTo>
                <a:cubicBezTo>
                  <a:pt x="144652" y="42185"/>
                  <a:pt x="152259" y="34578"/>
                  <a:pt x="162748" y="34578"/>
                </a:cubicBezTo>
                <a:cubicBezTo>
                  <a:pt x="173237" y="34578"/>
                  <a:pt x="180498" y="42301"/>
                  <a:pt x="180498" y="53020"/>
                </a:cubicBezTo>
                <a:moveTo>
                  <a:pt x="163439" y="79530"/>
                </a:moveTo>
                <a:cubicBezTo>
                  <a:pt x="178308" y="79530"/>
                  <a:pt x="189143" y="68465"/>
                  <a:pt x="189143" y="53020"/>
                </a:cubicBezTo>
                <a:cubicBezTo>
                  <a:pt x="189143" y="37575"/>
                  <a:pt x="178193" y="26625"/>
                  <a:pt x="163439" y="26625"/>
                </a:cubicBezTo>
                <a:cubicBezTo>
                  <a:pt x="155256" y="26625"/>
                  <a:pt x="148456" y="30775"/>
                  <a:pt x="144652" y="37344"/>
                </a:cubicBezTo>
                <a:lnTo>
                  <a:pt x="144652" y="27547"/>
                </a:lnTo>
                <a:lnTo>
                  <a:pt x="136238" y="27547"/>
                </a:lnTo>
                <a:lnTo>
                  <a:pt x="136238" y="104657"/>
                </a:lnTo>
                <a:lnTo>
                  <a:pt x="144652" y="104657"/>
                </a:lnTo>
                <a:lnTo>
                  <a:pt x="144652" y="68926"/>
                </a:lnTo>
                <a:cubicBezTo>
                  <a:pt x="148456" y="75496"/>
                  <a:pt x="155256" y="79530"/>
                  <a:pt x="163439" y="79530"/>
                </a:cubicBezTo>
                <a:moveTo>
                  <a:pt x="114338" y="53020"/>
                </a:moveTo>
                <a:cubicBezTo>
                  <a:pt x="114338" y="63854"/>
                  <a:pt x="106846" y="71577"/>
                  <a:pt x="96588" y="71577"/>
                </a:cubicBezTo>
                <a:cubicBezTo>
                  <a:pt x="86330" y="71577"/>
                  <a:pt x="78492" y="63854"/>
                  <a:pt x="78492" y="53020"/>
                </a:cubicBezTo>
                <a:cubicBezTo>
                  <a:pt x="78492" y="42185"/>
                  <a:pt x="86100" y="34578"/>
                  <a:pt x="96588" y="34578"/>
                </a:cubicBezTo>
                <a:cubicBezTo>
                  <a:pt x="107077" y="34578"/>
                  <a:pt x="114338" y="42301"/>
                  <a:pt x="114338" y="53020"/>
                </a:cubicBezTo>
                <a:moveTo>
                  <a:pt x="97280" y="79530"/>
                </a:moveTo>
                <a:cubicBezTo>
                  <a:pt x="112148" y="79530"/>
                  <a:pt x="122983" y="68465"/>
                  <a:pt x="122983" y="53020"/>
                </a:cubicBezTo>
                <a:cubicBezTo>
                  <a:pt x="122983" y="37575"/>
                  <a:pt x="112033" y="26625"/>
                  <a:pt x="97280" y="26625"/>
                </a:cubicBezTo>
                <a:cubicBezTo>
                  <a:pt x="89096" y="26625"/>
                  <a:pt x="82296" y="30775"/>
                  <a:pt x="78492" y="37344"/>
                </a:cubicBezTo>
                <a:lnTo>
                  <a:pt x="78492" y="27547"/>
                </a:lnTo>
                <a:lnTo>
                  <a:pt x="70078" y="27547"/>
                </a:lnTo>
                <a:lnTo>
                  <a:pt x="70078" y="104657"/>
                </a:lnTo>
                <a:lnTo>
                  <a:pt x="78492" y="104657"/>
                </a:lnTo>
                <a:lnTo>
                  <a:pt x="78492" y="68926"/>
                </a:lnTo>
                <a:cubicBezTo>
                  <a:pt x="82296" y="75496"/>
                  <a:pt x="89096" y="79530"/>
                  <a:pt x="97280" y="79530"/>
                </a:cubicBezTo>
                <a:moveTo>
                  <a:pt x="26394" y="34578"/>
                </a:moveTo>
                <a:cubicBezTo>
                  <a:pt x="36883" y="34578"/>
                  <a:pt x="44375" y="42416"/>
                  <a:pt x="44375" y="53250"/>
                </a:cubicBezTo>
                <a:cubicBezTo>
                  <a:pt x="44375" y="64085"/>
                  <a:pt x="36883" y="71577"/>
                  <a:pt x="26394" y="71577"/>
                </a:cubicBezTo>
                <a:cubicBezTo>
                  <a:pt x="15906" y="71577"/>
                  <a:pt x="8645" y="63854"/>
                  <a:pt x="8645" y="53250"/>
                </a:cubicBezTo>
                <a:cubicBezTo>
                  <a:pt x="8645" y="42647"/>
                  <a:pt x="16136" y="34578"/>
                  <a:pt x="26394" y="34578"/>
                </a:cubicBezTo>
                <a:moveTo>
                  <a:pt x="44375" y="78608"/>
                </a:moveTo>
                <a:lnTo>
                  <a:pt x="52905" y="78608"/>
                </a:lnTo>
                <a:lnTo>
                  <a:pt x="52905" y="27432"/>
                </a:lnTo>
                <a:lnTo>
                  <a:pt x="44375" y="27432"/>
                </a:lnTo>
                <a:lnTo>
                  <a:pt x="44375" y="37114"/>
                </a:lnTo>
                <a:cubicBezTo>
                  <a:pt x="40572" y="30544"/>
                  <a:pt x="33771" y="26510"/>
                  <a:pt x="25703" y="26510"/>
                </a:cubicBezTo>
                <a:cubicBezTo>
                  <a:pt x="10719" y="26510"/>
                  <a:pt x="0" y="37805"/>
                  <a:pt x="0" y="53250"/>
                </a:cubicBezTo>
                <a:cubicBezTo>
                  <a:pt x="0" y="68695"/>
                  <a:pt x="10719" y="79414"/>
                  <a:pt x="25703" y="79414"/>
                </a:cubicBezTo>
                <a:cubicBezTo>
                  <a:pt x="33771" y="79414"/>
                  <a:pt x="40572" y="75496"/>
                  <a:pt x="44375" y="69041"/>
                </a:cubicBezTo>
                <a:lnTo>
                  <a:pt x="44375" y="7860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1" name="Freeform: Shape 2010">
            <a:extLst>
              <a:ext uri="{FF2B5EF4-FFF2-40B4-BE49-F238E27FC236}">
                <a16:creationId xmlns:a16="http://schemas.microsoft.com/office/drawing/2014/main" id="{4C524530-873F-1A2D-AEF0-B7706B9D3741}"/>
              </a:ext>
            </a:extLst>
          </p:cNvPr>
          <p:cNvSpPr/>
          <p:nvPr/>
        </p:nvSpPr>
        <p:spPr>
          <a:xfrm>
            <a:off x="3789995" y="3033396"/>
            <a:ext cx="2460927" cy="103849"/>
          </a:xfrm>
          <a:custGeom>
            <a:avLst/>
            <a:gdLst>
              <a:gd name="connsiteX0" fmla="*/ 2424620 w 2460927"/>
              <a:gd name="connsiteY0" fmla="*/ 64431 h 103849"/>
              <a:gd name="connsiteX1" fmla="*/ 2424620 w 2460927"/>
              <a:gd name="connsiteY1" fmla="*/ 73536 h 103849"/>
              <a:gd name="connsiteX2" fmla="*/ 2441909 w 2460927"/>
              <a:gd name="connsiteY2" fmla="*/ 78608 h 103849"/>
              <a:gd name="connsiteX3" fmla="*/ 2460927 w 2460927"/>
              <a:gd name="connsiteY3" fmla="*/ 62932 h 103849"/>
              <a:gd name="connsiteX4" fmla="*/ 2451360 w 2460927"/>
              <a:gd name="connsiteY4" fmla="*/ 50715 h 103849"/>
              <a:gd name="connsiteX5" fmla="*/ 2439258 w 2460927"/>
              <a:gd name="connsiteY5" fmla="*/ 45874 h 103849"/>
              <a:gd name="connsiteX6" fmla="*/ 2433725 w 2460927"/>
              <a:gd name="connsiteY6" fmla="*/ 39419 h 103849"/>
              <a:gd name="connsiteX7" fmla="*/ 2443062 w 2460927"/>
              <a:gd name="connsiteY7" fmla="*/ 32619 h 103849"/>
              <a:gd name="connsiteX8" fmla="*/ 2458391 w 2460927"/>
              <a:gd name="connsiteY8" fmla="*/ 39073 h 103849"/>
              <a:gd name="connsiteX9" fmla="*/ 2458391 w 2460927"/>
              <a:gd name="connsiteY9" fmla="*/ 30313 h 103849"/>
              <a:gd name="connsiteX10" fmla="*/ 2442947 w 2460927"/>
              <a:gd name="connsiteY10" fmla="*/ 25703 h 103849"/>
              <a:gd name="connsiteX11" fmla="*/ 2425311 w 2460927"/>
              <a:gd name="connsiteY11" fmla="*/ 40226 h 103849"/>
              <a:gd name="connsiteX12" fmla="*/ 2435109 w 2460927"/>
              <a:gd name="connsiteY12" fmla="*/ 53135 h 103849"/>
              <a:gd name="connsiteX13" fmla="*/ 2447096 w 2460927"/>
              <a:gd name="connsiteY13" fmla="*/ 57976 h 103849"/>
              <a:gd name="connsiteX14" fmla="*/ 2452398 w 2460927"/>
              <a:gd name="connsiteY14" fmla="*/ 64546 h 103849"/>
              <a:gd name="connsiteX15" fmla="*/ 2442140 w 2460927"/>
              <a:gd name="connsiteY15" fmla="*/ 71807 h 103849"/>
              <a:gd name="connsiteX16" fmla="*/ 2424620 w 2460927"/>
              <a:gd name="connsiteY16" fmla="*/ 64431 h 103849"/>
              <a:gd name="connsiteX17" fmla="*/ 2384855 w 2460927"/>
              <a:gd name="connsiteY17" fmla="*/ 33771 h 103849"/>
              <a:gd name="connsiteX18" fmla="*/ 2402836 w 2460927"/>
              <a:gd name="connsiteY18" fmla="*/ 52444 h 103849"/>
              <a:gd name="connsiteX19" fmla="*/ 2384855 w 2460927"/>
              <a:gd name="connsiteY19" fmla="*/ 70770 h 103849"/>
              <a:gd name="connsiteX20" fmla="*/ 2367105 w 2460927"/>
              <a:gd name="connsiteY20" fmla="*/ 52444 h 103849"/>
              <a:gd name="connsiteX21" fmla="*/ 2384855 w 2460927"/>
              <a:gd name="connsiteY21" fmla="*/ 33771 h 103849"/>
              <a:gd name="connsiteX22" fmla="*/ 2402721 w 2460927"/>
              <a:gd name="connsiteY22" fmla="*/ 77801 h 103849"/>
              <a:gd name="connsiteX23" fmla="*/ 2411250 w 2460927"/>
              <a:gd name="connsiteY23" fmla="*/ 77801 h 103849"/>
              <a:gd name="connsiteX24" fmla="*/ 2411250 w 2460927"/>
              <a:gd name="connsiteY24" fmla="*/ 26625 h 103849"/>
              <a:gd name="connsiteX25" fmla="*/ 2402721 w 2460927"/>
              <a:gd name="connsiteY25" fmla="*/ 26625 h 103849"/>
              <a:gd name="connsiteX26" fmla="*/ 2402721 w 2460927"/>
              <a:gd name="connsiteY26" fmla="*/ 36307 h 103849"/>
              <a:gd name="connsiteX27" fmla="*/ 2384048 w 2460927"/>
              <a:gd name="connsiteY27" fmla="*/ 25703 h 103849"/>
              <a:gd name="connsiteX28" fmla="*/ 2358345 w 2460927"/>
              <a:gd name="connsiteY28" fmla="*/ 52444 h 103849"/>
              <a:gd name="connsiteX29" fmla="*/ 2384048 w 2460927"/>
              <a:gd name="connsiteY29" fmla="*/ 78608 h 103849"/>
              <a:gd name="connsiteX30" fmla="*/ 2402721 w 2460927"/>
              <a:gd name="connsiteY30" fmla="*/ 68234 h 103849"/>
              <a:gd name="connsiteX31" fmla="*/ 2402721 w 2460927"/>
              <a:gd name="connsiteY31" fmla="*/ 77801 h 103849"/>
              <a:gd name="connsiteX32" fmla="*/ 2327802 w 2460927"/>
              <a:gd name="connsiteY32" fmla="*/ 75150 h 103849"/>
              <a:gd name="connsiteX33" fmla="*/ 2327802 w 2460927"/>
              <a:gd name="connsiteY33" fmla="*/ 66966 h 103849"/>
              <a:gd name="connsiteX34" fmla="*/ 2315929 w 2460927"/>
              <a:gd name="connsiteY34" fmla="*/ 70655 h 103849"/>
              <a:gd name="connsiteX35" fmla="*/ 2306017 w 2460927"/>
              <a:gd name="connsiteY35" fmla="*/ 60742 h 103849"/>
              <a:gd name="connsiteX36" fmla="*/ 2306017 w 2460927"/>
              <a:gd name="connsiteY36" fmla="*/ 34463 h 103849"/>
              <a:gd name="connsiteX37" fmla="*/ 2327225 w 2460927"/>
              <a:gd name="connsiteY37" fmla="*/ 34463 h 103849"/>
              <a:gd name="connsiteX38" fmla="*/ 2327225 w 2460927"/>
              <a:gd name="connsiteY38" fmla="*/ 26740 h 103849"/>
              <a:gd name="connsiteX39" fmla="*/ 2306017 w 2460927"/>
              <a:gd name="connsiteY39" fmla="*/ 26740 h 103849"/>
              <a:gd name="connsiteX40" fmla="*/ 2306017 w 2460927"/>
              <a:gd name="connsiteY40" fmla="*/ 10489 h 103849"/>
              <a:gd name="connsiteX41" fmla="*/ 2297603 w 2460927"/>
              <a:gd name="connsiteY41" fmla="*/ 10489 h 103849"/>
              <a:gd name="connsiteX42" fmla="*/ 2297603 w 2460927"/>
              <a:gd name="connsiteY42" fmla="*/ 60166 h 103849"/>
              <a:gd name="connsiteX43" fmla="*/ 2315122 w 2460927"/>
              <a:gd name="connsiteY43" fmla="*/ 78723 h 103849"/>
              <a:gd name="connsiteX44" fmla="*/ 2327916 w 2460927"/>
              <a:gd name="connsiteY44" fmla="*/ 75150 h 103849"/>
              <a:gd name="connsiteX45" fmla="*/ 2270632 w 2460927"/>
              <a:gd name="connsiteY45" fmla="*/ 53365 h 103849"/>
              <a:gd name="connsiteX46" fmla="*/ 2289304 w 2460927"/>
              <a:gd name="connsiteY46" fmla="*/ 35270 h 103849"/>
              <a:gd name="connsiteX47" fmla="*/ 2289304 w 2460927"/>
              <a:gd name="connsiteY47" fmla="*/ 25703 h 103849"/>
              <a:gd name="connsiteX48" fmla="*/ 2270632 w 2460927"/>
              <a:gd name="connsiteY48" fmla="*/ 38036 h 103849"/>
              <a:gd name="connsiteX49" fmla="*/ 2270632 w 2460927"/>
              <a:gd name="connsiteY49" fmla="*/ 26625 h 103849"/>
              <a:gd name="connsiteX50" fmla="*/ 2262218 w 2460927"/>
              <a:gd name="connsiteY50" fmla="*/ 26625 h 103849"/>
              <a:gd name="connsiteX51" fmla="*/ 2262218 w 2460927"/>
              <a:gd name="connsiteY51" fmla="*/ 77801 h 103849"/>
              <a:gd name="connsiteX52" fmla="*/ 2270632 w 2460927"/>
              <a:gd name="connsiteY52" fmla="*/ 77801 h 103849"/>
              <a:gd name="connsiteX53" fmla="*/ 2270632 w 2460927"/>
              <a:gd name="connsiteY53" fmla="*/ 53365 h 103849"/>
              <a:gd name="connsiteX54" fmla="*/ 2218534 w 2460927"/>
              <a:gd name="connsiteY54" fmla="*/ 33771 h 103849"/>
              <a:gd name="connsiteX55" fmla="*/ 2236515 w 2460927"/>
              <a:gd name="connsiteY55" fmla="*/ 52444 h 103849"/>
              <a:gd name="connsiteX56" fmla="*/ 2218534 w 2460927"/>
              <a:gd name="connsiteY56" fmla="*/ 70770 h 103849"/>
              <a:gd name="connsiteX57" fmla="*/ 2200784 w 2460927"/>
              <a:gd name="connsiteY57" fmla="*/ 52444 h 103849"/>
              <a:gd name="connsiteX58" fmla="*/ 2218534 w 2460927"/>
              <a:gd name="connsiteY58" fmla="*/ 33771 h 103849"/>
              <a:gd name="connsiteX59" fmla="*/ 2236515 w 2460927"/>
              <a:gd name="connsiteY59" fmla="*/ 77801 h 103849"/>
              <a:gd name="connsiteX60" fmla="*/ 2245044 w 2460927"/>
              <a:gd name="connsiteY60" fmla="*/ 77801 h 103849"/>
              <a:gd name="connsiteX61" fmla="*/ 2245044 w 2460927"/>
              <a:gd name="connsiteY61" fmla="*/ 26625 h 103849"/>
              <a:gd name="connsiteX62" fmla="*/ 2236515 w 2460927"/>
              <a:gd name="connsiteY62" fmla="*/ 26625 h 103849"/>
              <a:gd name="connsiteX63" fmla="*/ 2236515 w 2460927"/>
              <a:gd name="connsiteY63" fmla="*/ 36307 h 103849"/>
              <a:gd name="connsiteX64" fmla="*/ 2217843 w 2460927"/>
              <a:gd name="connsiteY64" fmla="*/ 25703 h 103849"/>
              <a:gd name="connsiteX65" fmla="*/ 2192140 w 2460927"/>
              <a:gd name="connsiteY65" fmla="*/ 52444 h 103849"/>
              <a:gd name="connsiteX66" fmla="*/ 2217843 w 2460927"/>
              <a:gd name="connsiteY66" fmla="*/ 78608 h 103849"/>
              <a:gd name="connsiteX67" fmla="*/ 2236515 w 2460927"/>
              <a:gd name="connsiteY67" fmla="*/ 68234 h 103849"/>
              <a:gd name="connsiteX68" fmla="*/ 2236515 w 2460927"/>
              <a:gd name="connsiteY68" fmla="*/ 77801 h 103849"/>
              <a:gd name="connsiteX69" fmla="*/ 2185454 w 2460927"/>
              <a:gd name="connsiteY69" fmla="*/ 75150 h 103849"/>
              <a:gd name="connsiteX70" fmla="*/ 2185454 w 2460927"/>
              <a:gd name="connsiteY70" fmla="*/ 66966 h 103849"/>
              <a:gd name="connsiteX71" fmla="*/ 2173583 w 2460927"/>
              <a:gd name="connsiteY71" fmla="*/ 70655 h 103849"/>
              <a:gd name="connsiteX72" fmla="*/ 2163670 w 2460927"/>
              <a:gd name="connsiteY72" fmla="*/ 60742 h 103849"/>
              <a:gd name="connsiteX73" fmla="*/ 2163670 w 2460927"/>
              <a:gd name="connsiteY73" fmla="*/ 34463 h 103849"/>
              <a:gd name="connsiteX74" fmla="*/ 2184878 w 2460927"/>
              <a:gd name="connsiteY74" fmla="*/ 34463 h 103849"/>
              <a:gd name="connsiteX75" fmla="*/ 2184878 w 2460927"/>
              <a:gd name="connsiteY75" fmla="*/ 26740 h 103849"/>
              <a:gd name="connsiteX76" fmla="*/ 2163670 w 2460927"/>
              <a:gd name="connsiteY76" fmla="*/ 26740 h 103849"/>
              <a:gd name="connsiteX77" fmla="*/ 2163670 w 2460927"/>
              <a:gd name="connsiteY77" fmla="*/ 10489 h 103849"/>
              <a:gd name="connsiteX78" fmla="*/ 2155256 w 2460927"/>
              <a:gd name="connsiteY78" fmla="*/ 10489 h 103849"/>
              <a:gd name="connsiteX79" fmla="*/ 2155256 w 2460927"/>
              <a:gd name="connsiteY79" fmla="*/ 60166 h 103849"/>
              <a:gd name="connsiteX80" fmla="*/ 2172776 w 2460927"/>
              <a:gd name="connsiteY80" fmla="*/ 78723 h 103849"/>
              <a:gd name="connsiteX81" fmla="*/ 2185570 w 2460927"/>
              <a:gd name="connsiteY81" fmla="*/ 75150 h 103849"/>
              <a:gd name="connsiteX82" fmla="*/ 2107193 w 2460927"/>
              <a:gd name="connsiteY82" fmla="*/ 64431 h 103849"/>
              <a:gd name="connsiteX83" fmla="*/ 2107193 w 2460927"/>
              <a:gd name="connsiteY83" fmla="*/ 73536 h 103849"/>
              <a:gd name="connsiteX84" fmla="*/ 2124482 w 2460927"/>
              <a:gd name="connsiteY84" fmla="*/ 78608 h 103849"/>
              <a:gd name="connsiteX85" fmla="*/ 2143499 w 2460927"/>
              <a:gd name="connsiteY85" fmla="*/ 62932 h 103849"/>
              <a:gd name="connsiteX86" fmla="*/ 2133933 w 2460927"/>
              <a:gd name="connsiteY86" fmla="*/ 50715 h 103849"/>
              <a:gd name="connsiteX87" fmla="*/ 2121830 w 2460927"/>
              <a:gd name="connsiteY87" fmla="*/ 45874 h 103849"/>
              <a:gd name="connsiteX88" fmla="*/ 2116298 w 2460927"/>
              <a:gd name="connsiteY88" fmla="*/ 39419 h 103849"/>
              <a:gd name="connsiteX89" fmla="*/ 2125634 w 2460927"/>
              <a:gd name="connsiteY89" fmla="*/ 32619 h 103849"/>
              <a:gd name="connsiteX90" fmla="*/ 2140964 w 2460927"/>
              <a:gd name="connsiteY90" fmla="*/ 39073 h 103849"/>
              <a:gd name="connsiteX91" fmla="*/ 2140964 w 2460927"/>
              <a:gd name="connsiteY91" fmla="*/ 30313 h 103849"/>
              <a:gd name="connsiteX92" fmla="*/ 2125519 w 2460927"/>
              <a:gd name="connsiteY92" fmla="*/ 25703 h 103849"/>
              <a:gd name="connsiteX93" fmla="*/ 2107884 w 2460927"/>
              <a:gd name="connsiteY93" fmla="*/ 40226 h 103849"/>
              <a:gd name="connsiteX94" fmla="*/ 2117681 w 2460927"/>
              <a:gd name="connsiteY94" fmla="*/ 53135 h 103849"/>
              <a:gd name="connsiteX95" fmla="*/ 2129669 w 2460927"/>
              <a:gd name="connsiteY95" fmla="*/ 57976 h 103849"/>
              <a:gd name="connsiteX96" fmla="*/ 2134970 w 2460927"/>
              <a:gd name="connsiteY96" fmla="*/ 64546 h 103849"/>
              <a:gd name="connsiteX97" fmla="*/ 2124712 w 2460927"/>
              <a:gd name="connsiteY97" fmla="*/ 71807 h 103849"/>
              <a:gd name="connsiteX98" fmla="*/ 2107193 w 2460927"/>
              <a:gd name="connsiteY98" fmla="*/ 64431 h 103849"/>
              <a:gd name="connsiteX99" fmla="*/ 2057054 w 2460927"/>
              <a:gd name="connsiteY99" fmla="*/ 48640 h 103849"/>
              <a:gd name="connsiteX100" fmla="*/ 2073191 w 2460927"/>
              <a:gd name="connsiteY100" fmla="*/ 33425 h 103849"/>
              <a:gd name="connsiteX101" fmla="*/ 2088520 w 2460927"/>
              <a:gd name="connsiteY101" fmla="*/ 48640 h 103849"/>
              <a:gd name="connsiteX102" fmla="*/ 2056939 w 2460927"/>
              <a:gd name="connsiteY102" fmla="*/ 48640 h 103849"/>
              <a:gd name="connsiteX103" fmla="*/ 2075611 w 2460927"/>
              <a:gd name="connsiteY103" fmla="*/ 78723 h 103849"/>
              <a:gd name="connsiteX104" fmla="*/ 2093822 w 2460927"/>
              <a:gd name="connsiteY104" fmla="*/ 73306 h 103849"/>
              <a:gd name="connsiteX105" fmla="*/ 2093822 w 2460927"/>
              <a:gd name="connsiteY105" fmla="*/ 65237 h 103849"/>
              <a:gd name="connsiteX106" fmla="*/ 2075611 w 2460927"/>
              <a:gd name="connsiteY106" fmla="*/ 70885 h 103849"/>
              <a:gd name="connsiteX107" fmla="*/ 2056939 w 2460927"/>
              <a:gd name="connsiteY107" fmla="*/ 55555 h 103849"/>
              <a:gd name="connsiteX108" fmla="*/ 2097396 w 2460927"/>
              <a:gd name="connsiteY108" fmla="*/ 55555 h 103849"/>
              <a:gd name="connsiteX109" fmla="*/ 2097626 w 2460927"/>
              <a:gd name="connsiteY109" fmla="*/ 51291 h 103849"/>
              <a:gd name="connsiteX110" fmla="*/ 2073306 w 2460927"/>
              <a:gd name="connsiteY110" fmla="*/ 25818 h 103849"/>
              <a:gd name="connsiteX111" fmla="*/ 2047949 w 2460927"/>
              <a:gd name="connsiteY111" fmla="*/ 52789 h 103849"/>
              <a:gd name="connsiteX112" fmla="*/ 2075496 w 2460927"/>
              <a:gd name="connsiteY112" fmla="*/ 78723 h 103849"/>
              <a:gd name="connsiteX113" fmla="*/ 2024551 w 2460927"/>
              <a:gd name="connsiteY113" fmla="*/ 53365 h 103849"/>
              <a:gd name="connsiteX114" fmla="*/ 2043223 w 2460927"/>
              <a:gd name="connsiteY114" fmla="*/ 35270 h 103849"/>
              <a:gd name="connsiteX115" fmla="*/ 2043223 w 2460927"/>
              <a:gd name="connsiteY115" fmla="*/ 25703 h 103849"/>
              <a:gd name="connsiteX116" fmla="*/ 2024551 w 2460927"/>
              <a:gd name="connsiteY116" fmla="*/ 38036 h 103849"/>
              <a:gd name="connsiteX117" fmla="*/ 2024551 w 2460927"/>
              <a:gd name="connsiteY117" fmla="*/ 26625 h 103849"/>
              <a:gd name="connsiteX118" fmla="*/ 2016137 w 2460927"/>
              <a:gd name="connsiteY118" fmla="*/ 26625 h 103849"/>
              <a:gd name="connsiteX119" fmla="*/ 2016137 w 2460927"/>
              <a:gd name="connsiteY119" fmla="*/ 77801 h 103849"/>
              <a:gd name="connsiteX120" fmla="*/ 2024551 w 2460927"/>
              <a:gd name="connsiteY120" fmla="*/ 77801 h 103849"/>
              <a:gd name="connsiteX121" fmla="*/ 2024551 w 2460927"/>
              <a:gd name="connsiteY121" fmla="*/ 53365 h 103849"/>
              <a:gd name="connsiteX122" fmla="*/ 1970148 w 2460927"/>
              <a:gd name="connsiteY122" fmla="*/ 52213 h 103849"/>
              <a:gd name="connsiteX123" fmla="*/ 1952398 w 2460927"/>
              <a:gd name="connsiteY123" fmla="*/ 70770 h 103849"/>
              <a:gd name="connsiteX124" fmla="*/ 1934302 w 2460927"/>
              <a:gd name="connsiteY124" fmla="*/ 52213 h 103849"/>
              <a:gd name="connsiteX125" fmla="*/ 1952398 w 2460927"/>
              <a:gd name="connsiteY125" fmla="*/ 33771 h 103849"/>
              <a:gd name="connsiteX126" fmla="*/ 1970148 w 2460927"/>
              <a:gd name="connsiteY126" fmla="*/ 52213 h 103849"/>
              <a:gd name="connsiteX127" fmla="*/ 1952513 w 2460927"/>
              <a:gd name="connsiteY127" fmla="*/ 78723 h 103849"/>
              <a:gd name="connsiteX128" fmla="*/ 1978908 w 2460927"/>
              <a:gd name="connsiteY128" fmla="*/ 52213 h 103849"/>
              <a:gd name="connsiteX129" fmla="*/ 1952513 w 2460927"/>
              <a:gd name="connsiteY129" fmla="*/ 25818 h 103849"/>
              <a:gd name="connsiteX130" fmla="*/ 1925657 w 2460927"/>
              <a:gd name="connsiteY130" fmla="*/ 52213 h 103849"/>
              <a:gd name="connsiteX131" fmla="*/ 1952513 w 2460927"/>
              <a:gd name="connsiteY131" fmla="*/ 78723 h 103849"/>
              <a:gd name="connsiteX132" fmla="*/ 1919087 w 2460927"/>
              <a:gd name="connsiteY132" fmla="*/ 75150 h 103849"/>
              <a:gd name="connsiteX133" fmla="*/ 1919087 w 2460927"/>
              <a:gd name="connsiteY133" fmla="*/ 66966 h 103849"/>
              <a:gd name="connsiteX134" fmla="*/ 1907100 w 2460927"/>
              <a:gd name="connsiteY134" fmla="*/ 70655 h 103849"/>
              <a:gd name="connsiteX135" fmla="*/ 1897188 w 2460927"/>
              <a:gd name="connsiteY135" fmla="*/ 60742 h 103849"/>
              <a:gd name="connsiteX136" fmla="*/ 1897188 w 2460927"/>
              <a:gd name="connsiteY136" fmla="*/ 34463 h 103849"/>
              <a:gd name="connsiteX137" fmla="*/ 1918396 w 2460927"/>
              <a:gd name="connsiteY137" fmla="*/ 34463 h 103849"/>
              <a:gd name="connsiteX138" fmla="*/ 1918396 w 2460927"/>
              <a:gd name="connsiteY138" fmla="*/ 26740 h 103849"/>
              <a:gd name="connsiteX139" fmla="*/ 1897188 w 2460927"/>
              <a:gd name="connsiteY139" fmla="*/ 26740 h 103849"/>
              <a:gd name="connsiteX140" fmla="*/ 1897188 w 2460927"/>
              <a:gd name="connsiteY140" fmla="*/ 10489 h 103849"/>
              <a:gd name="connsiteX141" fmla="*/ 1888774 w 2460927"/>
              <a:gd name="connsiteY141" fmla="*/ 10489 h 103849"/>
              <a:gd name="connsiteX142" fmla="*/ 1888774 w 2460927"/>
              <a:gd name="connsiteY142" fmla="*/ 60166 h 103849"/>
              <a:gd name="connsiteX143" fmla="*/ 1906293 w 2460927"/>
              <a:gd name="connsiteY143" fmla="*/ 78723 h 103849"/>
              <a:gd name="connsiteX144" fmla="*/ 1919087 w 2460927"/>
              <a:gd name="connsiteY144" fmla="*/ 75150 h 103849"/>
              <a:gd name="connsiteX145" fmla="*/ 1841517 w 2460927"/>
              <a:gd name="connsiteY145" fmla="*/ 56132 h 103849"/>
              <a:gd name="connsiteX146" fmla="*/ 1827455 w 2460927"/>
              <a:gd name="connsiteY146" fmla="*/ 70770 h 103849"/>
              <a:gd name="connsiteX147" fmla="*/ 1813278 w 2460927"/>
              <a:gd name="connsiteY147" fmla="*/ 56132 h 103849"/>
              <a:gd name="connsiteX148" fmla="*/ 1813278 w 2460927"/>
              <a:gd name="connsiteY148" fmla="*/ 26625 h 103849"/>
              <a:gd name="connsiteX149" fmla="*/ 1804864 w 2460927"/>
              <a:gd name="connsiteY149" fmla="*/ 26625 h 103849"/>
              <a:gd name="connsiteX150" fmla="*/ 1804864 w 2460927"/>
              <a:gd name="connsiteY150" fmla="*/ 55210 h 103849"/>
              <a:gd name="connsiteX151" fmla="*/ 1827455 w 2460927"/>
              <a:gd name="connsiteY151" fmla="*/ 78492 h 103849"/>
              <a:gd name="connsiteX152" fmla="*/ 1849931 w 2460927"/>
              <a:gd name="connsiteY152" fmla="*/ 55210 h 103849"/>
              <a:gd name="connsiteX153" fmla="*/ 1849931 w 2460927"/>
              <a:gd name="connsiteY153" fmla="*/ 26625 h 103849"/>
              <a:gd name="connsiteX154" fmla="*/ 1841517 w 2460927"/>
              <a:gd name="connsiteY154" fmla="*/ 26625 h 103849"/>
              <a:gd name="connsiteX155" fmla="*/ 1841517 w 2460927"/>
              <a:gd name="connsiteY155" fmla="*/ 56132 h 103849"/>
              <a:gd name="connsiteX156" fmla="*/ 1784694 w 2460927"/>
              <a:gd name="connsiteY156" fmla="*/ 52213 h 103849"/>
              <a:gd name="connsiteX157" fmla="*/ 1766943 w 2460927"/>
              <a:gd name="connsiteY157" fmla="*/ 70770 h 103849"/>
              <a:gd name="connsiteX158" fmla="*/ 1748847 w 2460927"/>
              <a:gd name="connsiteY158" fmla="*/ 52213 h 103849"/>
              <a:gd name="connsiteX159" fmla="*/ 1766943 w 2460927"/>
              <a:gd name="connsiteY159" fmla="*/ 33771 h 103849"/>
              <a:gd name="connsiteX160" fmla="*/ 1784694 w 2460927"/>
              <a:gd name="connsiteY160" fmla="*/ 52213 h 103849"/>
              <a:gd name="connsiteX161" fmla="*/ 1767059 w 2460927"/>
              <a:gd name="connsiteY161" fmla="*/ 78723 h 103849"/>
              <a:gd name="connsiteX162" fmla="*/ 1793454 w 2460927"/>
              <a:gd name="connsiteY162" fmla="*/ 52213 h 103849"/>
              <a:gd name="connsiteX163" fmla="*/ 1767059 w 2460927"/>
              <a:gd name="connsiteY163" fmla="*/ 25818 h 103849"/>
              <a:gd name="connsiteX164" fmla="*/ 1740203 w 2460927"/>
              <a:gd name="connsiteY164" fmla="*/ 52213 h 103849"/>
              <a:gd name="connsiteX165" fmla="*/ 1767059 w 2460927"/>
              <a:gd name="connsiteY165" fmla="*/ 78723 h 103849"/>
              <a:gd name="connsiteX166" fmla="*/ 1736630 w 2460927"/>
              <a:gd name="connsiteY166" fmla="*/ 26740 h 103849"/>
              <a:gd name="connsiteX167" fmla="*/ 1727755 w 2460927"/>
              <a:gd name="connsiteY167" fmla="*/ 26740 h 103849"/>
              <a:gd name="connsiteX168" fmla="*/ 1711619 w 2460927"/>
              <a:gd name="connsiteY168" fmla="*/ 60166 h 103849"/>
              <a:gd name="connsiteX169" fmla="*/ 1694906 w 2460927"/>
              <a:gd name="connsiteY169" fmla="*/ 26740 h 103849"/>
              <a:gd name="connsiteX170" fmla="*/ 1684993 w 2460927"/>
              <a:gd name="connsiteY170" fmla="*/ 26740 h 103849"/>
              <a:gd name="connsiteX171" fmla="*/ 1707123 w 2460927"/>
              <a:gd name="connsiteY171" fmla="*/ 69733 h 103849"/>
              <a:gd name="connsiteX172" fmla="*/ 1690756 w 2460927"/>
              <a:gd name="connsiteY172" fmla="*/ 103850 h 103849"/>
              <a:gd name="connsiteX173" fmla="*/ 1699631 w 2460927"/>
              <a:gd name="connsiteY173" fmla="*/ 103850 h 103849"/>
              <a:gd name="connsiteX174" fmla="*/ 1736745 w 2460927"/>
              <a:gd name="connsiteY174" fmla="*/ 26740 h 103849"/>
              <a:gd name="connsiteX175" fmla="*/ 1658253 w 2460927"/>
              <a:gd name="connsiteY175" fmla="*/ 75150 h 103849"/>
              <a:gd name="connsiteX176" fmla="*/ 1658253 w 2460927"/>
              <a:gd name="connsiteY176" fmla="*/ 66966 h 103849"/>
              <a:gd name="connsiteX177" fmla="*/ 1646266 w 2460927"/>
              <a:gd name="connsiteY177" fmla="*/ 70655 h 103849"/>
              <a:gd name="connsiteX178" fmla="*/ 1636353 w 2460927"/>
              <a:gd name="connsiteY178" fmla="*/ 60742 h 103849"/>
              <a:gd name="connsiteX179" fmla="*/ 1636353 w 2460927"/>
              <a:gd name="connsiteY179" fmla="*/ 34463 h 103849"/>
              <a:gd name="connsiteX180" fmla="*/ 1657561 w 2460927"/>
              <a:gd name="connsiteY180" fmla="*/ 34463 h 103849"/>
              <a:gd name="connsiteX181" fmla="*/ 1657561 w 2460927"/>
              <a:gd name="connsiteY181" fmla="*/ 26740 h 103849"/>
              <a:gd name="connsiteX182" fmla="*/ 1636353 w 2460927"/>
              <a:gd name="connsiteY182" fmla="*/ 26740 h 103849"/>
              <a:gd name="connsiteX183" fmla="*/ 1636353 w 2460927"/>
              <a:gd name="connsiteY183" fmla="*/ 10489 h 103849"/>
              <a:gd name="connsiteX184" fmla="*/ 1627939 w 2460927"/>
              <a:gd name="connsiteY184" fmla="*/ 10489 h 103849"/>
              <a:gd name="connsiteX185" fmla="*/ 1627939 w 2460927"/>
              <a:gd name="connsiteY185" fmla="*/ 60166 h 103849"/>
              <a:gd name="connsiteX186" fmla="*/ 1645459 w 2460927"/>
              <a:gd name="connsiteY186" fmla="*/ 78723 h 103849"/>
              <a:gd name="connsiteX187" fmla="*/ 1658253 w 2460927"/>
              <a:gd name="connsiteY187" fmla="*/ 75150 h 103849"/>
              <a:gd name="connsiteX188" fmla="*/ 1608230 w 2460927"/>
              <a:gd name="connsiteY188" fmla="*/ 52213 h 103849"/>
              <a:gd name="connsiteX189" fmla="*/ 1590480 w 2460927"/>
              <a:gd name="connsiteY189" fmla="*/ 70770 h 103849"/>
              <a:gd name="connsiteX190" fmla="*/ 1572384 w 2460927"/>
              <a:gd name="connsiteY190" fmla="*/ 52213 h 103849"/>
              <a:gd name="connsiteX191" fmla="*/ 1590480 w 2460927"/>
              <a:gd name="connsiteY191" fmla="*/ 33771 h 103849"/>
              <a:gd name="connsiteX192" fmla="*/ 1608230 w 2460927"/>
              <a:gd name="connsiteY192" fmla="*/ 52213 h 103849"/>
              <a:gd name="connsiteX193" fmla="*/ 1591287 w 2460927"/>
              <a:gd name="connsiteY193" fmla="*/ 78723 h 103849"/>
              <a:gd name="connsiteX194" fmla="*/ 1616989 w 2460927"/>
              <a:gd name="connsiteY194" fmla="*/ 52213 h 103849"/>
              <a:gd name="connsiteX195" fmla="*/ 1591287 w 2460927"/>
              <a:gd name="connsiteY195" fmla="*/ 25818 h 103849"/>
              <a:gd name="connsiteX196" fmla="*/ 1572499 w 2460927"/>
              <a:gd name="connsiteY196" fmla="*/ 36538 h 103849"/>
              <a:gd name="connsiteX197" fmla="*/ 1572499 w 2460927"/>
              <a:gd name="connsiteY197" fmla="*/ 26740 h 103849"/>
              <a:gd name="connsiteX198" fmla="*/ 1564085 w 2460927"/>
              <a:gd name="connsiteY198" fmla="*/ 26740 h 103849"/>
              <a:gd name="connsiteX199" fmla="*/ 1564085 w 2460927"/>
              <a:gd name="connsiteY199" fmla="*/ 103850 h 103849"/>
              <a:gd name="connsiteX200" fmla="*/ 1572499 w 2460927"/>
              <a:gd name="connsiteY200" fmla="*/ 103850 h 103849"/>
              <a:gd name="connsiteX201" fmla="*/ 1572499 w 2460927"/>
              <a:gd name="connsiteY201" fmla="*/ 68119 h 103849"/>
              <a:gd name="connsiteX202" fmla="*/ 1591287 w 2460927"/>
              <a:gd name="connsiteY202" fmla="*/ 78723 h 103849"/>
              <a:gd name="connsiteX203" fmla="*/ 1478216 w 2460927"/>
              <a:gd name="connsiteY203" fmla="*/ 52213 h 103849"/>
              <a:gd name="connsiteX204" fmla="*/ 1492508 w 2460927"/>
              <a:gd name="connsiteY204" fmla="*/ 34002 h 103849"/>
              <a:gd name="connsiteX205" fmla="*/ 1504610 w 2460927"/>
              <a:gd name="connsiteY205" fmla="*/ 49216 h 103849"/>
              <a:gd name="connsiteX206" fmla="*/ 1504610 w 2460927"/>
              <a:gd name="connsiteY206" fmla="*/ 77801 h 103849"/>
              <a:gd name="connsiteX207" fmla="*/ 1513025 w 2460927"/>
              <a:gd name="connsiteY207" fmla="*/ 77801 h 103849"/>
              <a:gd name="connsiteX208" fmla="*/ 1513025 w 2460927"/>
              <a:gd name="connsiteY208" fmla="*/ 51406 h 103849"/>
              <a:gd name="connsiteX209" fmla="*/ 1527317 w 2460927"/>
              <a:gd name="connsiteY209" fmla="*/ 33887 h 103849"/>
              <a:gd name="connsiteX210" fmla="*/ 1539419 w 2460927"/>
              <a:gd name="connsiteY210" fmla="*/ 49101 h 103849"/>
              <a:gd name="connsiteX211" fmla="*/ 1539419 w 2460927"/>
              <a:gd name="connsiteY211" fmla="*/ 77685 h 103849"/>
              <a:gd name="connsiteX212" fmla="*/ 1547833 w 2460927"/>
              <a:gd name="connsiteY212" fmla="*/ 77685 h 103849"/>
              <a:gd name="connsiteX213" fmla="*/ 1547833 w 2460927"/>
              <a:gd name="connsiteY213" fmla="*/ 47602 h 103849"/>
              <a:gd name="connsiteX214" fmla="*/ 1528931 w 2460927"/>
              <a:gd name="connsiteY214" fmla="*/ 25588 h 103849"/>
              <a:gd name="connsiteX215" fmla="*/ 1510720 w 2460927"/>
              <a:gd name="connsiteY215" fmla="*/ 36768 h 103849"/>
              <a:gd name="connsiteX216" fmla="*/ 1494814 w 2460927"/>
              <a:gd name="connsiteY216" fmla="*/ 25588 h 103849"/>
              <a:gd name="connsiteX217" fmla="*/ 1477985 w 2460927"/>
              <a:gd name="connsiteY217" fmla="*/ 35731 h 103849"/>
              <a:gd name="connsiteX218" fmla="*/ 1477985 w 2460927"/>
              <a:gd name="connsiteY218" fmla="*/ 26510 h 103849"/>
              <a:gd name="connsiteX219" fmla="*/ 1469571 w 2460927"/>
              <a:gd name="connsiteY219" fmla="*/ 26510 h 103849"/>
              <a:gd name="connsiteX220" fmla="*/ 1469571 w 2460927"/>
              <a:gd name="connsiteY220" fmla="*/ 77685 h 103849"/>
              <a:gd name="connsiteX221" fmla="*/ 1477985 w 2460927"/>
              <a:gd name="connsiteY221" fmla="*/ 77685 h 103849"/>
              <a:gd name="connsiteX222" fmla="*/ 1477985 w 2460927"/>
              <a:gd name="connsiteY222" fmla="*/ 52098 h 103849"/>
              <a:gd name="connsiteX223" fmla="*/ 1447672 w 2460927"/>
              <a:gd name="connsiteY223" fmla="*/ 52213 h 103849"/>
              <a:gd name="connsiteX224" fmla="*/ 1429922 w 2460927"/>
              <a:gd name="connsiteY224" fmla="*/ 70770 h 103849"/>
              <a:gd name="connsiteX225" fmla="*/ 1411826 w 2460927"/>
              <a:gd name="connsiteY225" fmla="*/ 52213 h 103849"/>
              <a:gd name="connsiteX226" fmla="*/ 1429922 w 2460927"/>
              <a:gd name="connsiteY226" fmla="*/ 33771 h 103849"/>
              <a:gd name="connsiteX227" fmla="*/ 1447672 w 2460927"/>
              <a:gd name="connsiteY227" fmla="*/ 52213 h 103849"/>
              <a:gd name="connsiteX228" fmla="*/ 1430037 w 2460927"/>
              <a:gd name="connsiteY228" fmla="*/ 78723 h 103849"/>
              <a:gd name="connsiteX229" fmla="*/ 1456432 w 2460927"/>
              <a:gd name="connsiteY229" fmla="*/ 52213 h 103849"/>
              <a:gd name="connsiteX230" fmla="*/ 1430037 w 2460927"/>
              <a:gd name="connsiteY230" fmla="*/ 25818 h 103849"/>
              <a:gd name="connsiteX231" fmla="*/ 1403181 w 2460927"/>
              <a:gd name="connsiteY231" fmla="*/ 52213 h 103849"/>
              <a:gd name="connsiteX232" fmla="*/ 1430037 w 2460927"/>
              <a:gd name="connsiteY232" fmla="*/ 78723 h 103849"/>
              <a:gd name="connsiteX233" fmla="*/ 1379783 w 2460927"/>
              <a:gd name="connsiteY233" fmla="*/ 53365 h 103849"/>
              <a:gd name="connsiteX234" fmla="*/ 1398456 w 2460927"/>
              <a:gd name="connsiteY234" fmla="*/ 35270 h 103849"/>
              <a:gd name="connsiteX235" fmla="*/ 1398456 w 2460927"/>
              <a:gd name="connsiteY235" fmla="*/ 25703 h 103849"/>
              <a:gd name="connsiteX236" fmla="*/ 1379783 w 2460927"/>
              <a:gd name="connsiteY236" fmla="*/ 38036 h 103849"/>
              <a:gd name="connsiteX237" fmla="*/ 1379783 w 2460927"/>
              <a:gd name="connsiteY237" fmla="*/ 26625 h 103849"/>
              <a:gd name="connsiteX238" fmla="*/ 1371369 w 2460927"/>
              <a:gd name="connsiteY238" fmla="*/ 26625 h 103849"/>
              <a:gd name="connsiteX239" fmla="*/ 1371369 w 2460927"/>
              <a:gd name="connsiteY239" fmla="*/ 77801 h 103849"/>
              <a:gd name="connsiteX240" fmla="*/ 1379783 w 2460927"/>
              <a:gd name="connsiteY240" fmla="*/ 77801 h 103849"/>
              <a:gd name="connsiteX241" fmla="*/ 1379783 w 2460927"/>
              <a:gd name="connsiteY241" fmla="*/ 53365 h 103849"/>
              <a:gd name="connsiteX242" fmla="*/ 1349355 w 2460927"/>
              <a:gd name="connsiteY242" fmla="*/ 52213 h 103849"/>
              <a:gd name="connsiteX243" fmla="*/ 1331605 w 2460927"/>
              <a:gd name="connsiteY243" fmla="*/ 70770 h 103849"/>
              <a:gd name="connsiteX244" fmla="*/ 1313509 w 2460927"/>
              <a:gd name="connsiteY244" fmla="*/ 52213 h 103849"/>
              <a:gd name="connsiteX245" fmla="*/ 1331605 w 2460927"/>
              <a:gd name="connsiteY245" fmla="*/ 33771 h 103849"/>
              <a:gd name="connsiteX246" fmla="*/ 1349355 w 2460927"/>
              <a:gd name="connsiteY246" fmla="*/ 52213 h 103849"/>
              <a:gd name="connsiteX247" fmla="*/ 1332296 w 2460927"/>
              <a:gd name="connsiteY247" fmla="*/ 78723 h 103849"/>
              <a:gd name="connsiteX248" fmla="*/ 1357999 w 2460927"/>
              <a:gd name="connsiteY248" fmla="*/ 52213 h 103849"/>
              <a:gd name="connsiteX249" fmla="*/ 1332296 w 2460927"/>
              <a:gd name="connsiteY249" fmla="*/ 25818 h 103849"/>
              <a:gd name="connsiteX250" fmla="*/ 1313509 w 2460927"/>
              <a:gd name="connsiteY250" fmla="*/ 36538 h 103849"/>
              <a:gd name="connsiteX251" fmla="*/ 1313509 w 2460927"/>
              <a:gd name="connsiteY251" fmla="*/ 26740 h 103849"/>
              <a:gd name="connsiteX252" fmla="*/ 1305095 w 2460927"/>
              <a:gd name="connsiteY252" fmla="*/ 26740 h 103849"/>
              <a:gd name="connsiteX253" fmla="*/ 1305095 w 2460927"/>
              <a:gd name="connsiteY253" fmla="*/ 103850 h 103849"/>
              <a:gd name="connsiteX254" fmla="*/ 1313509 w 2460927"/>
              <a:gd name="connsiteY254" fmla="*/ 103850 h 103849"/>
              <a:gd name="connsiteX255" fmla="*/ 1313509 w 2460927"/>
              <a:gd name="connsiteY255" fmla="*/ 68119 h 103849"/>
              <a:gd name="connsiteX256" fmla="*/ 1332296 w 2460927"/>
              <a:gd name="connsiteY256" fmla="*/ 78723 h 103849"/>
              <a:gd name="connsiteX257" fmla="*/ 1253458 w 2460927"/>
              <a:gd name="connsiteY257" fmla="*/ 53365 h 103849"/>
              <a:gd name="connsiteX258" fmla="*/ 1272130 w 2460927"/>
              <a:gd name="connsiteY258" fmla="*/ 35270 h 103849"/>
              <a:gd name="connsiteX259" fmla="*/ 1272130 w 2460927"/>
              <a:gd name="connsiteY259" fmla="*/ 25703 h 103849"/>
              <a:gd name="connsiteX260" fmla="*/ 1253458 w 2460927"/>
              <a:gd name="connsiteY260" fmla="*/ 38036 h 103849"/>
              <a:gd name="connsiteX261" fmla="*/ 1253458 w 2460927"/>
              <a:gd name="connsiteY261" fmla="*/ 26625 h 103849"/>
              <a:gd name="connsiteX262" fmla="*/ 1245044 w 2460927"/>
              <a:gd name="connsiteY262" fmla="*/ 26625 h 103849"/>
              <a:gd name="connsiteX263" fmla="*/ 1245044 w 2460927"/>
              <a:gd name="connsiteY263" fmla="*/ 77801 h 103849"/>
              <a:gd name="connsiteX264" fmla="*/ 1253458 w 2460927"/>
              <a:gd name="connsiteY264" fmla="*/ 77801 h 103849"/>
              <a:gd name="connsiteX265" fmla="*/ 1253458 w 2460927"/>
              <a:gd name="connsiteY265" fmla="*/ 53365 h 103849"/>
              <a:gd name="connsiteX266" fmla="*/ 1223029 w 2460927"/>
              <a:gd name="connsiteY266" fmla="*/ 52213 h 103849"/>
              <a:gd name="connsiteX267" fmla="*/ 1205279 w 2460927"/>
              <a:gd name="connsiteY267" fmla="*/ 70770 h 103849"/>
              <a:gd name="connsiteX268" fmla="*/ 1187183 w 2460927"/>
              <a:gd name="connsiteY268" fmla="*/ 52213 h 103849"/>
              <a:gd name="connsiteX269" fmla="*/ 1205279 w 2460927"/>
              <a:gd name="connsiteY269" fmla="*/ 33771 h 103849"/>
              <a:gd name="connsiteX270" fmla="*/ 1223029 w 2460927"/>
              <a:gd name="connsiteY270" fmla="*/ 52213 h 103849"/>
              <a:gd name="connsiteX271" fmla="*/ 1205394 w 2460927"/>
              <a:gd name="connsiteY271" fmla="*/ 78723 h 103849"/>
              <a:gd name="connsiteX272" fmla="*/ 1231789 w 2460927"/>
              <a:gd name="connsiteY272" fmla="*/ 52213 h 103849"/>
              <a:gd name="connsiteX273" fmla="*/ 1205394 w 2460927"/>
              <a:gd name="connsiteY273" fmla="*/ 25818 h 103849"/>
              <a:gd name="connsiteX274" fmla="*/ 1178539 w 2460927"/>
              <a:gd name="connsiteY274" fmla="*/ 52213 h 103849"/>
              <a:gd name="connsiteX275" fmla="*/ 1205394 w 2460927"/>
              <a:gd name="connsiteY275" fmla="*/ 78723 h 103849"/>
              <a:gd name="connsiteX276" fmla="*/ 1134970 w 2460927"/>
              <a:gd name="connsiteY276" fmla="*/ 93361 h 103849"/>
              <a:gd name="connsiteX277" fmla="*/ 1142693 w 2460927"/>
              <a:gd name="connsiteY277" fmla="*/ 79299 h 103849"/>
              <a:gd name="connsiteX278" fmla="*/ 1144767 w 2460927"/>
              <a:gd name="connsiteY278" fmla="*/ 72960 h 103849"/>
              <a:gd name="connsiteX279" fmla="*/ 1138313 w 2460927"/>
              <a:gd name="connsiteY279" fmla="*/ 66505 h 103849"/>
              <a:gd name="connsiteX280" fmla="*/ 1131858 w 2460927"/>
              <a:gd name="connsiteY280" fmla="*/ 72614 h 103849"/>
              <a:gd name="connsiteX281" fmla="*/ 1136353 w 2460927"/>
              <a:gd name="connsiteY281" fmla="*/ 78492 h 103849"/>
              <a:gd name="connsiteX282" fmla="*/ 1128631 w 2460927"/>
              <a:gd name="connsiteY282" fmla="*/ 93246 h 103849"/>
              <a:gd name="connsiteX283" fmla="*/ 1134855 w 2460927"/>
              <a:gd name="connsiteY283" fmla="*/ 93246 h 103849"/>
              <a:gd name="connsiteX284" fmla="*/ 1115030 w 2460927"/>
              <a:gd name="connsiteY284" fmla="*/ 53365 h 103849"/>
              <a:gd name="connsiteX285" fmla="*/ 1133702 w 2460927"/>
              <a:gd name="connsiteY285" fmla="*/ 35270 h 103849"/>
              <a:gd name="connsiteX286" fmla="*/ 1133702 w 2460927"/>
              <a:gd name="connsiteY286" fmla="*/ 25703 h 103849"/>
              <a:gd name="connsiteX287" fmla="*/ 1115030 w 2460927"/>
              <a:gd name="connsiteY287" fmla="*/ 38036 h 103849"/>
              <a:gd name="connsiteX288" fmla="*/ 1115030 w 2460927"/>
              <a:gd name="connsiteY288" fmla="*/ 26625 h 103849"/>
              <a:gd name="connsiteX289" fmla="*/ 1106616 w 2460927"/>
              <a:gd name="connsiteY289" fmla="*/ 26625 h 103849"/>
              <a:gd name="connsiteX290" fmla="*/ 1106616 w 2460927"/>
              <a:gd name="connsiteY290" fmla="*/ 77801 h 103849"/>
              <a:gd name="connsiteX291" fmla="*/ 1115030 w 2460927"/>
              <a:gd name="connsiteY291" fmla="*/ 77801 h 103849"/>
              <a:gd name="connsiteX292" fmla="*/ 1115030 w 2460927"/>
              <a:gd name="connsiteY292" fmla="*/ 53365 h 103849"/>
              <a:gd name="connsiteX293" fmla="*/ 1052674 w 2460927"/>
              <a:gd name="connsiteY293" fmla="*/ 48640 h 103849"/>
              <a:gd name="connsiteX294" fmla="*/ 1068810 w 2460927"/>
              <a:gd name="connsiteY294" fmla="*/ 33425 h 103849"/>
              <a:gd name="connsiteX295" fmla="*/ 1084140 w 2460927"/>
              <a:gd name="connsiteY295" fmla="*/ 48640 h 103849"/>
              <a:gd name="connsiteX296" fmla="*/ 1052559 w 2460927"/>
              <a:gd name="connsiteY296" fmla="*/ 48640 h 103849"/>
              <a:gd name="connsiteX297" fmla="*/ 1071116 w 2460927"/>
              <a:gd name="connsiteY297" fmla="*/ 78723 h 103849"/>
              <a:gd name="connsiteX298" fmla="*/ 1089327 w 2460927"/>
              <a:gd name="connsiteY298" fmla="*/ 73306 h 103849"/>
              <a:gd name="connsiteX299" fmla="*/ 1089327 w 2460927"/>
              <a:gd name="connsiteY299" fmla="*/ 65237 h 103849"/>
              <a:gd name="connsiteX300" fmla="*/ 1071116 w 2460927"/>
              <a:gd name="connsiteY300" fmla="*/ 70885 h 103849"/>
              <a:gd name="connsiteX301" fmla="*/ 1052444 w 2460927"/>
              <a:gd name="connsiteY301" fmla="*/ 55555 h 103849"/>
              <a:gd name="connsiteX302" fmla="*/ 1092900 w 2460927"/>
              <a:gd name="connsiteY302" fmla="*/ 55555 h 103849"/>
              <a:gd name="connsiteX303" fmla="*/ 1093131 w 2460927"/>
              <a:gd name="connsiteY303" fmla="*/ 51291 h 103849"/>
              <a:gd name="connsiteX304" fmla="*/ 1068810 w 2460927"/>
              <a:gd name="connsiteY304" fmla="*/ 25818 h 103849"/>
              <a:gd name="connsiteX305" fmla="*/ 1043453 w 2460927"/>
              <a:gd name="connsiteY305" fmla="*/ 52789 h 103849"/>
              <a:gd name="connsiteX306" fmla="*/ 1071000 w 2460927"/>
              <a:gd name="connsiteY306" fmla="*/ 78723 h 103849"/>
              <a:gd name="connsiteX307" fmla="*/ 1039650 w 2460927"/>
              <a:gd name="connsiteY307" fmla="*/ 26740 h 103849"/>
              <a:gd name="connsiteX308" fmla="*/ 1030775 w 2460927"/>
              <a:gd name="connsiteY308" fmla="*/ 26740 h 103849"/>
              <a:gd name="connsiteX309" fmla="*/ 1016482 w 2460927"/>
              <a:gd name="connsiteY309" fmla="*/ 61088 h 103849"/>
              <a:gd name="connsiteX310" fmla="*/ 999078 w 2460927"/>
              <a:gd name="connsiteY310" fmla="*/ 25012 h 103849"/>
              <a:gd name="connsiteX311" fmla="*/ 981559 w 2460927"/>
              <a:gd name="connsiteY311" fmla="*/ 61203 h 103849"/>
              <a:gd name="connsiteX312" fmla="*/ 967266 w 2460927"/>
              <a:gd name="connsiteY312" fmla="*/ 26740 h 103849"/>
              <a:gd name="connsiteX313" fmla="*/ 957584 w 2460927"/>
              <a:gd name="connsiteY313" fmla="*/ 26740 h 103849"/>
              <a:gd name="connsiteX314" fmla="*/ 980636 w 2460927"/>
              <a:gd name="connsiteY314" fmla="*/ 79645 h 103849"/>
              <a:gd name="connsiteX315" fmla="*/ 999193 w 2460927"/>
              <a:gd name="connsiteY315" fmla="*/ 41724 h 103849"/>
              <a:gd name="connsiteX316" fmla="*/ 1017404 w 2460927"/>
              <a:gd name="connsiteY316" fmla="*/ 79645 h 103849"/>
              <a:gd name="connsiteX317" fmla="*/ 1039765 w 2460927"/>
              <a:gd name="connsiteY317" fmla="*/ 26740 h 103849"/>
              <a:gd name="connsiteX318" fmla="*/ 944905 w 2460927"/>
              <a:gd name="connsiteY318" fmla="*/ 52213 h 103849"/>
              <a:gd name="connsiteX319" fmla="*/ 927156 w 2460927"/>
              <a:gd name="connsiteY319" fmla="*/ 70770 h 103849"/>
              <a:gd name="connsiteX320" fmla="*/ 909060 w 2460927"/>
              <a:gd name="connsiteY320" fmla="*/ 52213 h 103849"/>
              <a:gd name="connsiteX321" fmla="*/ 927156 w 2460927"/>
              <a:gd name="connsiteY321" fmla="*/ 33771 h 103849"/>
              <a:gd name="connsiteX322" fmla="*/ 944905 w 2460927"/>
              <a:gd name="connsiteY322" fmla="*/ 52213 h 103849"/>
              <a:gd name="connsiteX323" fmla="*/ 927271 w 2460927"/>
              <a:gd name="connsiteY323" fmla="*/ 78723 h 103849"/>
              <a:gd name="connsiteX324" fmla="*/ 953665 w 2460927"/>
              <a:gd name="connsiteY324" fmla="*/ 52213 h 103849"/>
              <a:gd name="connsiteX325" fmla="*/ 927271 w 2460927"/>
              <a:gd name="connsiteY325" fmla="*/ 25818 h 103849"/>
              <a:gd name="connsiteX326" fmla="*/ 900415 w 2460927"/>
              <a:gd name="connsiteY326" fmla="*/ 52213 h 103849"/>
              <a:gd name="connsiteX327" fmla="*/ 927271 w 2460927"/>
              <a:gd name="connsiteY327" fmla="*/ 78723 h 103849"/>
              <a:gd name="connsiteX328" fmla="*/ 878746 w 2460927"/>
              <a:gd name="connsiteY328" fmla="*/ 77801 h 103849"/>
              <a:gd name="connsiteX329" fmla="*/ 887160 w 2460927"/>
              <a:gd name="connsiteY329" fmla="*/ 77801 h 103849"/>
              <a:gd name="connsiteX330" fmla="*/ 887160 w 2460927"/>
              <a:gd name="connsiteY330" fmla="*/ 0 h 103849"/>
              <a:gd name="connsiteX331" fmla="*/ 878746 w 2460927"/>
              <a:gd name="connsiteY331" fmla="*/ 0 h 103849"/>
              <a:gd name="connsiteX332" fmla="*/ 878746 w 2460927"/>
              <a:gd name="connsiteY332" fmla="*/ 77801 h 103849"/>
              <a:gd name="connsiteX333" fmla="*/ 829530 w 2460927"/>
              <a:gd name="connsiteY333" fmla="*/ 64431 h 103849"/>
              <a:gd name="connsiteX334" fmla="*/ 829530 w 2460927"/>
              <a:gd name="connsiteY334" fmla="*/ 73536 h 103849"/>
              <a:gd name="connsiteX335" fmla="*/ 846819 w 2460927"/>
              <a:gd name="connsiteY335" fmla="*/ 78608 h 103849"/>
              <a:gd name="connsiteX336" fmla="*/ 865837 w 2460927"/>
              <a:gd name="connsiteY336" fmla="*/ 62932 h 103849"/>
              <a:gd name="connsiteX337" fmla="*/ 856270 w 2460927"/>
              <a:gd name="connsiteY337" fmla="*/ 50715 h 103849"/>
              <a:gd name="connsiteX338" fmla="*/ 844168 w 2460927"/>
              <a:gd name="connsiteY338" fmla="*/ 45874 h 103849"/>
              <a:gd name="connsiteX339" fmla="*/ 838635 w 2460927"/>
              <a:gd name="connsiteY339" fmla="*/ 39419 h 103849"/>
              <a:gd name="connsiteX340" fmla="*/ 847972 w 2460927"/>
              <a:gd name="connsiteY340" fmla="*/ 32619 h 103849"/>
              <a:gd name="connsiteX341" fmla="*/ 863301 w 2460927"/>
              <a:gd name="connsiteY341" fmla="*/ 39073 h 103849"/>
              <a:gd name="connsiteX342" fmla="*/ 863301 w 2460927"/>
              <a:gd name="connsiteY342" fmla="*/ 30313 h 103849"/>
              <a:gd name="connsiteX343" fmla="*/ 847856 w 2460927"/>
              <a:gd name="connsiteY343" fmla="*/ 25703 h 103849"/>
              <a:gd name="connsiteX344" fmla="*/ 830221 w 2460927"/>
              <a:gd name="connsiteY344" fmla="*/ 40226 h 103849"/>
              <a:gd name="connsiteX345" fmla="*/ 840019 w 2460927"/>
              <a:gd name="connsiteY345" fmla="*/ 53135 h 103849"/>
              <a:gd name="connsiteX346" fmla="*/ 852005 w 2460927"/>
              <a:gd name="connsiteY346" fmla="*/ 57976 h 103849"/>
              <a:gd name="connsiteX347" fmla="*/ 857308 w 2460927"/>
              <a:gd name="connsiteY347" fmla="*/ 64546 h 103849"/>
              <a:gd name="connsiteX348" fmla="*/ 847049 w 2460927"/>
              <a:gd name="connsiteY348" fmla="*/ 71807 h 103849"/>
              <a:gd name="connsiteX349" fmla="*/ 829530 w 2460927"/>
              <a:gd name="connsiteY349" fmla="*/ 64431 h 103849"/>
              <a:gd name="connsiteX350" fmla="*/ 755532 w 2460927"/>
              <a:gd name="connsiteY350" fmla="*/ 48640 h 103849"/>
              <a:gd name="connsiteX351" fmla="*/ 771669 w 2460927"/>
              <a:gd name="connsiteY351" fmla="*/ 33425 h 103849"/>
              <a:gd name="connsiteX352" fmla="*/ 786999 w 2460927"/>
              <a:gd name="connsiteY352" fmla="*/ 48640 h 103849"/>
              <a:gd name="connsiteX353" fmla="*/ 755417 w 2460927"/>
              <a:gd name="connsiteY353" fmla="*/ 48640 h 103849"/>
              <a:gd name="connsiteX354" fmla="*/ 774090 w 2460927"/>
              <a:gd name="connsiteY354" fmla="*/ 78723 h 103849"/>
              <a:gd name="connsiteX355" fmla="*/ 792301 w 2460927"/>
              <a:gd name="connsiteY355" fmla="*/ 73306 h 103849"/>
              <a:gd name="connsiteX356" fmla="*/ 792301 w 2460927"/>
              <a:gd name="connsiteY356" fmla="*/ 65237 h 103849"/>
              <a:gd name="connsiteX357" fmla="*/ 774090 w 2460927"/>
              <a:gd name="connsiteY357" fmla="*/ 70885 h 103849"/>
              <a:gd name="connsiteX358" fmla="*/ 755417 w 2460927"/>
              <a:gd name="connsiteY358" fmla="*/ 55555 h 103849"/>
              <a:gd name="connsiteX359" fmla="*/ 795874 w 2460927"/>
              <a:gd name="connsiteY359" fmla="*/ 55555 h 103849"/>
              <a:gd name="connsiteX360" fmla="*/ 796104 w 2460927"/>
              <a:gd name="connsiteY360" fmla="*/ 51291 h 103849"/>
              <a:gd name="connsiteX361" fmla="*/ 771784 w 2460927"/>
              <a:gd name="connsiteY361" fmla="*/ 25818 h 103849"/>
              <a:gd name="connsiteX362" fmla="*/ 746427 w 2460927"/>
              <a:gd name="connsiteY362" fmla="*/ 52789 h 103849"/>
              <a:gd name="connsiteX363" fmla="*/ 773974 w 2460927"/>
              <a:gd name="connsiteY363" fmla="*/ 78723 h 103849"/>
              <a:gd name="connsiteX364" fmla="*/ 724758 w 2460927"/>
              <a:gd name="connsiteY364" fmla="*/ 77801 h 103849"/>
              <a:gd name="connsiteX365" fmla="*/ 733172 w 2460927"/>
              <a:gd name="connsiteY365" fmla="*/ 77801 h 103849"/>
              <a:gd name="connsiteX366" fmla="*/ 733172 w 2460927"/>
              <a:gd name="connsiteY366" fmla="*/ 0 h 103849"/>
              <a:gd name="connsiteX367" fmla="*/ 724758 w 2460927"/>
              <a:gd name="connsiteY367" fmla="*/ 0 h 103849"/>
              <a:gd name="connsiteX368" fmla="*/ 724758 w 2460927"/>
              <a:gd name="connsiteY368" fmla="*/ 77801 h 103849"/>
              <a:gd name="connsiteX369" fmla="*/ 714154 w 2460927"/>
              <a:gd name="connsiteY369" fmla="*/ 75150 h 103849"/>
              <a:gd name="connsiteX370" fmla="*/ 714154 w 2460927"/>
              <a:gd name="connsiteY370" fmla="*/ 66966 h 103849"/>
              <a:gd name="connsiteX371" fmla="*/ 702167 w 2460927"/>
              <a:gd name="connsiteY371" fmla="*/ 70655 h 103849"/>
              <a:gd name="connsiteX372" fmla="*/ 692255 w 2460927"/>
              <a:gd name="connsiteY372" fmla="*/ 60742 h 103849"/>
              <a:gd name="connsiteX373" fmla="*/ 692255 w 2460927"/>
              <a:gd name="connsiteY373" fmla="*/ 34463 h 103849"/>
              <a:gd name="connsiteX374" fmla="*/ 713462 w 2460927"/>
              <a:gd name="connsiteY374" fmla="*/ 34463 h 103849"/>
              <a:gd name="connsiteX375" fmla="*/ 713462 w 2460927"/>
              <a:gd name="connsiteY375" fmla="*/ 26740 h 103849"/>
              <a:gd name="connsiteX376" fmla="*/ 692255 w 2460927"/>
              <a:gd name="connsiteY376" fmla="*/ 26740 h 103849"/>
              <a:gd name="connsiteX377" fmla="*/ 692255 w 2460927"/>
              <a:gd name="connsiteY377" fmla="*/ 10489 h 103849"/>
              <a:gd name="connsiteX378" fmla="*/ 683840 w 2460927"/>
              <a:gd name="connsiteY378" fmla="*/ 10489 h 103849"/>
              <a:gd name="connsiteX379" fmla="*/ 683840 w 2460927"/>
              <a:gd name="connsiteY379" fmla="*/ 60166 h 103849"/>
              <a:gd name="connsiteX380" fmla="*/ 701360 w 2460927"/>
              <a:gd name="connsiteY380" fmla="*/ 78723 h 103849"/>
              <a:gd name="connsiteX381" fmla="*/ 714154 w 2460927"/>
              <a:gd name="connsiteY381" fmla="*/ 75150 h 103849"/>
              <a:gd name="connsiteX382" fmla="*/ 674159 w 2460927"/>
              <a:gd name="connsiteY382" fmla="*/ 75150 h 103849"/>
              <a:gd name="connsiteX383" fmla="*/ 674159 w 2460927"/>
              <a:gd name="connsiteY383" fmla="*/ 66966 h 103849"/>
              <a:gd name="connsiteX384" fmla="*/ 662171 w 2460927"/>
              <a:gd name="connsiteY384" fmla="*/ 70655 h 103849"/>
              <a:gd name="connsiteX385" fmla="*/ 652259 w 2460927"/>
              <a:gd name="connsiteY385" fmla="*/ 60742 h 103849"/>
              <a:gd name="connsiteX386" fmla="*/ 652259 w 2460927"/>
              <a:gd name="connsiteY386" fmla="*/ 34463 h 103849"/>
              <a:gd name="connsiteX387" fmla="*/ 673467 w 2460927"/>
              <a:gd name="connsiteY387" fmla="*/ 34463 h 103849"/>
              <a:gd name="connsiteX388" fmla="*/ 673467 w 2460927"/>
              <a:gd name="connsiteY388" fmla="*/ 26740 h 103849"/>
              <a:gd name="connsiteX389" fmla="*/ 652259 w 2460927"/>
              <a:gd name="connsiteY389" fmla="*/ 26740 h 103849"/>
              <a:gd name="connsiteX390" fmla="*/ 652259 w 2460927"/>
              <a:gd name="connsiteY390" fmla="*/ 10489 h 103849"/>
              <a:gd name="connsiteX391" fmla="*/ 643845 w 2460927"/>
              <a:gd name="connsiteY391" fmla="*/ 10489 h 103849"/>
              <a:gd name="connsiteX392" fmla="*/ 643845 w 2460927"/>
              <a:gd name="connsiteY392" fmla="*/ 60166 h 103849"/>
              <a:gd name="connsiteX393" fmla="*/ 661365 w 2460927"/>
              <a:gd name="connsiteY393" fmla="*/ 78723 h 103849"/>
              <a:gd name="connsiteX394" fmla="*/ 674159 w 2460927"/>
              <a:gd name="connsiteY394" fmla="*/ 75150 h 103849"/>
              <a:gd name="connsiteX395" fmla="*/ 619064 w 2460927"/>
              <a:gd name="connsiteY395" fmla="*/ 77801 h 103849"/>
              <a:gd name="connsiteX396" fmla="*/ 627593 w 2460927"/>
              <a:gd name="connsiteY396" fmla="*/ 77801 h 103849"/>
              <a:gd name="connsiteX397" fmla="*/ 627593 w 2460927"/>
              <a:gd name="connsiteY397" fmla="*/ 26625 h 103849"/>
              <a:gd name="connsiteX398" fmla="*/ 619064 w 2460927"/>
              <a:gd name="connsiteY398" fmla="*/ 26625 h 103849"/>
              <a:gd name="connsiteX399" fmla="*/ 619064 w 2460927"/>
              <a:gd name="connsiteY399" fmla="*/ 77801 h 103849"/>
              <a:gd name="connsiteX400" fmla="*/ 622637 w 2460927"/>
              <a:gd name="connsiteY400" fmla="*/ 16943 h 103849"/>
              <a:gd name="connsiteX401" fmla="*/ 626326 w 2460927"/>
              <a:gd name="connsiteY401" fmla="*/ 15675 h 103849"/>
              <a:gd name="connsiteX402" fmla="*/ 632434 w 2460927"/>
              <a:gd name="connsiteY402" fmla="*/ 11411 h 103849"/>
              <a:gd name="connsiteX403" fmla="*/ 626326 w 2460927"/>
              <a:gd name="connsiteY403" fmla="*/ 7031 h 103849"/>
              <a:gd name="connsiteX404" fmla="*/ 622637 w 2460927"/>
              <a:gd name="connsiteY404" fmla="*/ 5878 h 103849"/>
              <a:gd name="connsiteX405" fmla="*/ 617220 w 2460927"/>
              <a:gd name="connsiteY405" fmla="*/ 11526 h 103849"/>
              <a:gd name="connsiteX406" fmla="*/ 622637 w 2460927"/>
              <a:gd name="connsiteY406" fmla="*/ 16943 h 103849"/>
              <a:gd name="connsiteX407" fmla="*/ 593592 w 2460927"/>
              <a:gd name="connsiteY407" fmla="*/ 77801 h 103849"/>
              <a:gd name="connsiteX408" fmla="*/ 602005 w 2460927"/>
              <a:gd name="connsiteY408" fmla="*/ 77801 h 103849"/>
              <a:gd name="connsiteX409" fmla="*/ 602005 w 2460927"/>
              <a:gd name="connsiteY409" fmla="*/ 0 h 103849"/>
              <a:gd name="connsiteX410" fmla="*/ 593592 w 2460927"/>
              <a:gd name="connsiteY410" fmla="*/ 0 h 103849"/>
              <a:gd name="connsiteX411" fmla="*/ 593592 w 2460927"/>
              <a:gd name="connsiteY411" fmla="*/ 77801 h 103849"/>
              <a:gd name="connsiteX412" fmla="*/ 526049 w 2460927"/>
              <a:gd name="connsiteY412" fmla="*/ 33771 h 103849"/>
              <a:gd name="connsiteX413" fmla="*/ 544029 w 2460927"/>
              <a:gd name="connsiteY413" fmla="*/ 52444 h 103849"/>
              <a:gd name="connsiteX414" fmla="*/ 526049 w 2460927"/>
              <a:gd name="connsiteY414" fmla="*/ 70770 h 103849"/>
              <a:gd name="connsiteX415" fmla="*/ 508299 w 2460927"/>
              <a:gd name="connsiteY415" fmla="*/ 52444 h 103849"/>
              <a:gd name="connsiteX416" fmla="*/ 526049 w 2460927"/>
              <a:gd name="connsiteY416" fmla="*/ 33771 h 103849"/>
              <a:gd name="connsiteX417" fmla="*/ 543914 w 2460927"/>
              <a:gd name="connsiteY417" fmla="*/ 77801 h 103849"/>
              <a:gd name="connsiteX418" fmla="*/ 552444 w 2460927"/>
              <a:gd name="connsiteY418" fmla="*/ 77801 h 103849"/>
              <a:gd name="connsiteX419" fmla="*/ 552444 w 2460927"/>
              <a:gd name="connsiteY419" fmla="*/ 26625 h 103849"/>
              <a:gd name="connsiteX420" fmla="*/ 543914 w 2460927"/>
              <a:gd name="connsiteY420" fmla="*/ 26625 h 103849"/>
              <a:gd name="connsiteX421" fmla="*/ 543914 w 2460927"/>
              <a:gd name="connsiteY421" fmla="*/ 36307 h 103849"/>
              <a:gd name="connsiteX422" fmla="*/ 525242 w 2460927"/>
              <a:gd name="connsiteY422" fmla="*/ 25703 h 103849"/>
              <a:gd name="connsiteX423" fmla="*/ 499539 w 2460927"/>
              <a:gd name="connsiteY423" fmla="*/ 52444 h 103849"/>
              <a:gd name="connsiteX424" fmla="*/ 525242 w 2460927"/>
              <a:gd name="connsiteY424" fmla="*/ 78608 h 103849"/>
              <a:gd name="connsiteX425" fmla="*/ 543914 w 2460927"/>
              <a:gd name="connsiteY425" fmla="*/ 68234 h 103849"/>
              <a:gd name="connsiteX426" fmla="*/ 543914 w 2460927"/>
              <a:gd name="connsiteY426" fmla="*/ 77801 h 103849"/>
              <a:gd name="connsiteX427" fmla="*/ 393730 w 2460927"/>
              <a:gd name="connsiteY427" fmla="*/ 52213 h 103849"/>
              <a:gd name="connsiteX428" fmla="*/ 408022 w 2460927"/>
              <a:gd name="connsiteY428" fmla="*/ 34002 h 103849"/>
              <a:gd name="connsiteX429" fmla="*/ 420124 w 2460927"/>
              <a:gd name="connsiteY429" fmla="*/ 49216 h 103849"/>
              <a:gd name="connsiteX430" fmla="*/ 420124 w 2460927"/>
              <a:gd name="connsiteY430" fmla="*/ 77801 h 103849"/>
              <a:gd name="connsiteX431" fmla="*/ 428538 w 2460927"/>
              <a:gd name="connsiteY431" fmla="*/ 77801 h 103849"/>
              <a:gd name="connsiteX432" fmla="*/ 428538 w 2460927"/>
              <a:gd name="connsiteY432" fmla="*/ 51406 h 103849"/>
              <a:gd name="connsiteX433" fmla="*/ 442831 w 2460927"/>
              <a:gd name="connsiteY433" fmla="*/ 33887 h 103849"/>
              <a:gd name="connsiteX434" fmla="*/ 454933 w 2460927"/>
              <a:gd name="connsiteY434" fmla="*/ 49101 h 103849"/>
              <a:gd name="connsiteX435" fmla="*/ 454933 w 2460927"/>
              <a:gd name="connsiteY435" fmla="*/ 77685 h 103849"/>
              <a:gd name="connsiteX436" fmla="*/ 463347 w 2460927"/>
              <a:gd name="connsiteY436" fmla="*/ 77685 h 103849"/>
              <a:gd name="connsiteX437" fmla="*/ 463347 w 2460927"/>
              <a:gd name="connsiteY437" fmla="*/ 47602 h 103849"/>
              <a:gd name="connsiteX438" fmla="*/ 444444 w 2460927"/>
              <a:gd name="connsiteY438" fmla="*/ 25588 h 103849"/>
              <a:gd name="connsiteX439" fmla="*/ 426349 w 2460927"/>
              <a:gd name="connsiteY439" fmla="*/ 36768 h 103849"/>
              <a:gd name="connsiteX440" fmla="*/ 410443 w 2460927"/>
              <a:gd name="connsiteY440" fmla="*/ 25588 h 103849"/>
              <a:gd name="connsiteX441" fmla="*/ 393615 w 2460927"/>
              <a:gd name="connsiteY441" fmla="*/ 35731 h 103849"/>
              <a:gd name="connsiteX442" fmla="*/ 393615 w 2460927"/>
              <a:gd name="connsiteY442" fmla="*/ 26510 h 103849"/>
              <a:gd name="connsiteX443" fmla="*/ 385200 w 2460927"/>
              <a:gd name="connsiteY443" fmla="*/ 26510 h 103849"/>
              <a:gd name="connsiteX444" fmla="*/ 385200 w 2460927"/>
              <a:gd name="connsiteY444" fmla="*/ 77685 h 103849"/>
              <a:gd name="connsiteX445" fmla="*/ 393615 w 2460927"/>
              <a:gd name="connsiteY445" fmla="*/ 77685 h 103849"/>
              <a:gd name="connsiteX446" fmla="*/ 393615 w 2460927"/>
              <a:gd name="connsiteY446" fmla="*/ 52098 h 103849"/>
              <a:gd name="connsiteX447" fmla="*/ 331374 w 2460927"/>
              <a:gd name="connsiteY447" fmla="*/ 48640 h 103849"/>
              <a:gd name="connsiteX448" fmla="*/ 347510 w 2460927"/>
              <a:gd name="connsiteY448" fmla="*/ 33425 h 103849"/>
              <a:gd name="connsiteX449" fmla="*/ 362840 w 2460927"/>
              <a:gd name="connsiteY449" fmla="*/ 48640 h 103849"/>
              <a:gd name="connsiteX450" fmla="*/ 331259 w 2460927"/>
              <a:gd name="connsiteY450" fmla="*/ 48640 h 103849"/>
              <a:gd name="connsiteX451" fmla="*/ 349931 w 2460927"/>
              <a:gd name="connsiteY451" fmla="*/ 78723 h 103849"/>
              <a:gd name="connsiteX452" fmla="*/ 368142 w 2460927"/>
              <a:gd name="connsiteY452" fmla="*/ 73306 h 103849"/>
              <a:gd name="connsiteX453" fmla="*/ 368142 w 2460927"/>
              <a:gd name="connsiteY453" fmla="*/ 65237 h 103849"/>
              <a:gd name="connsiteX454" fmla="*/ 349931 w 2460927"/>
              <a:gd name="connsiteY454" fmla="*/ 70885 h 103849"/>
              <a:gd name="connsiteX455" fmla="*/ 331259 w 2460927"/>
              <a:gd name="connsiteY455" fmla="*/ 55555 h 103849"/>
              <a:gd name="connsiteX456" fmla="*/ 371715 w 2460927"/>
              <a:gd name="connsiteY456" fmla="*/ 55555 h 103849"/>
              <a:gd name="connsiteX457" fmla="*/ 371946 w 2460927"/>
              <a:gd name="connsiteY457" fmla="*/ 51291 h 103849"/>
              <a:gd name="connsiteX458" fmla="*/ 347626 w 2460927"/>
              <a:gd name="connsiteY458" fmla="*/ 25818 h 103849"/>
              <a:gd name="connsiteX459" fmla="*/ 322268 w 2460927"/>
              <a:gd name="connsiteY459" fmla="*/ 52789 h 103849"/>
              <a:gd name="connsiteX460" fmla="*/ 349816 w 2460927"/>
              <a:gd name="connsiteY460" fmla="*/ 78723 h 103849"/>
              <a:gd name="connsiteX461" fmla="*/ 272245 w 2460927"/>
              <a:gd name="connsiteY461" fmla="*/ 48640 h 103849"/>
              <a:gd name="connsiteX462" fmla="*/ 288382 w 2460927"/>
              <a:gd name="connsiteY462" fmla="*/ 33425 h 103849"/>
              <a:gd name="connsiteX463" fmla="*/ 303712 w 2460927"/>
              <a:gd name="connsiteY463" fmla="*/ 48640 h 103849"/>
              <a:gd name="connsiteX464" fmla="*/ 272130 w 2460927"/>
              <a:gd name="connsiteY464" fmla="*/ 48640 h 103849"/>
              <a:gd name="connsiteX465" fmla="*/ 290802 w 2460927"/>
              <a:gd name="connsiteY465" fmla="*/ 78723 h 103849"/>
              <a:gd name="connsiteX466" fmla="*/ 309013 w 2460927"/>
              <a:gd name="connsiteY466" fmla="*/ 73306 h 103849"/>
              <a:gd name="connsiteX467" fmla="*/ 309013 w 2460927"/>
              <a:gd name="connsiteY467" fmla="*/ 65237 h 103849"/>
              <a:gd name="connsiteX468" fmla="*/ 290802 w 2460927"/>
              <a:gd name="connsiteY468" fmla="*/ 70885 h 103849"/>
              <a:gd name="connsiteX469" fmla="*/ 272130 w 2460927"/>
              <a:gd name="connsiteY469" fmla="*/ 55555 h 103849"/>
              <a:gd name="connsiteX470" fmla="*/ 312586 w 2460927"/>
              <a:gd name="connsiteY470" fmla="*/ 55555 h 103849"/>
              <a:gd name="connsiteX471" fmla="*/ 312817 w 2460927"/>
              <a:gd name="connsiteY471" fmla="*/ 51291 h 103849"/>
              <a:gd name="connsiteX472" fmla="*/ 288497 w 2460927"/>
              <a:gd name="connsiteY472" fmla="*/ 25818 h 103849"/>
              <a:gd name="connsiteX473" fmla="*/ 263140 w 2460927"/>
              <a:gd name="connsiteY473" fmla="*/ 52789 h 103849"/>
              <a:gd name="connsiteX474" fmla="*/ 290687 w 2460927"/>
              <a:gd name="connsiteY474" fmla="*/ 78723 h 103849"/>
              <a:gd name="connsiteX475" fmla="*/ 217958 w 2460927"/>
              <a:gd name="connsiteY475" fmla="*/ 64431 h 103849"/>
              <a:gd name="connsiteX476" fmla="*/ 217958 w 2460927"/>
              <a:gd name="connsiteY476" fmla="*/ 73536 h 103849"/>
              <a:gd name="connsiteX477" fmla="*/ 235247 w 2460927"/>
              <a:gd name="connsiteY477" fmla="*/ 78608 h 103849"/>
              <a:gd name="connsiteX478" fmla="*/ 254265 w 2460927"/>
              <a:gd name="connsiteY478" fmla="*/ 62932 h 103849"/>
              <a:gd name="connsiteX479" fmla="*/ 244698 w 2460927"/>
              <a:gd name="connsiteY479" fmla="*/ 50715 h 103849"/>
              <a:gd name="connsiteX480" fmla="*/ 232596 w 2460927"/>
              <a:gd name="connsiteY480" fmla="*/ 45874 h 103849"/>
              <a:gd name="connsiteX481" fmla="*/ 227063 w 2460927"/>
              <a:gd name="connsiteY481" fmla="*/ 39419 h 103849"/>
              <a:gd name="connsiteX482" fmla="*/ 236399 w 2460927"/>
              <a:gd name="connsiteY482" fmla="*/ 32619 h 103849"/>
              <a:gd name="connsiteX483" fmla="*/ 251729 w 2460927"/>
              <a:gd name="connsiteY483" fmla="*/ 39073 h 103849"/>
              <a:gd name="connsiteX484" fmla="*/ 251729 w 2460927"/>
              <a:gd name="connsiteY484" fmla="*/ 30313 h 103849"/>
              <a:gd name="connsiteX485" fmla="*/ 236284 w 2460927"/>
              <a:gd name="connsiteY485" fmla="*/ 25703 h 103849"/>
              <a:gd name="connsiteX486" fmla="*/ 218649 w 2460927"/>
              <a:gd name="connsiteY486" fmla="*/ 40226 h 103849"/>
              <a:gd name="connsiteX487" fmla="*/ 228446 w 2460927"/>
              <a:gd name="connsiteY487" fmla="*/ 53135 h 103849"/>
              <a:gd name="connsiteX488" fmla="*/ 240433 w 2460927"/>
              <a:gd name="connsiteY488" fmla="*/ 57976 h 103849"/>
              <a:gd name="connsiteX489" fmla="*/ 245735 w 2460927"/>
              <a:gd name="connsiteY489" fmla="*/ 64546 h 103849"/>
              <a:gd name="connsiteX490" fmla="*/ 235477 w 2460927"/>
              <a:gd name="connsiteY490" fmla="*/ 71807 h 103849"/>
              <a:gd name="connsiteX491" fmla="*/ 217958 w 2460927"/>
              <a:gd name="connsiteY491" fmla="*/ 64431 h 103849"/>
              <a:gd name="connsiteX492" fmla="*/ 154219 w 2460927"/>
              <a:gd name="connsiteY492" fmla="*/ 33771 h 103849"/>
              <a:gd name="connsiteX493" fmla="*/ 172199 w 2460927"/>
              <a:gd name="connsiteY493" fmla="*/ 52444 h 103849"/>
              <a:gd name="connsiteX494" fmla="*/ 154219 w 2460927"/>
              <a:gd name="connsiteY494" fmla="*/ 70770 h 103849"/>
              <a:gd name="connsiteX495" fmla="*/ 136468 w 2460927"/>
              <a:gd name="connsiteY495" fmla="*/ 52444 h 103849"/>
              <a:gd name="connsiteX496" fmla="*/ 154219 w 2460927"/>
              <a:gd name="connsiteY496" fmla="*/ 33771 h 103849"/>
              <a:gd name="connsiteX497" fmla="*/ 172199 w 2460927"/>
              <a:gd name="connsiteY497" fmla="*/ 77801 h 103849"/>
              <a:gd name="connsiteX498" fmla="*/ 180728 w 2460927"/>
              <a:gd name="connsiteY498" fmla="*/ 77801 h 103849"/>
              <a:gd name="connsiteX499" fmla="*/ 180728 w 2460927"/>
              <a:gd name="connsiteY499" fmla="*/ 0 h 103849"/>
              <a:gd name="connsiteX500" fmla="*/ 172199 w 2460927"/>
              <a:gd name="connsiteY500" fmla="*/ 0 h 103849"/>
              <a:gd name="connsiteX501" fmla="*/ 172199 w 2460927"/>
              <a:gd name="connsiteY501" fmla="*/ 36422 h 103849"/>
              <a:gd name="connsiteX502" fmla="*/ 153527 w 2460927"/>
              <a:gd name="connsiteY502" fmla="*/ 25703 h 103849"/>
              <a:gd name="connsiteX503" fmla="*/ 127824 w 2460927"/>
              <a:gd name="connsiteY503" fmla="*/ 52444 h 103849"/>
              <a:gd name="connsiteX504" fmla="*/ 153527 w 2460927"/>
              <a:gd name="connsiteY504" fmla="*/ 78608 h 103849"/>
              <a:gd name="connsiteX505" fmla="*/ 172199 w 2460927"/>
              <a:gd name="connsiteY505" fmla="*/ 68119 h 103849"/>
              <a:gd name="connsiteX506" fmla="*/ 172199 w 2460927"/>
              <a:gd name="connsiteY506" fmla="*/ 77801 h 103849"/>
              <a:gd name="connsiteX507" fmla="*/ 78492 w 2460927"/>
              <a:gd name="connsiteY507" fmla="*/ 52213 h 103849"/>
              <a:gd name="connsiteX508" fmla="*/ 94168 w 2460927"/>
              <a:gd name="connsiteY508" fmla="*/ 34002 h 103849"/>
              <a:gd name="connsiteX509" fmla="*/ 107423 w 2460927"/>
              <a:gd name="connsiteY509" fmla="*/ 49216 h 103849"/>
              <a:gd name="connsiteX510" fmla="*/ 107423 w 2460927"/>
              <a:gd name="connsiteY510" fmla="*/ 77801 h 103849"/>
              <a:gd name="connsiteX511" fmla="*/ 115952 w 2460927"/>
              <a:gd name="connsiteY511" fmla="*/ 77801 h 103849"/>
              <a:gd name="connsiteX512" fmla="*/ 115952 w 2460927"/>
              <a:gd name="connsiteY512" fmla="*/ 47718 h 103849"/>
              <a:gd name="connsiteX513" fmla="*/ 96243 w 2460927"/>
              <a:gd name="connsiteY513" fmla="*/ 25703 h 103849"/>
              <a:gd name="connsiteX514" fmla="*/ 78492 w 2460927"/>
              <a:gd name="connsiteY514" fmla="*/ 36192 h 103849"/>
              <a:gd name="connsiteX515" fmla="*/ 78492 w 2460927"/>
              <a:gd name="connsiteY515" fmla="*/ 26625 h 103849"/>
              <a:gd name="connsiteX516" fmla="*/ 70078 w 2460927"/>
              <a:gd name="connsiteY516" fmla="*/ 26625 h 103849"/>
              <a:gd name="connsiteX517" fmla="*/ 70078 w 2460927"/>
              <a:gd name="connsiteY517" fmla="*/ 77801 h 103849"/>
              <a:gd name="connsiteX518" fmla="*/ 78492 w 2460927"/>
              <a:gd name="connsiteY518" fmla="*/ 77801 h 103849"/>
              <a:gd name="connsiteX519" fmla="*/ 78492 w 2460927"/>
              <a:gd name="connsiteY519" fmla="*/ 52213 h 103849"/>
              <a:gd name="connsiteX520" fmla="*/ 26394 w 2460927"/>
              <a:gd name="connsiteY520" fmla="*/ 33771 h 103849"/>
              <a:gd name="connsiteX521" fmla="*/ 44375 w 2460927"/>
              <a:gd name="connsiteY521" fmla="*/ 52444 h 103849"/>
              <a:gd name="connsiteX522" fmla="*/ 26394 w 2460927"/>
              <a:gd name="connsiteY522" fmla="*/ 70770 h 103849"/>
              <a:gd name="connsiteX523" fmla="*/ 8645 w 2460927"/>
              <a:gd name="connsiteY523" fmla="*/ 52444 h 103849"/>
              <a:gd name="connsiteX524" fmla="*/ 26394 w 2460927"/>
              <a:gd name="connsiteY524" fmla="*/ 33771 h 103849"/>
              <a:gd name="connsiteX525" fmla="*/ 44375 w 2460927"/>
              <a:gd name="connsiteY525" fmla="*/ 77801 h 103849"/>
              <a:gd name="connsiteX526" fmla="*/ 52905 w 2460927"/>
              <a:gd name="connsiteY526" fmla="*/ 77801 h 103849"/>
              <a:gd name="connsiteX527" fmla="*/ 52905 w 2460927"/>
              <a:gd name="connsiteY527" fmla="*/ 26625 h 103849"/>
              <a:gd name="connsiteX528" fmla="*/ 44375 w 2460927"/>
              <a:gd name="connsiteY528" fmla="*/ 26625 h 103849"/>
              <a:gd name="connsiteX529" fmla="*/ 44375 w 2460927"/>
              <a:gd name="connsiteY529" fmla="*/ 36307 h 103849"/>
              <a:gd name="connsiteX530" fmla="*/ 25703 w 2460927"/>
              <a:gd name="connsiteY530" fmla="*/ 25703 h 103849"/>
              <a:gd name="connsiteX531" fmla="*/ 0 w 2460927"/>
              <a:gd name="connsiteY531" fmla="*/ 52444 h 103849"/>
              <a:gd name="connsiteX532" fmla="*/ 25703 w 2460927"/>
              <a:gd name="connsiteY532" fmla="*/ 78608 h 103849"/>
              <a:gd name="connsiteX533" fmla="*/ 44375 w 2460927"/>
              <a:gd name="connsiteY533" fmla="*/ 68234 h 103849"/>
              <a:gd name="connsiteX534" fmla="*/ 44375 w 2460927"/>
              <a:gd name="connsiteY534" fmla="*/ 77801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</a:cxnLst>
            <a:rect l="l" t="t" r="r" b="b"/>
            <a:pathLst>
              <a:path w="2460927" h="103849">
                <a:moveTo>
                  <a:pt x="2424620" y="64431"/>
                </a:moveTo>
                <a:lnTo>
                  <a:pt x="2424620" y="73536"/>
                </a:lnTo>
                <a:cubicBezTo>
                  <a:pt x="2429115" y="76879"/>
                  <a:pt x="2435224" y="78608"/>
                  <a:pt x="2441909" y="78608"/>
                </a:cubicBezTo>
                <a:cubicBezTo>
                  <a:pt x="2453090" y="78608"/>
                  <a:pt x="2460927" y="72614"/>
                  <a:pt x="2460927" y="62932"/>
                </a:cubicBezTo>
                <a:cubicBezTo>
                  <a:pt x="2460927" y="57400"/>
                  <a:pt x="2457930" y="53481"/>
                  <a:pt x="2451360" y="50715"/>
                </a:cubicBezTo>
                <a:lnTo>
                  <a:pt x="2439258" y="45874"/>
                </a:lnTo>
                <a:cubicBezTo>
                  <a:pt x="2435224" y="44260"/>
                  <a:pt x="2433725" y="42416"/>
                  <a:pt x="2433725" y="39419"/>
                </a:cubicBezTo>
                <a:cubicBezTo>
                  <a:pt x="2433725" y="35154"/>
                  <a:pt x="2437529" y="32619"/>
                  <a:pt x="2443062" y="32619"/>
                </a:cubicBezTo>
                <a:cubicBezTo>
                  <a:pt x="2448133" y="32619"/>
                  <a:pt x="2453781" y="35039"/>
                  <a:pt x="2458391" y="39073"/>
                </a:cubicBezTo>
                <a:lnTo>
                  <a:pt x="2458391" y="30313"/>
                </a:lnTo>
                <a:cubicBezTo>
                  <a:pt x="2454473" y="27317"/>
                  <a:pt x="2448825" y="25703"/>
                  <a:pt x="2442947" y="25703"/>
                </a:cubicBezTo>
                <a:cubicBezTo>
                  <a:pt x="2432458" y="25703"/>
                  <a:pt x="2425311" y="31351"/>
                  <a:pt x="2425311" y="40226"/>
                </a:cubicBezTo>
                <a:cubicBezTo>
                  <a:pt x="2425311" y="46796"/>
                  <a:pt x="2428769" y="50369"/>
                  <a:pt x="2435109" y="53135"/>
                </a:cubicBezTo>
                <a:lnTo>
                  <a:pt x="2447096" y="57976"/>
                </a:lnTo>
                <a:cubicBezTo>
                  <a:pt x="2450900" y="59590"/>
                  <a:pt x="2452398" y="61664"/>
                  <a:pt x="2452398" y="64546"/>
                </a:cubicBezTo>
                <a:cubicBezTo>
                  <a:pt x="2452398" y="69272"/>
                  <a:pt x="2448133" y="71807"/>
                  <a:pt x="2442140" y="71807"/>
                </a:cubicBezTo>
                <a:cubicBezTo>
                  <a:pt x="2436146" y="71807"/>
                  <a:pt x="2430152" y="69502"/>
                  <a:pt x="2424620" y="64431"/>
                </a:cubicBezTo>
                <a:moveTo>
                  <a:pt x="2384855" y="33771"/>
                </a:moveTo>
                <a:cubicBezTo>
                  <a:pt x="2395344" y="33771"/>
                  <a:pt x="2402836" y="41609"/>
                  <a:pt x="2402836" y="52444"/>
                </a:cubicBezTo>
                <a:cubicBezTo>
                  <a:pt x="2402836" y="63278"/>
                  <a:pt x="2395344" y="70770"/>
                  <a:pt x="2384855" y="70770"/>
                </a:cubicBezTo>
                <a:cubicBezTo>
                  <a:pt x="2374367" y="70770"/>
                  <a:pt x="2367105" y="63048"/>
                  <a:pt x="2367105" y="52444"/>
                </a:cubicBezTo>
                <a:cubicBezTo>
                  <a:pt x="2367105" y="41839"/>
                  <a:pt x="2374597" y="33771"/>
                  <a:pt x="2384855" y="33771"/>
                </a:cubicBezTo>
                <a:moveTo>
                  <a:pt x="2402721" y="77801"/>
                </a:moveTo>
                <a:lnTo>
                  <a:pt x="2411250" y="77801"/>
                </a:lnTo>
                <a:lnTo>
                  <a:pt x="2411250" y="26625"/>
                </a:lnTo>
                <a:lnTo>
                  <a:pt x="2402721" y="26625"/>
                </a:lnTo>
                <a:lnTo>
                  <a:pt x="2402721" y="36307"/>
                </a:lnTo>
                <a:cubicBezTo>
                  <a:pt x="2398917" y="29737"/>
                  <a:pt x="2392116" y="25703"/>
                  <a:pt x="2384048" y="25703"/>
                </a:cubicBezTo>
                <a:cubicBezTo>
                  <a:pt x="2368949" y="25703"/>
                  <a:pt x="2358345" y="36999"/>
                  <a:pt x="2358345" y="52444"/>
                </a:cubicBezTo>
                <a:cubicBezTo>
                  <a:pt x="2358345" y="67888"/>
                  <a:pt x="2369064" y="78608"/>
                  <a:pt x="2384048" y="78608"/>
                </a:cubicBezTo>
                <a:cubicBezTo>
                  <a:pt x="2392116" y="78608"/>
                  <a:pt x="2398917" y="74689"/>
                  <a:pt x="2402721" y="68234"/>
                </a:cubicBezTo>
                <a:lnTo>
                  <a:pt x="2402721" y="77801"/>
                </a:lnTo>
                <a:close/>
                <a:moveTo>
                  <a:pt x="2327802" y="75150"/>
                </a:moveTo>
                <a:lnTo>
                  <a:pt x="2327802" y="66966"/>
                </a:lnTo>
                <a:cubicBezTo>
                  <a:pt x="2324113" y="69502"/>
                  <a:pt x="2319963" y="70655"/>
                  <a:pt x="2315929" y="70655"/>
                </a:cubicBezTo>
                <a:cubicBezTo>
                  <a:pt x="2310282" y="70655"/>
                  <a:pt x="2306017" y="67888"/>
                  <a:pt x="2306017" y="60742"/>
                </a:cubicBezTo>
                <a:lnTo>
                  <a:pt x="2306017" y="34463"/>
                </a:lnTo>
                <a:lnTo>
                  <a:pt x="2327225" y="34463"/>
                </a:lnTo>
                <a:lnTo>
                  <a:pt x="2327225" y="26740"/>
                </a:lnTo>
                <a:lnTo>
                  <a:pt x="2306017" y="26740"/>
                </a:lnTo>
                <a:lnTo>
                  <a:pt x="2306017" y="10489"/>
                </a:lnTo>
                <a:lnTo>
                  <a:pt x="2297603" y="10489"/>
                </a:lnTo>
                <a:lnTo>
                  <a:pt x="2297603" y="60166"/>
                </a:lnTo>
                <a:cubicBezTo>
                  <a:pt x="2297603" y="73997"/>
                  <a:pt x="2304403" y="78723"/>
                  <a:pt x="2315122" y="78723"/>
                </a:cubicBezTo>
                <a:cubicBezTo>
                  <a:pt x="2319387" y="78723"/>
                  <a:pt x="2324228" y="77685"/>
                  <a:pt x="2327916" y="75150"/>
                </a:cubicBezTo>
                <a:moveTo>
                  <a:pt x="2270632" y="53365"/>
                </a:moveTo>
                <a:cubicBezTo>
                  <a:pt x="2270632" y="40802"/>
                  <a:pt x="2279161" y="34002"/>
                  <a:pt x="2289304" y="35270"/>
                </a:cubicBezTo>
                <a:lnTo>
                  <a:pt x="2289304" y="25703"/>
                </a:lnTo>
                <a:cubicBezTo>
                  <a:pt x="2281120" y="25703"/>
                  <a:pt x="2274436" y="30313"/>
                  <a:pt x="2270632" y="38036"/>
                </a:cubicBezTo>
                <a:lnTo>
                  <a:pt x="2270632" y="26625"/>
                </a:lnTo>
                <a:lnTo>
                  <a:pt x="2262218" y="26625"/>
                </a:lnTo>
                <a:lnTo>
                  <a:pt x="2262218" y="77801"/>
                </a:lnTo>
                <a:lnTo>
                  <a:pt x="2270632" y="77801"/>
                </a:lnTo>
                <a:lnTo>
                  <a:pt x="2270632" y="53365"/>
                </a:lnTo>
                <a:close/>
                <a:moveTo>
                  <a:pt x="2218534" y="33771"/>
                </a:moveTo>
                <a:cubicBezTo>
                  <a:pt x="2229023" y="33771"/>
                  <a:pt x="2236515" y="41609"/>
                  <a:pt x="2236515" y="52444"/>
                </a:cubicBezTo>
                <a:cubicBezTo>
                  <a:pt x="2236515" y="63278"/>
                  <a:pt x="2229023" y="70770"/>
                  <a:pt x="2218534" y="70770"/>
                </a:cubicBezTo>
                <a:cubicBezTo>
                  <a:pt x="2208046" y="70770"/>
                  <a:pt x="2200784" y="63048"/>
                  <a:pt x="2200784" y="52444"/>
                </a:cubicBezTo>
                <a:cubicBezTo>
                  <a:pt x="2200784" y="41839"/>
                  <a:pt x="2208276" y="33771"/>
                  <a:pt x="2218534" y="33771"/>
                </a:cubicBezTo>
                <a:moveTo>
                  <a:pt x="2236515" y="77801"/>
                </a:moveTo>
                <a:lnTo>
                  <a:pt x="2245044" y="77801"/>
                </a:lnTo>
                <a:lnTo>
                  <a:pt x="2245044" y="26625"/>
                </a:lnTo>
                <a:lnTo>
                  <a:pt x="2236515" y="26625"/>
                </a:lnTo>
                <a:lnTo>
                  <a:pt x="2236515" y="36307"/>
                </a:lnTo>
                <a:cubicBezTo>
                  <a:pt x="2232712" y="29737"/>
                  <a:pt x="2225911" y="25703"/>
                  <a:pt x="2217843" y="25703"/>
                </a:cubicBezTo>
                <a:cubicBezTo>
                  <a:pt x="2202743" y="25703"/>
                  <a:pt x="2192140" y="36999"/>
                  <a:pt x="2192140" y="52444"/>
                </a:cubicBezTo>
                <a:cubicBezTo>
                  <a:pt x="2192140" y="67888"/>
                  <a:pt x="2202859" y="78608"/>
                  <a:pt x="2217843" y="78608"/>
                </a:cubicBezTo>
                <a:cubicBezTo>
                  <a:pt x="2225911" y="78608"/>
                  <a:pt x="2232712" y="74689"/>
                  <a:pt x="2236515" y="68234"/>
                </a:cubicBezTo>
                <a:lnTo>
                  <a:pt x="2236515" y="77801"/>
                </a:lnTo>
                <a:close/>
                <a:moveTo>
                  <a:pt x="2185454" y="75150"/>
                </a:moveTo>
                <a:lnTo>
                  <a:pt x="2185454" y="66966"/>
                </a:lnTo>
                <a:cubicBezTo>
                  <a:pt x="2181766" y="69502"/>
                  <a:pt x="2177617" y="70655"/>
                  <a:pt x="2173583" y="70655"/>
                </a:cubicBezTo>
                <a:cubicBezTo>
                  <a:pt x="2167935" y="70655"/>
                  <a:pt x="2163670" y="67888"/>
                  <a:pt x="2163670" y="60742"/>
                </a:cubicBezTo>
                <a:lnTo>
                  <a:pt x="2163670" y="34463"/>
                </a:lnTo>
                <a:lnTo>
                  <a:pt x="2184878" y="34463"/>
                </a:lnTo>
                <a:lnTo>
                  <a:pt x="2184878" y="26740"/>
                </a:lnTo>
                <a:lnTo>
                  <a:pt x="2163670" y="26740"/>
                </a:lnTo>
                <a:lnTo>
                  <a:pt x="2163670" y="10489"/>
                </a:lnTo>
                <a:lnTo>
                  <a:pt x="2155256" y="10489"/>
                </a:lnTo>
                <a:lnTo>
                  <a:pt x="2155256" y="60166"/>
                </a:lnTo>
                <a:cubicBezTo>
                  <a:pt x="2155256" y="73997"/>
                  <a:pt x="2162057" y="78723"/>
                  <a:pt x="2172776" y="78723"/>
                </a:cubicBezTo>
                <a:cubicBezTo>
                  <a:pt x="2177041" y="78723"/>
                  <a:pt x="2181881" y="77685"/>
                  <a:pt x="2185570" y="75150"/>
                </a:cubicBezTo>
                <a:moveTo>
                  <a:pt x="2107193" y="64431"/>
                </a:moveTo>
                <a:lnTo>
                  <a:pt x="2107193" y="73536"/>
                </a:lnTo>
                <a:cubicBezTo>
                  <a:pt x="2111688" y="76879"/>
                  <a:pt x="2117797" y="78608"/>
                  <a:pt x="2124482" y="78608"/>
                </a:cubicBezTo>
                <a:cubicBezTo>
                  <a:pt x="2135662" y="78608"/>
                  <a:pt x="2143499" y="72614"/>
                  <a:pt x="2143499" y="62932"/>
                </a:cubicBezTo>
                <a:cubicBezTo>
                  <a:pt x="2143499" y="57400"/>
                  <a:pt x="2140503" y="53481"/>
                  <a:pt x="2133933" y="50715"/>
                </a:cubicBezTo>
                <a:lnTo>
                  <a:pt x="2121830" y="45874"/>
                </a:lnTo>
                <a:cubicBezTo>
                  <a:pt x="2117797" y="44260"/>
                  <a:pt x="2116298" y="42416"/>
                  <a:pt x="2116298" y="39419"/>
                </a:cubicBezTo>
                <a:cubicBezTo>
                  <a:pt x="2116298" y="35154"/>
                  <a:pt x="2120102" y="32619"/>
                  <a:pt x="2125634" y="32619"/>
                </a:cubicBezTo>
                <a:cubicBezTo>
                  <a:pt x="2130706" y="32619"/>
                  <a:pt x="2136353" y="35039"/>
                  <a:pt x="2140964" y="39073"/>
                </a:cubicBezTo>
                <a:lnTo>
                  <a:pt x="2140964" y="30313"/>
                </a:lnTo>
                <a:cubicBezTo>
                  <a:pt x="2137045" y="27317"/>
                  <a:pt x="2131397" y="25703"/>
                  <a:pt x="2125519" y="25703"/>
                </a:cubicBezTo>
                <a:cubicBezTo>
                  <a:pt x="2115030" y="25703"/>
                  <a:pt x="2107884" y="31351"/>
                  <a:pt x="2107884" y="40226"/>
                </a:cubicBezTo>
                <a:cubicBezTo>
                  <a:pt x="2107884" y="46796"/>
                  <a:pt x="2111342" y="50369"/>
                  <a:pt x="2117681" y="53135"/>
                </a:cubicBezTo>
                <a:lnTo>
                  <a:pt x="2129669" y="57976"/>
                </a:lnTo>
                <a:cubicBezTo>
                  <a:pt x="2133472" y="59590"/>
                  <a:pt x="2134970" y="61664"/>
                  <a:pt x="2134970" y="64546"/>
                </a:cubicBezTo>
                <a:cubicBezTo>
                  <a:pt x="2134970" y="69272"/>
                  <a:pt x="2130706" y="71807"/>
                  <a:pt x="2124712" y="71807"/>
                </a:cubicBezTo>
                <a:cubicBezTo>
                  <a:pt x="2118719" y="71807"/>
                  <a:pt x="2112725" y="69502"/>
                  <a:pt x="2107193" y="64431"/>
                </a:cubicBezTo>
                <a:moveTo>
                  <a:pt x="2057054" y="48640"/>
                </a:moveTo>
                <a:cubicBezTo>
                  <a:pt x="2058322" y="39880"/>
                  <a:pt x="2063855" y="33425"/>
                  <a:pt x="2073191" y="33425"/>
                </a:cubicBezTo>
                <a:cubicBezTo>
                  <a:pt x="2082527" y="33425"/>
                  <a:pt x="2087829" y="39995"/>
                  <a:pt x="2088520" y="48640"/>
                </a:cubicBezTo>
                <a:lnTo>
                  <a:pt x="2056939" y="48640"/>
                </a:lnTo>
                <a:close/>
                <a:moveTo>
                  <a:pt x="2075611" y="78723"/>
                </a:moveTo>
                <a:cubicBezTo>
                  <a:pt x="2082181" y="78723"/>
                  <a:pt x="2088405" y="77109"/>
                  <a:pt x="2093822" y="73306"/>
                </a:cubicBezTo>
                <a:lnTo>
                  <a:pt x="2093822" y="65237"/>
                </a:lnTo>
                <a:cubicBezTo>
                  <a:pt x="2088405" y="69041"/>
                  <a:pt x="2082066" y="70885"/>
                  <a:pt x="2075611" y="70885"/>
                </a:cubicBezTo>
                <a:cubicBezTo>
                  <a:pt x="2065468" y="70885"/>
                  <a:pt x="2058322" y="64661"/>
                  <a:pt x="2056939" y="55555"/>
                </a:cubicBezTo>
                <a:lnTo>
                  <a:pt x="2097396" y="55555"/>
                </a:lnTo>
                <a:cubicBezTo>
                  <a:pt x="2097396" y="54057"/>
                  <a:pt x="2097626" y="52789"/>
                  <a:pt x="2097626" y="51291"/>
                </a:cubicBezTo>
                <a:cubicBezTo>
                  <a:pt x="2097626" y="36653"/>
                  <a:pt x="2088059" y="25818"/>
                  <a:pt x="2073306" y="25818"/>
                </a:cubicBezTo>
                <a:cubicBezTo>
                  <a:pt x="2057746" y="25818"/>
                  <a:pt x="2047949" y="37460"/>
                  <a:pt x="2047949" y="52789"/>
                </a:cubicBezTo>
                <a:cubicBezTo>
                  <a:pt x="2047949" y="68119"/>
                  <a:pt x="2059590" y="78723"/>
                  <a:pt x="2075496" y="78723"/>
                </a:cubicBezTo>
                <a:moveTo>
                  <a:pt x="2024551" y="53365"/>
                </a:moveTo>
                <a:cubicBezTo>
                  <a:pt x="2024551" y="40802"/>
                  <a:pt x="2033080" y="34002"/>
                  <a:pt x="2043223" y="35270"/>
                </a:cubicBezTo>
                <a:lnTo>
                  <a:pt x="2043223" y="25703"/>
                </a:lnTo>
                <a:cubicBezTo>
                  <a:pt x="2035039" y="25703"/>
                  <a:pt x="2028354" y="30313"/>
                  <a:pt x="2024551" y="38036"/>
                </a:cubicBezTo>
                <a:lnTo>
                  <a:pt x="2024551" y="26625"/>
                </a:lnTo>
                <a:lnTo>
                  <a:pt x="2016137" y="26625"/>
                </a:lnTo>
                <a:lnTo>
                  <a:pt x="2016137" y="77801"/>
                </a:lnTo>
                <a:lnTo>
                  <a:pt x="2024551" y="77801"/>
                </a:lnTo>
                <a:lnTo>
                  <a:pt x="2024551" y="53365"/>
                </a:lnTo>
                <a:close/>
                <a:moveTo>
                  <a:pt x="1970148" y="52213"/>
                </a:moveTo>
                <a:cubicBezTo>
                  <a:pt x="1970148" y="63048"/>
                  <a:pt x="1962771" y="70770"/>
                  <a:pt x="1952398" y="70770"/>
                </a:cubicBezTo>
                <a:cubicBezTo>
                  <a:pt x="1942024" y="70770"/>
                  <a:pt x="1934302" y="63048"/>
                  <a:pt x="1934302" y="52213"/>
                </a:cubicBezTo>
                <a:cubicBezTo>
                  <a:pt x="1934302" y="41378"/>
                  <a:pt x="1941794" y="33771"/>
                  <a:pt x="1952398" y="33771"/>
                </a:cubicBezTo>
                <a:cubicBezTo>
                  <a:pt x="1963002" y="33771"/>
                  <a:pt x="1970148" y="41494"/>
                  <a:pt x="1970148" y="52213"/>
                </a:cubicBezTo>
                <a:moveTo>
                  <a:pt x="1952513" y="78723"/>
                </a:moveTo>
                <a:cubicBezTo>
                  <a:pt x="1967842" y="78723"/>
                  <a:pt x="1978908" y="67658"/>
                  <a:pt x="1978908" y="52213"/>
                </a:cubicBezTo>
                <a:cubicBezTo>
                  <a:pt x="1978908" y="36768"/>
                  <a:pt x="1967958" y="25818"/>
                  <a:pt x="1952513" y="25818"/>
                </a:cubicBezTo>
                <a:cubicBezTo>
                  <a:pt x="1937068" y="25818"/>
                  <a:pt x="1925657" y="36883"/>
                  <a:pt x="1925657" y="52213"/>
                </a:cubicBezTo>
                <a:cubicBezTo>
                  <a:pt x="1925657" y="67543"/>
                  <a:pt x="1936953" y="78723"/>
                  <a:pt x="1952513" y="78723"/>
                </a:cubicBezTo>
                <a:moveTo>
                  <a:pt x="1919087" y="75150"/>
                </a:moveTo>
                <a:lnTo>
                  <a:pt x="1919087" y="66966"/>
                </a:lnTo>
                <a:cubicBezTo>
                  <a:pt x="1915399" y="69502"/>
                  <a:pt x="1911250" y="70655"/>
                  <a:pt x="1907100" y="70655"/>
                </a:cubicBezTo>
                <a:cubicBezTo>
                  <a:pt x="1901453" y="70655"/>
                  <a:pt x="1897188" y="67888"/>
                  <a:pt x="1897188" y="60742"/>
                </a:cubicBezTo>
                <a:lnTo>
                  <a:pt x="1897188" y="34463"/>
                </a:lnTo>
                <a:lnTo>
                  <a:pt x="1918396" y="34463"/>
                </a:lnTo>
                <a:lnTo>
                  <a:pt x="1918396" y="26740"/>
                </a:lnTo>
                <a:lnTo>
                  <a:pt x="1897188" y="26740"/>
                </a:lnTo>
                <a:lnTo>
                  <a:pt x="1897188" y="10489"/>
                </a:lnTo>
                <a:lnTo>
                  <a:pt x="1888774" y="10489"/>
                </a:lnTo>
                <a:lnTo>
                  <a:pt x="1888774" y="60166"/>
                </a:lnTo>
                <a:cubicBezTo>
                  <a:pt x="1888774" y="73997"/>
                  <a:pt x="1895459" y="78723"/>
                  <a:pt x="1906293" y="78723"/>
                </a:cubicBezTo>
                <a:cubicBezTo>
                  <a:pt x="1910558" y="78723"/>
                  <a:pt x="1915399" y="77685"/>
                  <a:pt x="1919087" y="75150"/>
                </a:cubicBezTo>
                <a:moveTo>
                  <a:pt x="1841517" y="56132"/>
                </a:moveTo>
                <a:cubicBezTo>
                  <a:pt x="1841517" y="65929"/>
                  <a:pt x="1835869" y="70770"/>
                  <a:pt x="1827455" y="70770"/>
                </a:cubicBezTo>
                <a:cubicBezTo>
                  <a:pt x="1819041" y="70770"/>
                  <a:pt x="1813278" y="65929"/>
                  <a:pt x="1813278" y="56132"/>
                </a:cubicBezTo>
                <a:lnTo>
                  <a:pt x="1813278" y="26625"/>
                </a:lnTo>
                <a:lnTo>
                  <a:pt x="1804864" y="26625"/>
                </a:lnTo>
                <a:lnTo>
                  <a:pt x="1804864" y="55210"/>
                </a:lnTo>
                <a:cubicBezTo>
                  <a:pt x="1804864" y="69733"/>
                  <a:pt x="1813624" y="78492"/>
                  <a:pt x="1827455" y="78492"/>
                </a:cubicBezTo>
                <a:cubicBezTo>
                  <a:pt x="1841287" y="78492"/>
                  <a:pt x="1849931" y="69617"/>
                  <a:pt x="1849931" y="55210"/>
                </a:cubicBezTo>
                <a:lnTo>
                  <a:pt x="1849931" y="26625"/>
                </a:lnTo>
                <a:lnTo>
                  <a:pt x="1841517" y="26625"/>
                </a:lnTo>
                <a:lnTo>
                  <a:pt x="1841517" y="56132"/>
                </a:lnTo>
                <a:close/>
                <a:moveTo>
                  <a:pt x="1784694" y="52213"/>
                </a:moveTo>
                <a:cubicBezTo>
                  <a:pt x="1784694" y="63048"/>
                  <a:pt x="1777317" y="70770"/>
                  <a:pt x="1766943" y="70770"/>
                </a:cubicBezTo>
                <a:cubicBezTo>
                  <a:pt x="1756570" y="70770"/>
                  <a:pt x="1748847" y="63048"/>
                  <a:pt x="1748847" y="52213"/>
                </a:cubicBezTo>
                <a:cubicBezTo>
                  <a:pt x="1748847" y="41378"/>
                  <a:pt x="1756340" y="33771"/>
                  <a:pt x="1766943" y="33771"/>
                </a:cubicBezTo>
                <a:cubicBezTo>
                  <a:pt x="1777548" y="33771"/>
                  <a:pt x="1784694" y="41494"/>
                  <a:pt x="1784694" y="52213"/>
                </a:cubicBezTo>
                <a:moveTo>
                  <a:pt x="1767059" y="78723"/>
                </a:moveTo>
                <a:cubicBezTo>
                  <a:pt x="1782388" y="78723"/>
                  <a:pt x="1793454" y="67658"/>
                  <a:pt x="1793454" y="52213"/>
                </a:cubicBezTo>
                <a:cubicBezTo>
                  <a:pt x="1793454" y="36768"/>
                  <a:pt x="1782504" y="25818"/>
                  <a:pt x="1767059" y="25818"/>
                </a:cubicBezTo>
                <a:cubicBezTo>
                  <a:pt x="1751614" y="25818"/>
                  <a:pt x="1740203" y="36883"/>
                  <a:pt x="1740203" y="52213"/>
                </a:cubicBezTo>
                <a:cubicBezTo>
                  <a:pt x="1740203" y="67543"/>
                  <a:pt x="1751499" y="78723"/>
                  <a:pt x="1767059" y="78723"/>
                </a:cubicBezTo>
                <a:moveTo>
                  <a:pt x="1736630" y="26740"/>
                </a:moveTo>
                <a:lnTo>
                  <a:pt x="1727755" y="26740"/>
                </a:lnTo>
                <a:lnTo>
                  <a:pt x="1711619" y="60166"/>
                </a:lnTo>
                <a:lnTo>
                  <a:pt x="1694906" y="26740"/>
                </a:lnTo>
                <a:lnTo>
                  <a:pt x="1684993" y="26740"/>
                </a:lnTo>
                <a:lnTo>
                  <a:pt x="1707123" y="69733"/>
                </a:lnTo>
                <a:lnTo>
                  <a:pt x="1690756" y="103850"/>
                </a:lnTo>
                <a:lnTo>
                  <a:pt x="1699631" y="103850"/>
                </a:lnTo>
                <a:lnTo>
                  <a:pt x="1736745" y="26740"/>
                </a:lnTo>
                <a:close/>
                <a:moveTo>
                  <a:pt x="1658253" y="75150"/>
                </a:moveTo>
                <a:lnTo>
                  <a:pt x="1658253" y="66966"/>
                </a:lnTo>
                <a:cubicBezTo>
                  <a:pt x="1654564" y="69502"/>
                  <a:pt x="1650415" y="70655"/>
                  <a:pt x="1646266" y="70655"/>
                </a:cubicBezTo>
                <a:cubicBezTo>
                  <a:pt x="1640618" y="70655"/>
                  <a:pt x="1636353" y="67888"/>
                  <a:pt x="1636353" y="60742"/>
                </a:cubicBezTo>
                <a:lnTo>
                  <a:pt x="1636353" y="34463"/>
                </a:lnTo>
                <a:lnTo>
                  <a:pt x="1657561" y="34463"/>
                </a:lnTo>
                <a:lnTo>
                  <a:pt x="1657561" y="26740"/>
                </a:lnTo>
                <a:lnTo>
                  <a:pt x="1636353" y="26740"/>
                </a:lnTo>
                <a:lnTo>
                  <a:pt x="1636353" y="10489"/>
                </a:lnTo>
                <a:lnTo>
                  <a:pt x="1627939" y="10489"/>
                </a:lnTo>
                <a:lnTo>
                  <a:pt x="1627939" y="60166"/>
                </a:lnTo>
                <a:cubicBezTo>
                  <a:pt x="1627939" y="73997"/>
                  <a:pt x="1634625" y="78723"/>
                  <a:pt x="1645459" y="78723"/>
                </a:cubicBezTo>
                <a:cubicBezTo>
                  <a:pt x="1649724" y="78723"/>
                  <a:pt x="1654564" y="77685"/>
                  <a:pt x="1658253" y="75150"/>
                </a:cubicBezTo>
                <a:moveTo>
                  <a:pt x="1608230" y="52213"/>
                </a:moveTo>
                <a:cubicBezTo>
                  <a:pt x="1608230" y="63048"/>
                  <a:pt x="1600738" y="70770"/>
                  <a:pt x="1590480" y="70770"/>
                </a:cubicBezTo>
                <a:cubicBezTo>
                  <a:pt x="1580222" y="70770"/>
                  <a:pt x="1572384" y="63048"/>
                  <a:pt x="1572384" y="52213"/>
                </a:cubicBezTo>
                <a:cubicBezTo>
                  <a:pt x="1572384" y="41378"/>
                  <a:pt x="1579991" y="33771"/>
                  <a:pt x="1590480" y="33771"/>
                </a:cubicBezTo>
                <a:cubicBezTo>
                  <a:pt x="1600968" y="33771"/>
                  <a:pt x="1608230" y="41494"/>
                  <a:pt x="1608230" y="52213"/>
                </a:cubicBezTo>
                <a:moveTo>
                  <a:pt x="1591287" y="78723"/>
                </a:moveTo>
                <a:cubicBezTo>
                  <a:pt x="1606155" y="78723"/>
                  <a:pt x="1616989" y="67658"/>
                  <a:pt x="1616989" y="52213"/>
                </a:cubicBezTo>
                <a:cubicBezTo>
                  <a:pt x="1616989" y="36768"/>
                  <a:pt x="1606040" y="25818"/>
                  <a:pt x="1591287" y="25818"/>
                </a:cubicBezTo>
                <a:cubicBezTo>
                  <a:pt x="1583103" y="25818"/>
                  <a:pt x="1576302" y="29968"/>
                  <a:pt x="1572499" y="36538"/>
                </a:cubicBezTo>
                <a:lnTo>
                  <a:pt x="1572499" y="26740"/>
                </a:lnTo>
                <a:lnTo>
                  <a:pt x="1564085" y="26740"/>
                </a:lnTo>
                <a:lnTo>
                  <a:pt x="1564085" y="103850"/>
                </a:lnTo>
                <a:lnTo>
                  <a:pt x="1572499" y="103850"/>
                </a:lnTo>
                <a:lnTo>
                  <a:pt x="1572499" y="68119"/>
                </a:lnTo>
                <a:cubicBezTo>
                  <a:pt x="1576302" y="74689"/>
                  <a:pt x="1583103" y="78723"/>
                  <a:pt x="1591287" y="78723"/>
                </a:cubicBezTo>
                <a:moveTo>
                  <a:pt x="1478216" y="52213"/>
                </a:moveTo>
                <a:cubicBezTo>
                  <a:pt x="1478216" y="42070"/>
                  <a:pt x="1483864" y="34002"/>
                  <a:pt x="1492508" y="34002"/>
                </a:cubicBezTo>
                <a:cubicBezTo>
                  <a:pt x="1501153" y="34002"/>
                  <a:pt x="1504610" y="39304"/>
                  <a:pt x="1504610" y="49216"/>
                </a:cubicBezTo>
                <a:lnTo>
                  <a:pt x="1504610" y="77801"/>
                </a:lnTo>
                <a:lnTo>
                  <a:pt x="1513025" y="77801"/>
                </a:lnTo>
                <a:lnTo>
                  <a:pt x="1513025" y="51406"/>
                </a:lnTo>
                <a:cubicBezTo>
                  <a:pt x="1513025" y="41609"/>
                  <a:pt x="1518672" y="33887"/>
                  <a:pt x="1527317" y="33887"/>
                </a:cubicBezTo>
                <a:cubicBezTo>
                  <a:pt x="1535961" y="33887"/>
                  <a:pt x="1539419" y="39189"/>
                  <a:pt x="1539419" y="49101"/>
                </a:cubicBezTo>
                <a:lnTo>
                  <a:pt x="1539419" y="77685"/>
                </a:lnTo>
                <a:lnTo>
                  <a:pt x="1547833" y="77685"/>
                </a:lnTo>
                <a:lnTo>
                  <a:pt x="1547833" y="47602"/>
                </a:lnTo>
                <a:cubicBezTo>
                  <a:pt x="1547833" y="34924"/>
                  <a:pt x="1541264" y="25588"/>
                  <a:pt x="1528931" y="25588"/>
                </a:cubicBezTo>
                <a:cubicBezTo>
                  <a:pt x="1520747" y="25588"/>
                  <a:pt x="1514062" y="30083"/>
                  <a:pt x="1510720" y="36768"/>
                </a:cubicBezTo>
                <a:cubicBezTo>
                  <a:pt x="1508068" y="29968"/>
                  <a:pt x="1502882" y="25588"/>
                  <a:pt x="1494814" y="25588"/>
                </a:cubicBezTo>
                <a:cubicBezTo>
                  <a:pt x="1487437" y="25588"/>
                  <a:pt x="1481443" y="29507"/>
                  <a:pt x="1477985" y="35731"/>
                </a:cubicBezTo>
                <a:lnTo>
                  <a:pt x="1477985" y="26510"/>
                </a:lnTo>
                <a:lnTo>
                  <a:pt x="1469571" y="26510"/>
                </a:lnTo>
                <a:lnTo>
                  <a:pt x="1469571" y="77685"/>
                </a:lnTo>
                <a:lnTo>
                  <a:pt x="1477985" y="77685"/>
                </a:lnTo>
                <a:lnTo>
                  <a:pt x="1477985" y="52098"/>
                </a:lnTo>
                <a:close/>
                <a:moveTo>
                  <a:pt x="1447672" y="52213"/>
                </a:moveTo>
                <a:cubicBezTo>
                  <a:pt x="1447672" y="63048"/>
                  <a:pt x="1440295" y="70770"/>
                  <a:pt x="1429922" y="70770"/>
                </a:cubicBezTo>
                <a:cubicBezTo>
                  <a:pt x="1419548" y="70770"/>
                  <a:pt x="1411826" y="63048"/>
                  <a:pt x="1411826" y="52213"/>
                </a:cubicBezTo>
                <a:cubicBezTo>
                  <a:pt x="1411826" y="41378"/>
                  <a:pt x="1419318" y="33771"/>
                  <a:pt x="1429922" y="33771"/>
                </a:cubicBezTo>
                <a:cubicBezTo>
                  <a:pt x="1440526" y="33771"/>
                  <a:pt x="1447672" y="41494"/>
                  <a:pt x="1447672" y="52213"/>
                </a:cubicBezTo>
                <a:moveTo>
                  <a:pt x="1430037" y="78723"/>
                </a:moveTo>
                <a:cubicBezTo>
                  <a:pt x="1445367" y="78723"/>
                  <a:pt x="1456432" y="67658"/>
                  <a:pt x="1456432" y="52213"/>
                </a:cubicBezTo>
                <a:cubicBezTo>
                  <a:pt x="1456432" y="36768"/>
                  <a:pt x="1445482" y="25818"/>
                  <a:pt x="1430037" y="25818"/>
                </a:cubicBezTo>
                <a:cubicBezTo>
                  <a:pt x="1414592" y="25818"/>
                  <a:pt x="1403181" y="36883"/>
                  <a:pt x="1403181" y="52213"/>
                </a:cubicBezTo>
                <a:cubicBezTo>
                  <a:pt x="1403181" y="67543"/>
                  <a:pt x="1414477" y="78723"/>
                  <a:pt x="1430037" y="78723"/>
                </a:cubicBezTo>
                <a:moveTo>
                  <a:pt x="1379783" y="53365"/>
                </a:moveTo>
                <a:cubicBezTo>
                  <a:pt x="1379783" y="40802"/>
                  <a:pt x="1388313" y="34002"/>
                  <a:pt x="1398456" y="35270"/>
                </a:cubicBezTo>
                <a:lnTo>
                  <a:pt x="1398456" y="25703"/>
                </a:lnTo>
                <a:cubicBezTo>
                  <a:pt x="1390272" y="25703"/>
                  <a:pt x="1383587" y="30313"/>
                  <a:pt x="1379783" y="38036"/>
                </a:cubicBezTo>
                <a:lnTo>
                  <a:pt x="1379783" y="26625"/>
                </a:lnTo>
                <a:lnTo>
                  <a:pt x="1371369" y="26625"/>
                </a:lnTo>
                <a:lnTo>
                  <a:pt x="1371369" y="77801"/>
                </a:lnTo>
                <a:lnTo>
                  <a:pt x="1379783" y="77801"/>
                </a:lnTo>
                <a:lnTo>
                  <a:pt x="1379783" y="53365"/>
                </a:lnTo>
                <a:close/>
                <a:moveTo>
                  <a:pt x="1349355" y="52213"/>
                </a:moveTo>
                <a:cubicBezTo>
                  <a:pt x="1349355" y="63048"/>
                  <a:pt x="1341863" y="70770"/>
                  <a:pt x="1331605" y="70770"/>
                </a:cubicBezTo>
                <a:cubicBezTo>
                  <a:pt x="1321346" y="70770"/>
                  <a:pt x="1313509" y="63048"/>
                  <a:pt x="1313509" y="52213"/>
                </a:cubicBezTo>
                <a:cubicBezTo>
                  <a:pt x="1313509" y="41378"/>
                  <a:pt x="1321116" y="33771"/>
                  <a:pt x="1331605" y="33771"/>
                </a:cubicBezTo>
                <a:cubicBezTo>
                  <a:pt x="1342093" y="33771"/>
                  <a:pt x="1349355" y="41494"/>
                  <a:pt x="1349355" y="52213"/>
                </a:cubicBezTo>
                <a:moveTo>
                  <a:pt x="1332296" y="78723"/>
                </a:moveTo>
                <a:cubicBezTo>
                  <a:pt x="1347165" y="78723"/>
                  <a:pt x="1357999" y="67658"/>
                  <a:pt x="1357999" y="52213"/>
                </a:cubicBezTo>
                <a:cubicBezTo>
                  <a:pt x="1357999" y="36768"/>
                  <a:pt x="1347050" y="25818"/>
                  <a:pt x="1332296" y="25818"/>
                </a:cubicBezTo>
                <a:cubicBezTo>
                  <a:pt x="1324113" y="25818"/>
                  <a:pt x="1317312" y="29968"/>
                  <a:pt x="1313509" y="36538"/>
                </a:cubicBezTo>
                <a:lnTo>
                  <a:pt x="1313509" y="26740"/>
                </a:lnTo>
                <a:lnTo>
                  <a:pt x="1305095" y="26740"/>
                </a:lnTo>
                <a:lnTo>
                  <a:pt x="1305095" y="103850"/>
                </a:lnTo>
                <a:lnTo>
                  <a:pt x="1313509" y="103850"/>
                </a:lnTo>
                <a:lnTo>
                  <a:pt x="1313509" y="68119"/>
                </a:lnTo>
                <a:cubicBezTo>
                  <a:pt x="1317312" y="74689"/>
                  <a:pt x="1324113" y="78723"/>
                  <a:pt x="1332296" y="78723"/>
                </a:cubicBezTo>
                <a:moveTo>
                  <a:pt x="1253458" y="53365"/>
                </a:moveTo>
                <a:cubicBezTo>
                  <a:pt x="1253458" y="40802"/>
                  <a:pt x="1261987" y="34002"/>
                  <a:pt x="1272130" y="35270"/>
                </a:cubicBezTo>
                <a:lnTo>
                  <a:pt x="1272130" y="25703"/>
                </a:lnTo>
                <a:cubicBezTo>
                  <a:pt x="1263947" y="25703"/>
                  <a:pt x="1257261" y="30313"/>
                  <a:pt x="1253458" y="38036"/>
                </a:cubicBezTo>
                <a:lnTo>
                  <a:pt x="1253458" y="26625"/>
                </a:lnTo>
                <a:lnTo>
                  <a:pt x="1245044" y="26625"/>
                </a:lnTo>
                <a:lnTo>
                  <a:pt x="1245044" y="77801"/>
                </a:lnTo>
                <a:lnTo>
                  <a:pt x="1253458" y="77801"/>
                </a:lnTo>
                <a:lnTo>
                  <a:pt x="1253458" y="53365"/>
                </a:lnTo>
                <a:close/>
                <a:moveTo>
                  <a:pt x="1223029" y="52213"/>
                </a:moveTo>
                <a:cubicBezTo>
                  <a:pt x="1223029" y="63048"/>
                  <a:pt x="1215653" y="70770"/>
                  <a:pt x="1205279" y="70770"/>
                </a:cubicBezTo>
                <a:cubicBezTo>
                  <a:pt x="1194906" y="70770"/>
                  <a:pt x="1187183" y="63048"/>
                  <a:pt x="1187183" y="52213"/>
                </a:cubicBezTo>
                <a:cubicBezTo>
                  <a:pt x="1187183" y="41378"/>
                  <a:pt x="1194675" y="33771"/>
                  <a:pt x="1205279" y="33771"/>
                </a:cubicBezTo>
                <a:cubicBezTo>
                  <a:pt x="1215883" y="33771"/>
                  <a:pt x="1223029" y="41494"/>
                  <a:pt x="1223029" y="52213"/>
                </a:cubicBezTo>
                <a:moveTo>
                  <a:pt x="1205394" y="78723"/>
                </a:moveTo>
                <a:cubicBezTo>
                  <a:pt x="1220724" y="78723"/>
                  <a:pt x="1231789" y="67658"/>
                  <a:pt x="1231789" y="52213"/>
                </a:cubicBezTo>
                <a:cubicBezTo>
                  <a:pt x="1231789" y="36768"/>
                  <a:pt x="1220839" y="25818"/>
                  <a:pt x="1205394" y="25818"/>
                </a:cubicBezTo>
                <a:cubicBezTo>
                  <a:pt x="1189949" y="25818"/>
                  <a:pt x="1178539" y="36883"/>
                  <a:pt x="1178539" y="52213"/>
                </a:cubicBezTo>
                <a:cubicBezTo>
                  <a:pt x="1178539" y="67543"/>
                  <a:pt x="1189834" y="78723"/>
                  <a:pt x="1205394" y="78723"/>
                </a:cubicBezTo>
                <a:moveTo>
                  <a:pt x="1134970" y="93361"/>
                </a:moveTo>
                <a:lnTo>
                  <a:pt x="1142693" y="79299"/>
                </a:lnTo>
                <a:cubicBezTo>
                  <a:pt x="1143845" y="77340"/>
                  <a:pt x="1144767" y="75265"/>
                  <a:pt x="1144767" y="72960"/>
                </a:cubicBezTo>
                <a:cubicBezTo>
                  <a:pt x="1144767" y="69272"/>
                  <a:pt x="1142232" y="66505"/>
                  <a:pt x="1138313" y="66505"/>
                </a:cubicBezTo>
                <a:cubicBezTo>
                  <a:pt x="1134740" y="66505"/>
                  <a:pt x="1131858" y="68811"/>
                  <a:pt x="1131858" y="72614"/>
                </a:cubicBezTo>
                <a:cubicBezTo>
                  <a:pt x="1131858" y="75265"/>
                  <a:pt x="1133126" y="77455"/>
                  <a:pt x="1136353" y="78492"/>
                </a:cubicBezTo>
                <a:lnTo>
                  <a:pt x="1128631" y="93246"/>
                </a:lnTo>
                <a:lnTo>
                  <a:pt x="1134855" y="93246"/>
                </a:lnTo>
                <a:close/>
                <a:moveTo>
                  <a:pt x="1115030" y="53365"/>
                </a:moveTo>
                <a:cubicBezTo>
                  <a:pt x="1115030" y="40802"/>
                  <a:pt x="1123559" y="34002"/>
                  <a:pt x="1133702" y="35270"/>
                </a:cubicBezTo>
                <a:lnTo>
                  <a:pt x="1133702" y="25703"/>
                </a:lnTo>
                <a:cubicBezTo>
                  <a:pt x="1125519" y="25703"/>
                  <a:pt x="1118834" y="30313"/>
                  <a:pt x="1115030" y="38036"/>
                </a:cubicBezTo>
                <a:lnTo>
                  <a:pt x="1115030" y="26625"/>
                </a:lnTo>
                <a:lnTo>
                  <a:pt x="1106616" y="26625"/>
                </a:lnTo>
                <a:lnTo>
                  <a:pt x="1106616" y="77801"/>
                </a:lnTo>
                <a:lnTo>
                  <a:pt x="1115030" y="77801"/>
                </a:lnTo>
                <a:lnTo>
                  <a:pt x="1115030" y="53365"/>
                </a:lnTo>
                <a:close/>
                <a:moveTo>
                  <a:pt x="1052674" y="48640"/>
                </a:moveTo>
                <a:cubicBezTo>
                  <a:pt x="1053942" y="39880"/>
                  <a:pt x="1059474" y="33425"/>
                  <a:pt x="1068810" y="33425"/>
                </a:cubicBezTo>
                <a:cubicBezTo>
                  <a:pt x="1078147" y="33425"/>
                  <a:pt x="1083449" y="39995"/>
                  <a:pt x="1084140" y="48640"/>
                </a:cubicBezTo>
                <a:lnTo>
                  <a:pt x="1052559" y="48640"/>
                </a:lnTo>
                <a:close/>
                <a:moveTo>
                  <a:pt x="1071116" y="78723"/>
                </a:moveTo>
                <a:cubicBezTo>
                  <a:pt x="1077686" y="78723"/>
                  <a:pt x="1083910" y="77109"/>
                  <a:pt x="1089327" y="73306"/>
                </a:cubicBezTo>
                <a:lnTo>
                  <a:pt x="1089327" y="65237"/>
                </a:lnTo>
                <a:cubicBezTo>
                  <a:pt x="1083910" y="69041"/>
                  <a:pt x="1077570" y="70885"/>
                  <a:pt x="1071116" y="70885"/>
                </a:cubicBezTo>
                <a:cubicBezTo>
                  <a:pt x="1060973" y="70885"/>
                  <a:pt x="1053827" y="64661"/>
                  <a:pt x="1052444" y="55555"/>
                </a:cubicBezTo>
                <a:lnTo>
                  <a:pt x="1092900" y="55555"/>
                </a:lnTo>
                <a:cubicBezTo>
                  <a:pt x="1092900" y="54057"/>
                  <a:pt x="1093131" y="52789"/>
                  <a:pt x="1093131" y="51291"/>
                </a:cubicBezTo>
                <a:cubicBezTo>
                  <a:pt x="1093131" y="36653"/>
                  <a:pt x="1083564" y="25818"/>
                  <a:pt x="1068810" y="25818"/>
                </a:cubicBezTo>
                <a:cubicBezTo>
                  <a:pt x="1053251" y="25818"/>
                  <a:pt x="1043453" y="37460"/>
                  <a:pt x="1043453" y="52789"/>
                </a:cubicBezTo>
                <a:cubicBezTo>
                  <a:pt x="1043453" y="68119"/>
                  <a:pt x="1055094" y="78723"/>
                  <a:pt x="1071000" y="78723"/>
                </a:cubicBezTo>
                <a:moveTo>
                  <a:pt x="1039650" y="26740"/>
                </a:moveTo>
                <a:lnTo>
                  <a:pt x="1030775" y="26740"/>
                </a:lnTo>
                <a:lnTo>
                  <a:pt x="1016482" y="61088"/>
                </a:lnTo>
                <a:lnTo>
                  <a:pt x="999078" y="25012"/>
                </a:lnTo>
                <a:lnTo>
                  <a:pt x="981559" y="61203"/>
                </a:lnTo>
                <a:lnTo>
                  <a:pt x="967266" y="26740"/>
                </a:lnTo>
                <a:lnTo>
                  <a:pt x="957584" y="26740"/>
                </a:lnTo>
                <a:lnTo>
                  <a:pt x="980636" y="79645"/>
                </a:lnTo>
                <a:lnTo>
                  <a:pt x="999193" y="41724"/>
                </a:lnTo>
                <a:lnTo>
                  <a:pt x="1017404" y="79645"/>
                </a:lnTo>
                <a:lnTo>
                  <a:pt x="1039765" y="26740"/>
                </a:lnTo>
                <a:close/>
                <a:moveTo>
                  <a:pt x="944905" y="52213"/>
                </a:moveTo>
                <a:cubicBezTo>
                  <a:pt x="944905" y="63048"/>
                  <a:pt x="937529" y="70770"/>
                  <a:pt x="927156" y="70770"/>
                </a:cubicBezTo>
                <a:cubicBezTo>
                  <a:pt x="916782" y="70770"/>
                  <a:pt x="909060" y="63048"/>
                  <a:pt x="909060" y="52213"/>
                </a:cubicBezTo>
                <a:cubicBezTo>
                  <a:pt x="909060" y="41378"/>
                  <a:pt x="916551" y="33771"/>
                  <a:pt x="927156" y="33771"/>
                </a:cubicBezTo>
                <a:cubicBezTo>
                  <a:pt x="937759" y="33771"/>
                  <a:pt x="944905" y="41494"/>
                  <a:pt x="944905" y="52213"/>
                </a:cubicBezTo>
                <a:moveTo>
                  <a:pt x="927271" y="78723"/>
                </a:moveTo>
                <a:cubicBezTo>
                  <a:pt x="942600" y="78723"/>
                  <a:pt x="953665" y="67658"/>
                  <a:pt x="953665" y="52213"/>
                </a:cubicBezTo>
                <a:cubicBezTo>
                  <a:pt x="953665" y="36768"/>
                  <a:pt x="942715" y="25818"/>
                  <a:pt x="927271" y="25818"/>
                </a:cubicBezTo>
                <a:cubicBezTo>
                  <a:pt x="911826" y="25818"/>
                  <a:pt x="900415" y="36883"/>
                  <a:pt x="900415" y="52213"/>
                </a:cubicBezTo>
                <a:cubicBezTo>
                  <a:pt x="900415" y="67543"/>
                  <a:pt x="911711" y="78723"/>
                  <a:pt x="927271" y="78723"/>
                </a:cubicBezTo>
                <a:moveTo>
                  <a:pt x="878746" y="77801"/>
                </a:moveTo>
                <a:lnTo>
                  <a:pt x="887160" y="77801"/>
                </a:lnTo>
                <a:lnTo>
                  <a:pt x="887160" y="0"/>
                </a:lnTo>
                <a:lnTo>
                  <a:pt x="878746" y="0"/>
                </a:lnTo>
                <a:lnTo>
                  <a:pt x="878746" y="77801"/>
                </a:lnTo>
                <a:close/>
                <a:moveTo>
                  <a:pt x="829530" y="64431"/>
                </a:moveTo>
                <a:lnTo>
                  <a:pt x="829530" y="73536"/>
                </a:lnTo>
                <a:cubicBezTo>
                  <a:pt x="834025" y="76879"/>
                  <a:pt x="840134" y="78608"/>
                  <a:pt x="846819" y="78608"/>
                </a:cubicBezTo>
                <a:cubicBezTo>
                  <a:pt x="857999" y="78608"/>
                  <a:pt x="865837" y="72614"/>
                  <a:pt x="865837" y="62932"/>
                </a:cubicBezTo>
                <a:cubicBezTo>
                  <a:pt x="865837" y="57400"/>
                  <a:pt x="862840" y="53481"/>
                  <a:pt x="856270" y="50715"/>
                </a:cubicBezTo>
                <a:lnTo>
                  <a:pt x="844168" y="45874"/>
                </a:lnTo>
                <a:cubicBezTo>
                  <a:pt x="840134" y="44260"/>
                  <a:pt x="838635" y="42416"/>
                  <a:pt x="838635" y="39419"/>
                </a:cubicBezTo>
                <a:cubicBezTo>
                  <a:pt x="838635" y="35154"/>
                  <a:pt x="842439" y="32619"/>
                  <a:pt x="847972" y="32619"/>
                </a:cubicBezTo>
                <a:cubicBezTo>
                  <a:pt x="853043" y="32619"/>
                  <a:pt x="858691" y="35039"/>
                  <a:pt x="863301" y="39073"/>
                </a:cubicBezTo>
                <a:lnTo>
                  <a:pt x="863301" y="30313"/>
                </a:lnTo>
                <a:cubicBezTo>
                  <a:pt x="859382" y="27317"/>
                  <a:pt x="853735" y="25703"/>
                  <a:pt x="847856" y="25703"/>
                </a:cubicBezTo>
                <a:cubicBezTo>
                  <a:pt x="837368" y="25703"/>
                  <a:pt x="830221" y="31351"/>
                  <a:pt x="830221" y="40226"/>
                </a:cubicBezTo>
                <a:cubicBezTo>
                  <a:pt x="830221" y="46796"/>
                  <a:pt x="833679" y="50369"/>
                  <a:pt x="840019" y="53135"/>
                </a:cubicBezTo>
                <a:lnTo>
                  <a:pt x="852005" y="57976"/>
                </a:lnTo>
                <a:cubicBezTo>
                  <a:pt x="855809" y="59590"/>
                  <a:pt x="857308" y="61664"/>
                  <a:pt x="857308" y="64546"/>
                </a:cubicBezTo>
                <a:cubicBezTo>
                  <a:pt x="857308" y="69272"/>
                  <a:pt x="853043" y="71807"/>
                  <a:pt x="847049" y="71807"/>
                </a:cubicBezTo>
                <a:cubicBezTo>
                  <a:pt x="841056" y="71807"/>
                  <a:pt x="835062" y="69502"/>
                  <a:pt x="829530" y="64431"/>
                </a:cubicBezTo>
                <a:moveTo>
                  <a:pt x="755532" y="48640"/>
                </a:moveTo>
                <a:cubicBezTo>
                  <a:pt x="756801" y="39880"/>
                  <a:pt x="762333" y="33425"/>
                  <a:pt x="771669" y="33425"/>
                </a:cubicBezTo>
                <a:cubicBezTo>
                  <a:pt x="781005" y="33425"/>
                  <a:pt x="786307" y="39995"/>
                  <a:pt x="786999" y="48640"/>
                </a:cubicBezTo>
                <a:lnTo>
                  <a:pt x="755417" y="48640"/>
                </a:lnTo>
                <a:close/>
                <a:moveTo>
                  <a:pt x="774090" y="78723"/>
                </a:moveTo>
                <a:cubicBezTo>
                  <a:pt x="780659" y="78723"/>
                  <a:pt x="786883" y="77109"/>
                  <a:pt x="792301" y="73306"/>
                </a:cubicBezTo>
                <a:lnTo>
                  <a:pt x="792301" y="65237"/>
                </a:lnTo>
                <a:cubicBezTo>
                  <a:pt x="786883" y="69041"/>
                  <a:pt x="780544" y="70885"/>
                  <a:pt x="774090" y="70885"/>
                </a:cubicBezTo>
                <a:cubicBezTo>
                  <a:pt x="763947" y="70885"/>
                  <a:pt x="756801" y="64661"/>
                  <a:pt x="755417" y="55555"/>
                </a:cubicBezTo>
                <a:lnTo>
                  <a:pt x="795874" y="55555"/>
                </a:lnTo>
                <a:cubicBezTo>
                  <a:pt x="795874" y="54057"/>
                  <a:pt x="796104" y="52789"/>
                  <a:pt x="796104" y="51291"/>
                </a:cubicBezTo>
                <a:cubicBezTo>
                  <a:pt x="796104" y="36653"/>
                  <a:pt x="786538" y="25818"/>
                  <a:pt x="771784" y="25818"/>
                </a:cubicBezTo>
                <a:cubicBezTo>
                  <a:pt x="756224" y="25818"/>
                  <a:pt x="746427" y="37460"/>
                  <a:pt x="746427" y="52789"/>
                </a:cubicBezTo>
                <a:cubicBezTo>
                  <a:pt x="746427" y="68119"/>
                  <a:pt x="758068" y="78723"/>
                  <a:pt x="773974" y="78723"/>
                </a:cubicBezTo>
                <a:moveTo>
                  <a:pt x="724758" y="77801"/>
                </a:moveTo>
                <a:lnTo>
                  <a:pt x="733172" y="77801"/>
                </a:lnTo>
                <a:lnTo>
                  <a:pt x="733172" y="0"/>
                </a:lnTo>
                <a:lnTo>
                  <a:pt x="724758" y="0"/>
                </a:lnTo>
                <a:lnTo>
                  <a:pt x="724758" y="77801"/>
                </a:lnTo>
                <a:close/>
                <a:moveTo>
                  <a:pt x="714154" y="75150"/>
                </a:moveTo>
                <a:lnTo>
                  <a:pt x="714154" y="66966"/>
                </a:lnTo>
                <a:cubicBezTo>
                  <a:pt x="710466" y="69502"/>
                  <a:pt x="706316" y="70655"/>
                  <a:pt x="702167" y="70655"/>
                </a:cubicBezTo>
                <a:cubicBezTo>
                  <a:pt x="696519" y="70655"/>
                  <a:pt x="692255" y="67888"/>
                  <a:pt x="692255" y="60742"/>
                </a:cubicBezTo>
                <a:lnTo>
                  <a:pt x="692255" y="34463"/>
                </a:lnTo>
                <a:lnTo>
                  <a:pt x="713462" y="34463"/>
                </a:lnTo>
                <a:lnTo>
                  <a:pt x="713462" y="26740"/>
                </a:lnTo>
                <a:lnTo>
                  <a:pt x="692255" y="26740"/>
                </a:lnTo>
                <a:lnTo>
                  <a:pt x="692255" y="10489"/>
                </a:lnTo>
                <a:lnTo>
                  <a:pt x="683840" y="10489"/>
                </a:lnTo>
                <a:lnTo>
                  <a:pt x="683840" y="60166"/>
                </a:lnTo>
                <a:cubicBezTo>
                  <a:pt x="683840" y="73997"/>
                  <a:pt x="690641" y="78723"/>
                  <a:pt x="701360" y="78723"/>
                </a:cubicBezTo>
                <a:cubicBezTo>
                  <a:pt x="705625" y="78723"/>
                  <a:pt x="710466" y="77685"/>
                  <a:pt x="714154" y="75150"/>
                </a:cubicBezTo>
                <a:moveTo>
                  <a:pt x="674159" y="75150"/>
                </a:moveTo>
                <a:lnTo>
                  <a:pt x="674159" y="66966"/>
                </a:lnTo>
                <a:cubicBezTo>
                  <a:pt x="670470" y="69502"/>
                  <a:pt x="666321" y="70655"/>
                  <a:pt x="662171" y="70655"/>
                </a:cubicBezTo>
                <a:cubicBezTo>
                  <a:pt x="656524" y="70655"/>
                  <a:pt x="652259" y="67888"/>
                  <a:pt x="652259" y="60742"/>
                </a:cubicBezTo>
                <a:lnTo>
                  <a:pt x="652259" y="34463"/>
                </a:lnTo>
                <a:lnTo>
                  <a:pt x="673467" y="34463"/>
                </a:lnTo>
                <a:lnTo>
                  <a:pt x="673467" y="26740"/>
                </a:lnTo>
                <a:lnTo>
                  <a:pt x="652259" y="26740"/>
                </a:lnTo>
                <a:lnTo>
                  <a:pt x="652259" y="10489"/>
                </a:lnTo>
                <a:lnTo>
                  <a:pt x="643845" y="10489"/>
                </a:lnTo>
                <a:lnTo>
                  <a:pt x="643845" y="60166"/>
                </a:lnTo>
                <a:cubicBezTo>
                  <a:pt x="643845" y="73997"/>
                  <a:pt x="650645" y="78723"/>
                  <a:pt x="661365" y="78723"/>
                </a:cubicBezTo>
                <a:cubicBezTo>
                  <a:pt x="665629" y="78723"/>
                  <a:pt x="670470" y="77685"/>
                  <a:pt x="674159" y="75150"/>
                </a:cubicBezTo>
                <a:moveTo>
                  <a:pt x="619064" y="77801"/>
                </a:moveTo>
                <a:lnTo>
                  <a:pt x="627593" y="77801"/>
                </a:lnTo>
                <a:lnTo>
                  <a:pt x="627593" y="26625"/>
                </a:lnTo>
                <a:lnTo>
                  <a:pt x="619064" y="26625"/>
                </a:lnTo>
                <a:lnTo>
                  <a:pt x="619064" y="77801"/>
                </a:lnTo>
                <a:close/>
                <a:moveTo>
                  <a:pt x="622637" y="16943"/>
                </a:moveTo>
                <a:cubicBezTo>
                  <a:pt x="624020" y="16943"/>
                  <a:pt x="625173" y="16482"/>
                  <a:pt x="626326" y="15675"/>
                </a:cubicBezTo>
                <a:lnTo>
                  <a:pt x="632434" y="11411"/>
                </a:lnTo>
                <a:lnTo>
                  <a:pt x="626326" y="7031"/>
                </a:lnTo>
                <a:cubicBezTo>
                  <a:pt x="625173" y="6224"/>
                  <a:pt x="624020" y="5878"/>
                  <a:pt x="622637" y="5878"/>
                </a:cubicBezTo>
                <a:cubicBezTo>
                  <a:pt x="619640" y="5878"/>
                  <a:pt x="617220" y="8414"/>
                  <a:pt x="617220" y="11526"/>
                </a:cubicBezTo>
                <a:cubicBezTo>
                  <a:pt x="617220" y="14638"/>
                  <a:pt x="619640" y="16943"/>
                  <a:pt x="622637" y="16943"/>
                </a:cubicBezTo>
                <a:moveTo>
                  <a:pt x="593592" y="77801"/>
                </a:moveTo>
                <a:lnTo>
                  <a:pt x="602005" y="77801"/>
                </a:lnTo>
                <a:lnTo>
                  <a:pt x="602005" y="0"/>
                </a:lnTo>
                <a:lnTo>
                  <a:pt x="593592" y="0"/>
                </a:lnTo>
                <a:lnTo>
                  <a:pt x="593592" y="77801"/>
                </a:lnTo>
                <a:close/>
                <a:moveTo>
                  <a:pt x="526049" y="33771"/>
                </a:moveTo>
                <a:cubicBezTo>
                  <a:pt x="536538" y="33771"/>
                  <a:pt x="544029" y="41609"/>
                  <a:pt x="544029" y="52444"/>
                </a:cubicBezTo>
                <a:cubicBezTo>
                  <a:pt x="544029" y="63278"/>
                  <a:pt x="536538" y="70770"/>
                  <a:pt x="526049" y="70770"/>
                </a:cubicBezTo>
                <a:cubicBezTo>
                  <a:pt x="515560" y="70770"/>
                  <a:pt x="508299" y="63048"/>
                  <a:pt x="508299" y="52444"/>
                </a:cubicBezTo>
                <a:cubicBezTo>
                  <a:pt x="508299" y="41839"/>
                  <a:pt x="515791" y="33771"/>
                  <a:pt x="526049" y="33771"/>
                </a:cubicBezTo>
                <a:moveTo>
                  <a:pt x="543914" y="77801"/>
                </a:moveTo>
                <a:lnTo>
                  <a:pt x="552444" y="77801"/>
                </a:lnTo>
                <a:lnTo>
                  <a:pt x="552444" y="26625"/>
                </a:lnTo>
                <a:lnTo>
                  <a:pt x="543914" y="26625"/>
                </a:lnTo>
                <a:lnTo>
                  <a:pt x="543914" y="36307"/>
                </a:lnTo>
                <a:cubicBezTo>
                  <a:pt x="540111" y="29737"/>
                  <a:pt x="533310" y="25703"/>
                  <a:pt x="525242" y="25703"/>
                </a:cubicBezTo>
                <a:cubicBezTo>
                  <a:pt x="510258" y="25703"/>
                  <a:pt x="499539" y="36999"/>
                  <a:pt x="499539" y="52444"/>
                </a:cubicBezTo>
                <a:cubicBezTo>
                  <a:pt x="499539" y="67888"/>
                  <a:pt x="510258" y="78608"/>
                  <a:pt x="525242" y="78608"/>
                </a:cubicBezTo>
                <a:cubicBezTo>
                  <a:pt x="533310" y="78608"/>
                  <a:pt x="540111" y="74689"/>
                  <a:pt x="543914" y="68234"/>
                </a:cubicBezTo>
                <a:lnTo>
                  <a:pt x="543914" y="77801"/>
                </a:lnTo>
                <a:close/>
                <a:moveTo>
                  <a:pt x="393730" y="52213"/>
                </a:moveTo>
                <a:cubicBezTo>
                  <a:pt x="393730" y="42070"/>
                  <a:pt x="399493" y="34002"/>
                  <a:pt x="408022" y="34002"/>
                </a:cubicBezTo>
                <a:cubicBezTo>
                  <a:pt x="416551" y="34002"/>
                  <a:pt x="420124" y="39304"/>
                  <a:pt x="420124" y="49216"/>
                </a:cubicBezTo>
                <a:lnTo>
                  <a:pt x="420124" y="77801"/>
                </a:lnTo>
                <a:lnTo>
                  <a:pt x="428538" y="77801"/>
                </a:lnTo>
                <a:lnTo>
                  <a:pt x="428538" y="51406"/>
                </a:lnTo>
                <a:cubicBezTo>
                  <a:pt x="428538" y="41609"/>
                  <a:pt x="434186" y="33887"/>
                  <a:pt x="442831" y="33887"/>
                </a:cubicBezTo>
                <a:cubicBezTo>
                  <a:pt x="451475" y="33887"/>
                  <a:pt x="454933" y="39189"/>
                  <a:pt x="454933" y="49101"/>
                </a:cubicBezTo>
                <a:lnTo>
                  <a:pt x="454933" y="77685"/>
                </a:lnTo>
                <a:lnTo>
                  <a:pt x="463347" y="77685"/>
                </a:lnTo>
                <a:lnTo>
                  <a:pt x="463347" y="47602"/>
                </a:lnTo>
                <a:cubicBezTo>
                  <a:pt x="463347" y="34924"/>
                  <a:pt x="456777" y="25588"/>
                  <a:pt x="444444" y="25588"/>
                </a:cubicBezTo>
                <a:cubicBezTo>
                  <a:pt x="436261" y="25588"/>
                  <a:pt x="429576" y="30083"/>
                  <a:pt x="426349" y="36768"/>
                </a:cubicBezTo>
                <a:cubicBezTo>
                  <a:pt x="423697" y="29968"/>
                  <a:pt x="418511" y="25588"/>
                  <a:pt x="410443" y="25588"/>
                </a:cubicBezTo>
                <a:cubicBezTo>
                  <a:pt x="403066" y="25588"/>
                  <a:pt x="397072" y="29507"/>
                  <a:pt x="393615" y="35731"/>
                </a:cubicBezTo>
                <a:lnTo>
                  <a:pt x="393615" y="26510"/>
                </a:lnTo>
                <a:lnTo>
                  <a:pt x="385200" y="26510"/>
                </a:lnTo>
                <a:lnTo>
                  <a:pt x="385200" y="77685"/>
                </a:lnTo>
                <a:lnTo>
                  <a:pt x="393615" y="77685"/>
                </a:lnTo>
                <a:lnTo>
                  <a:pt x="393615" y="52098"/>
                </a:lnTo>
                <a:close/>
                <a:moveTo>
                  <a:pt x="331374" y="48640"/>
                </a:moveTo>
                <a:cubicBezTo>
                  <a:pt x="332642" y="39880"/>
                  <a:pt x="338174" y="33425"/>
                  <a:pt x="347510" y="33425"/>
                </a:cubicBezTo>
                <a:cubicBezTo>
                  <a:pt x="356846" y="33425"/>
                  <a:pt x="362148" y="39995"/>
                  <a:pt x="362840" y="48640"/>
                </a:cubicBezTo>
                <a:lnTo>
                  <a:pt x="331259" y="48640"/>
                </a:lnTo>
                <a:close/>
                <a:moveTo>
                  <a:pt x="349931" y="78723"/>
                </a:moveTo>
                <a:cubicBezTo>
                  <a:pt x="356501" y="78723"/>
                  <a:pt x="362725" y="77109"/>
                  <a:pt x="368142" y="73306"/>
                </a:cubicBezTo>
                <a:lnTo>
                  <a:pt x="368142" y="65237"/>
                </a:lnTo>
                <a:cubicBezTo>
                  <a:pt x="362725" y="69041"/>
                  <a:pt x="356385" y="70885"/>
                  <a:pt x="349931" y="70885"/>
                </a:cubicBezTo>
                <a:cubicBezTo>
                  <a:pt x="339788" y="70885"/>
                  <a:pt x="332642" y="64661"/>
                  <a:pt x="331259" y="55555"/>
                </a:cubicBezTo>
                <a:lnTo>
                  <a:pt x="371715" y="55555"/>
                </a:lnTo>
                <a:cubicBezTo>
                  <a:pt x="371715" y="54057"/>
                  <a:pt x="371946" y="52789"/>
                  <a:pt x="371946" y="51291"/>
                </a:cubicBezTo>
                <a:cubicBezTo>
                  <a:pt x="371946" y="36653"/>
                  <a:pt x="362379" y="25818"/>
                  <a:pt x="347626" y="25818"/>
                </a:cubicBezTo>
                <a:cubicBezTo>
                  <a:pt x="332066" y="25818"/>
                  <a:pt x="322268" y="37460"/>
                  <a:pt x="322268" y="52789"/>
                </a:cubicBezTo>
                <a:cubicBezTo>
                  <a:pt x="322268" y="68119"/>
                  <a:pt x="333910" y="78723"/>
                  <a:pt x="349816" y="78723"/>
                </a:cubicBezTo>
                <a:moveTo>
                  <a:pt x="272245" y="48640"/>
                </a:moveTo>
                <a:cubicBezTo>
                  <a:pt x="273513" y="39880"/>
                  <a:pt x="279046" y="33425"/>
                  <a:pt x="288382" y="33425"/>
                </a:cubicBezTo>
                <a:cubicBezTo>
                  <a:pt x="297718" y="33425"/>
                  <a:pt x="303020" y="39995"/>
                  <a:pt x="303712" y="48640"/>
                </a:cubicBezTo>
                <a:lnTo>
                  <a:pt x="272130" y="48640"/>
                </a:lnTo>
                <a:close/>
                <a:moveTo>
                  <a:pt x="290802" y="78723"/>
                </a:moveTo>
                <a:cubicBezTo>
                  <a:pt x="297372" y="78723"/>
                  <a:pt x="303596" y="77109"/>
                  <a:pt x="309013" y="73306"/>
                </a:cubicBezTo>
                <a:lnTo>
                  <a:pt x="309013" y="65237"/>
                </a:lnTo>
                <a:cubicBezTo>
                  <a:pt x="303596" y="69041"/>
                  <a:pt x="297257" y="70885"/>
                  <a:pt x="290802" y="70885"/>
                </a:cubicBezTo>
                <a:cubicBezTo>
                  <a:pt x="280659" y="70885"/>
                  <a:pt x="273513" y="64661"/>
                  <a:pt x="272130" y="55555"/>
                </a:cubicBezTo>
                <a:lnTo>
                  <a:pt x="312586" y="55555"/>
                </a:lnTo>
                <a:cubicBezTo>
                  <a:pt x="312586" y="54057"/>
                  <a:pt x="312817" y="52789"/>
                  <a:pt x="312817" y="51291"/>
                </a:cubicBezTo>
                <a:cubicBezTo>
                  <a:pt x="312817" y="36653"/>
                  <a:pt x="303250" y="25818"/>
                  <a:pt x="288497" y="25818"/>
                </a:cubicBezTo>
                <a:cubicBezTo>
                  <a:pt x="272937" y="25818"/>
                  <a:pt x="263140" y="37460"/>
                  <a:pt x="263140" y="52789"/>
                </a:cubicBezTo>
                <a:cubicBezTo>
                  <a:pt x="263140" y="68119"/>
                  <a:pt x="274781" y="78723"/>
                  <a:pt x="290687" y="78723"/>
                </a:cubicBezTo>
                <a:moveTo>
                  <a:pt x="217958" y="64431"/>
                </a:moveTo>
                <a:lnTo>
                  <a:pt x="217958" y="73536"/>
                </a:lnTo>
                <a:cubicBezTo>
                  <a:pt x="222453" y="76879"/>
                  <a:pt x="228561" y="78608"/>
                  <a:pt x="235247" y="78608"/>
                </a:cubicBezTo>
                <a:cubicBezTo>
                  <a:pt x="246427" y="78608"/>
                  <a:pt x="254265" y="72614"/>
                  <a:pt x="254265" y="62932"/>
                </a:cubicBezTo>
                <a:cubicBezTo>
                  <a:pt x="254265" y="57400"/>
                  <a:pt x="251268" y="53481"/>
                  <a:pt x="244698" y="50715"/>
                </a:cubicBezTo>
                <a:lnTo>
                  <a:pt x="232596" y="45874"/>
                </a:lnTo>
                <a:cubicBezTo>
                  <a:pt x="228561" y="44260"/>
                  <a:pt x="227063" y="42416"/>
                  <a:pt x="227063" y="39419"/>
                </a:cubicBezTo>
                <a:cubicBezTo>
                  <a:pt x="227063" y="35154"/>
                  <a:pt x="230867" y="32619"/>
                  <a:pt x="236399" y="32619"/>
                </a:cubicBezTo>
                <a:cubicBezTo>
                  <a:pt x="241471" y="32619"/>
                  <a:pt x="247119" y="35039"/>
                  <a:pt x="251729" y="39073"/>
                </a:cubicBezTo>
                <a:lnTo>
                  <a:pt x="251729" y="30313"/>
                </a:lnTo>
                <a:cubicBezTo>
                  <a:pt x="247810" y="27317"/>
                  <a:pt x="242162" y="25703"/>
                  <a:pt x="236284" y="25703"/>
                </a:cubicBezTo>
                <a:cubicBezTo>
                  <a:pt x="225795" y="25703"/>
                  <a:pt x="218649" y="31351"/>
                  <a:pt x="218649" y="40226"/>
                </a:cubicBezTo>
                <a:cubicBezTo>
                  <a:pt x="218649" y="46796"/>
                  <a:pt x="222107" y="50369"/>
                  <a:pt x="228446" y="53135"/>
                </a:cubicBezTo>
                <a:lnTo>
                  <a:pt x="240433" y="57976"/>
                </a:lnTo>
                <a:cubicBezTo>
                  <a:pt x="244237" y="59590"/>
                  <a:pt x="245735" y="61664"/>
                  <a:pt x="245735" y="64546"/>
                </a:cubicBezTo>
                <a:cubicBezTo>
                  <a:pt x="245735" y="69272"/>
                  <a:pt x="241471" y="71807"/>
                  <a:pt x="235477" y="71807"/>
                </a:cubicBezTo>
                <a:cubicBezTo>
                  <a:pt x="229484" y="71807"/>
                  <a:pt x="223490" y="69502"/>
                  <a:pt x="217958" y="64431"/>
                </a:cubicBezTo>
                <a:moveTo>
                  <a:pt x="154219" y="33771"/>
                </a:moveTo>
                <a:cubicBezTo>
                  <a:pt x="164707" y="33771"/>
                  <a:pt x="172199" y="41609"/>
                  <a:pt x="172199" y="52444"/>
                </a:cubicBezTo>
                <a:cubicBezTo>
                  <a:pt x="172199" y="63278"/>
                  <a:pt x="164707" y="70770"/>
                  <a:pt x="154219" y="70770"/>
                </a:cubicBezTo>
                <a:cubicBezTo>
                  <a:pt x="143730" y="70770"/>
                  <a:pt x="136468" y="63048"/>
                  <a:pt x="136468" y="52444"/>
                </a:cubicBezTo>
                <a:cubicBezTo>
                  <a:pt x="136468" y="41839"/>
                  <a:pt x="143960" y="33771"/>
                  <a:pt x="154219" y="33771"/>
                </a:cubicBezTo>
                <a:moveTo>
                  <a:pt x="172199" y="77801"/>
                </a:moveTo>
                <a:lnTo>
                  <a:pt x="180728" y="77801"/>
                </a:lnTo>
                <a:lnTo>
                  <a:pt x="180728" y="0"/>
                </a:lnTo>
                <a:lnTo>
                  <a:pt x="172199" y="0"/>
                </a:lnTo>
                <a:lnTo>
                  <a:pt x="172199" y="36422"/>
                </a:lnTo>
                <a:cubicBezTo>
                  <a:pt x="168395" y="29737"/>
                  <a:pt x="161710" y="25703"/>
                  <a:pt x="153527" y="25703"/>
                </a:cubicBezTo>
                <a:cubicBezTo>
                  <a:pt x="138543" y="25703"/>
                  <a:pt x="127824" y="36999"/>
                  <a:pt x="127824" y="52444"/>
                </a:cubicBezTo>
                <a:cubicBezTo>
                  <a:pt x="127824" y="67888"/>
                  <a:pt x="138543" y="78608"/>
                  <a:pt x="153527" y="78608"/>
                </a:cubicBezTo>
                <a:cubicBezTo>
                  <a:pt x="161710" y="78608"/>
                  <a:pt x="168395" y="74574"/>
                  <a:pt x="172199" y="68119"/>
                </a:cubicBezTo>
                <a:lnTo>
                  <a:pt x="172199" y="77801"/>
                </a:lnTo>
                <a:close/>
                <a:moveTo>
                  <a:pt x="78492" y="52213"/>
                </a:moveTo>
                <a:cubicBezTo>
                  <a:pt x="78492" y="42070"/>
                  <a:pt x="84717" y="34002"/>
                  <a:pt x="94168" y="34002"/>
                </a:cubicBezTo>
                <a:cubicBezTo>
                  <a:pt x="103043" y="34002"/>
                  <a:pt x="107423" y="39304"/>
                  <a:pt x="107423" y="49216"/>
                </a:cubicBezTo>
                <a:lnTo>
                  <a:pt x="107423" y="77801"/>
                </a:lnTo>
                <a:lnTo>
                  <a:pt x="115952" y="77801"/>
                </a:lnTo>
                <a:lnTo>
                  <a:pt x="115952" y="47718"/>
                </a:lnTo>
                <a:cubicBezTo>
                  <a:pt x="115952" y="35039"/>
                  <a:pt x="109267" y="25703"/>
                  <a:pt x="96243" y="25703"/>
                </a:cubicBezTo>
                <a:cubicBezTo>
                  <a:pt x="88405" y="25703"/>
                  <a:pt x="82181" y="29852"/>
                  <a:pt x="78492" y="36192"/>
                </a:cubicBezTo>
                <a:lnTo>
                  <a:pt x="78492" y="26625"/>
                </a:lnTo>
                <a:lnTo>
                  <a:pt x="70078" y="26625"/>
                </a:lnTo>
                <a:lnTo>
                  <a:pt x="70078" y="77801"/>
                </a:lnTo>
                <a:lnTo>
                  <a:pt x="78492" y="77801"/>
                </a:lnTo>
                <a:lnTo>
                  <a:pt x="78492" y="52213"/>
                </a:lnTo>
                <a:close/>
                <a:moveTo>
                  <a:pt x="26394" y="33771"/>
                </a:moveTo>
                <a:cubicBezTo>
                  <a:pt x="36883" y="33771"/>
                  <a:pt x="44375" y="41609"/>
                  <a:pt x="44375" y="52444"/>
                </a:cubicBezTo>
                <a:cubicBezTo>
                  <a:pt x="44375" y="63278"/>
                  <a:pt x="36883" y="70770"/>
                  <a:pt x="26394" y="70770"/>
                </a:cubicBezTo>
                <a:cubicBezTo>
                  <a:pt x="15906" y="70770"/>
                  <a:pt x="8645" y="63048"/>
                  <a:pt x="8645" y="52444"/>
                </a:cubicBezTo>
                <a:cubicBezTo>
                  <a:pt x="8645" y="41839"/>
                  <a:pt x="16136" y="33771"/>
                  <a:pt x="26394" y="33771"/>
                </a:cubicBezTo>
                <a:moveTo>
                  <a:pt x="44375" y="77801"/>
                </a:moveTo>
                <a:lnTo>
                  <a:pt x="52905" y="77801"/>
                </a:lnTo>
                <a:lnTo>
                  <a:pt x="52905" y="26625"/>
                </a:lnTo>
                <a:lnTo>
                  <a:pt x="44375" y="26625"/>
                </a:lnTo>
                <a:lnTo>
                  <a:pt x="44375" y="36307"/>
                </a:lnTo>
                <a:cubicBezTo>
                  <a:pt x="40572" y="29737"/>
                  <a:pt x="33771" y="25703"/>
                  <a:pt x="25703" y="25703"/>
                </a:cubicBezTo>
                <a:cubicBezTo>
                  <a:pt x="10719" y="25703"/>
                  <a:pt x="0" y="36999"/>
                  <a:pt x="0" y="52444"/>
                </a:cubicBezTo>
                <a:cubicBezTo>
                  <a:pt x="0" y="67888"/>
                  <a:pt x="10719" y="78608"/>
                  <a:pt x="25703" y="78608"/>
                </a:cubicBezTo>
                <a:cubicBezTo>
                  <a:pt x="33771" y="78608"/>
                  <a:pt x="40572" y="74689"/>
                  <a:pt x="44375" y="68234"/>
                </a:cubicBezTo>
                <a:lnTo>
                  <a:pt x="44375" y="77801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2" name="Freeform: Shape 2011">
            <a:extLst>
              <a:ext uri="{FF2B5EF4-FFF2-40B4-BE49-F238E27FC236}">
                <a16:creationId xmlns:a16="http://schemas.microsoft.com/office/drawing/2014/main" id="{05E4FFD5-D937-885D-7CF7-48F8D09FF244}"/>
              </a:ext>
            </a:extLst>
          </p:cNvPr>
          <p:cNvSpPr/>
          <p:nvPr/>
        </p:nvSpPr>
        <p:spPr>
          <a:xfrm>
            <a:off x="3789995" y="3157877"/>
            <a:ext cx="2535846" cy="104771"/>
          </a:xfrm>
          <a:custGeom>
            <a:avLst/>
            <a:gdLst>
              <a:gd name="connsiteX0" fmla="*/ 2499539 w 2535846"/>
              <a:gd name="connsiteY0" fmla="*/ 64431 h 104771"/>
              <a:gd name="connsiteX1" fmla="*/ 2499539 w 2535846"/>
              <a:gd name="connsiteY1" fmla="*/ 73536 h 104771"/>
              <a:gd name="connsiteX2" fmla="*/ 2516828 w 2535846"/>
              <a:gd name="connsiteY2" fmla="*/ 78608 h 104771"/>
              <a:gd name="connsiteX3" fmla="*/ 2535847 w 2535846"/>
              <a:gd name="connsiteY3" fmla="*/ 62932 h 104771"/>
              <a:gd name="connsiteX4" fmla="*/ 2526280 w 2535846"/>
              <a:gd name="connsiteY4" fmla="*/ 50715 h 104771"/>
              <a:gd name="connsiteX5" fmla="*/ 2514178 w 2535846"/>
              <a:gd name="connsiteY5" fmla="*/ 45874 h 104771"/>
              <a:gd name="connsiteX6" fmla="*/ 2508645 w 2535846"/>
              <a:gd name="connsiteY6" fmla="*/ 39419 h 104771"/>
              <a:gd name="connsiteX7" fmla="*/ 2517981 w 2535846"/>
              <a:gd name="connsiteY7" fmla="*/ 32619 h 104771"/>
              <a:gd name="connsiteX8" fmla="*/ 2533310 w 2535846"/>
              <a:gd name="connsiteY8" fmla="*/ 39073 h 104771"/>
              <a:gd name="connsiteX9" fmla="*/ 2533310 w 2535846"/>
              <a:gd name="connsiteY9" fmla="*/ 30313 h 104771"/>
              <a:gd name="connsiteX10" fmla="*/ 2517866 w 2535846"/>
              <a:gd name="connsiteY10" fmla="*/ 25703 h 104771"/>
              <a:gd name="connsiteX11" fmla="*/ 2500231 w 2535846"/>
              <a:gd name="connsiteY11" fmla="*/ 40226 h 104771"/>
              <a:gd name="connsiteX12" fmla="*/ 2510028 w 2535846"/>
              <a:gd name="connsiteY12" fmla="*/ 53135 h 104771"/>
              <a:gd name="connsiteX13" fmla="*/ 2522015 w 2535846"/>
              <a:gd name="connsiteY13" fmla="*/ 57976 h 104771"/>
              <a:gd name="connsiteX14" fmla="*/ 2527317 w 2535846"/>
              <a:gd name="connsiteY14" fmla="*/ 64546 h 104771"/>
              <a:gd name="connsiteX15" fmla="*/ 2517059 w 2535846"/>
              <a:gd name="connsiteY15" fmla="*/ 71807 h 104771"/>
              <a:gd name="connsiteX16" fmla="*/ 2499539 w 2535846"/>
              <a:gd name="connsiteY16" fmla="*/ 64431 h 104771"/>
              <a:gd name="connsiteX17" fmla="*/ 2449401 w 2535846"/>
              <a:gd name="connsiteY17" fmla="*/ 48640 h 104771"/>
              <a:gd name="connsiteX18" fmla="*/ 2465537 w 2535846"/>
              <a:gd name="connsiteY18" fmla="*/ 33425 h 104771"/>
              <a:gd name="connsiteX19" fmla="*/ 2480867 w 2535846"/>
              <a:gd name="connsiteY19" fmla="*/ 48640 h 104771"/>
              <a:gd name="connsiteX20" fmla="*/ 2449286 w 2535846"/>
              <a:gd name="connsiteY20" fmla="*/ 48640 h 104771"/>
              <a:gd name="connsiteX21" fmla="*/ 2467843 w 2535846"/>
              <a:gd name="connsiteY21" fmla="*/ 78723 h 104771"/>
              <a:gd name="connsiteX22" fmla="*/ 2486054 w 2535846"/>
              <a:gd name="connsiteY22" fmla="*/ 73306 h 104771"/>
              <a:gd name="connsiteX23" fmla="*/ 2486054 w 2535846"/>
              <a:gd name="connsiteY23" fmla="*/ 65237 h 104771"/>
              <a:gd name="connsiteX24" fmla="*/ 2467843 w 2535846"/>
              <a:gd name="connsiteY24" fmla="*/ 70885 h 104771"/>
              <a:gd name="connsiteX25" fmla="*/ 2449170 w 2535846"/>
              <a:gd name="connsiteY25" fmla="*/ 55555 h 104771"/>
              <a:gd name="connsiteX26" fmla="*/ 2489627 w 2535846"/>
              <a:gd name="connsiteY26" fmla="*/ 55555 h 104771"/>
              <a:gd name="connsiteX27" fmla="*/ 2489858 w 2535846"/>
              <a:gd name="connsiteY27" fmla="*/ 51291 h 104771"/>
              <a:gd name="connsiteX28" fmla="*/ 2465537 w 2535846"/>
              <a:gd name="connsiteY28" fmla="*/ 25818 h 104771"/>
              <a:gd name="connsiteX29" fmla="*/ 2440181 w 2535846"/>
              <a:gd name="connsiteY29" fmla="*/ 52789 h 104771"/>
              <a:gd name="connsiteX30" fmla="*/ 2467727 w 2535846"/>
              <a:gd name="connsiteY30" fmla="*/ 78723 h 104771"/>
              <a:gd name="connsiteX31" fmla="*/ 2395805 w 2535846"/>
              <a:gd name="connsiteY31" fmla="*/ 52213 h 104771"/>
              <a:gd name="connsiteX32" fmla="*/ 2414362 w 2535846"/>
              <a:gd name="connsiteY32" fmla="*/ 33771 h 104771"/>
              <a:gd name="connsiteX33" fmla="*/ 2430268 w 2535846"/>
              <a:gd name="connsiteY33" fmla="*/ 40341 h 104771"/>
              <a:gd name="connsiteX34" fmla="*/ 2430268 w 2535846"/>
              <a:gd name="connsiteY34" fmla="*/ 31005 h 104771"/>
              <a:gd name="connsiteX35" fmla="*/ 2413901 w 2535846"/>
              <a:gd name="connsiteY35" fmla="*/ 25818 h 104771"/>
              <a:gd name="connsiteX36" fmla="*/ 2387160 w 2535846"/>
              <a:gd name="connsiteY36" fmla="*/ 52213 h 104771"/>
              <a:gd name="connsiteX37" fmla="*/ 2413785 w 2535846"/>
              <a:gd name="connsiteY37" fmla="*/ 78608 h 104771"/>
              <a:gd name="connsiteX38" fmla="*/ 2430844 w 2535846"/>
              <a:gd name="connsiteY38" fmla="*/ 73882 h 104771"/>
              <a:gd name="connsiteX39" fmla="*/ 2430844 w 2535846"/>
              <a:gd name="connsiteY39" fmla="*/ 65237 h 104771"/>
              <a:gd name="connsiteX40" fmla="*/ 2414592 w 2535846"/>
              <a:gd name="connsiteY40" fmla="*/ 70770 h 104771"/>
              <a:gd name="connsiteX41" fmla="*/ 2395920 w 2535846"/>
              <a:gd name="connsiteY41" fmla="*/ 52213 h 104771"/>
              <a:gd name="connsiteX42" fmla="*/ 2365376 w 2535846"/>
              <a:gd name="connsiteY42" fmla="*/ 77801 h 104771"/>
              <a:gd name="connsiteX43" fmla="*/ 2373906 w 2535846"/>
              <a:gd name="connsiteY43" fmla="*/ 77801 h 104771"/>
              <a:gd name="connsiteX44" fmla="*/ 2373906 w 2535846"/>
              <a:gd name="connsiteY44" fmla="*/ 26625 h 104771"/>
              <a:gd name="connsiteX45" fmla="*/ 2365376 w 2535846"/>
              <a:gd name="connsiteY45" fmla="*/ 26625 h 104771"/>
              <a:gd name="connsiteX46" fmla="*/ 2365376 w 2535846"/>
              <a:gd name="connsiteY46" fmla="*/ 77801 h 104771"/>
              <a:gd name="connsiteX47" fmla="*/ 2369064 w 2535846"/>
              <a:gd name="connsiteY47" fmla="*/ 16943 h 104771"/>
              <a:gd name="connsiteX48" fmla="*/ 2372753 w 2535846"/>
              <a:gd name="connsiteY48" fmla="*/ 15675 h 104771"/>
              <a:gd name="connsiteX49" fmla="*/ 2378862 w 2535846"/>
              <a:gd name="connsiteY49" fmla="*/ 11411 h 104771"/>
              <a:gd name="connsiteX50" fmla="*/ 2372753 w 2535846"/>
              <a:gd name="connsiteY50" fmla="*/ 7031 h 104771"/>
              <a:gd name="connsiteX51" fmla="*/ 2369064 w 2535846"/>
              <a:gd name="connsiteY51" fmla="*/ 5878 h 104771"/>
              <a:gd name="connsiteX52" fmla="*/ 2363647 w 2535846"/>
              <a:gd name="connsiteY52" fmla="*/ 11526 h 104771"/>
              <a:gd name="connsiteX53" fmla="*/ 2369064 w 2535846"/>
              <a:gd name="connsiteY53" fmla="*/ 16943 h 104771"/>
              <a:gd name="connsiteX54" fmla="*/ 2356155 w 2535846"/>
              <a:gd name="connsiteY54" fmla="*/ 26740 h 104771"/>
              <a:gd name="connsiteX55" fmla="*/ 2347165 w 2535846"/>
              <a:gd name="connsiteY55" fmla="*/ 26740 h 104771"/>
              <a:gd name="connsiteX56" fmla="*/ 2330683 w 2535846"/>
              <a:gd name="connsiteY56" fmla="*/ 61895 h 104771"/>
              <a:gd name="connsiteX57" fmla="*/ 2313970 w 2535846"/>
              <a:gd name="connsiteY57" fmla="*/ 26740 h 104771"/>
              <a:gd name="connsiteX58" fmla="*/ 2304173 w 2535846"/>
              <a:gd name="connsiteY58" fmla="*/ 26740 h 104771"/>
              <a:gd name="connsiteX59" fmla="*/ 2330337 w 2535846"/>
              <a:gd name="connsiteY59" fmla="*/ 79645 h 104771"/>
              <a:gd name="connsiteX60" fmla="*/ 2356271 w 2535846"/>
              <a:gd name="connsiteY60" fmla="*/ 26740 h 104771"/>
              <a:gd name="connsiteX61" fmla="*/ 2258068 w 2535846"/>
              <a:gd name="connsiteY61" fmla="*/ 48640 h 104771"/>
              <a:gd name="connsiteX62" fmla="*/ 2274205 w 2535846"/>
              <a:gd name="connsiteY62" fmla="*/ 33425 h 104771"/>
              <a:gd name="connsiteX63" fmla="*/ 2289535 w 2535846"/>
              <a:gd name="connsiteY63" fmla="*/ 48640 h 104771"/>
              <a:gd name="connsiteX64" fmla="*/ 2257953 w 2535846"/>
              <a:gd name="connsiteY64" fmla="*/ 48640 h 104771"/>
              <a:gd name="connsiteX65" fmla="*/ 2276510 w 2535846"/>
              <a:gd name="connsiteY65" fmla="*/ 78723 h 104771"/>
              <a:gd name="connsiteX66" fmla="*/ 2294721 w 2535846"/>
              <a:gd name="connsiteY66" fmla="*/ 73306 h 104771"/>
              <a:gd name="connsiteX67" fmla="*/ 2294721 w 2535846"/>
              <a:gd name="connsiteY67" fmla="*/ 65237 h 104771"/>
              <a:gd name="connsiteX68" fmla="*/ 2276510 w 2535846"/>
              <a:gd name="connsiteY68" fmla="*/ 70885 h 104771"/>
              <a:gd name="connsiteX69" fmla="*/ 2257838 w 2535846"/>
              <a:gd name="connsiteY69" fmla="*/ 55555 h 104771"/>
              <a:gd name="connsiteX70" fmla="*/ 2298294 w 2535846"/>
              <a:gd name="connsiteY70" fmla="*/ 55555 h 104771"/>
              <a:gd name="connsiteX71" fmla="*/ 2298525 w 2535846"/>
              <a:gd name="connsiteY71" fmla="*/ 51291 h 104771"/>
              <a:gd name="connsiteX72" fmla="*/ 2274205 w 2535846"/>
              <a:gd name="connsiteY72" fmla="*/ 25818 h 104771"/>
              <a:gd name="connsiteX73" fmla="*/ 2248848 w 2535846"/>
              <a:gd name="connsiteY73" fmla="*/ 52789 h 104771"/>
              <a:gd name="connsiteX74" fmla="*/ 2276395 w 2535846"/>
              <a:gd name="connsiteY74" fmla="*/ 78723 h 104771"/>
              <a:gd name="connsiteX75" fmla="*/ 2209198 w 2535846"/>
              <a:gd name="connsiteY75" fmla="*/ 33771 h 104771"/>
              <a:gd name="connsiteX76" fmla="*/ 2227179 w 2535846"/>
              <a:gd name="connsiteY76" fmla="*/ 52443 h 104771"/>
              <a:gd name="connsiteX77" fmla="*/ 2209198 w 2535846"/>
              <a:gd name="connsiteY77" fmla="*/ 70770 h 104771"/>
              <a:gd name="connsiteX78" fmla="*/ 2191448 w 2535846"/>
              <a:gd name="connsiteY78" fmla="*/ 52443 h 104771"/>
              <a:gd name="connsiteX79" fmla="*/ 2209198 w 2535846"/>
              <a:gd name="connsiteY79" fmla="*/ 33771 h 104771"/>
              <a:gd name="connsiteX80" fmla="*/ 2227063 w 2535846"/>
              <a:gd name="connsiteY80" fmla="*/ 77801 h 104771"/>
              <a:gd name="connsiteX81" fmla="*/ 2235593 w 2535846"/>
              <a:gd name="connsiteY81" fmla="*/ 77801 h 104771"/>
              <a:gd name="connsiteX82" fmla="*/ 2235593 w 2535846"/>
              <a:gd name="connsiteY82" fmla="*/ 0 h 104771"/>
              <a:gd name="connsiteX83" fmla="*/ 2227063 w 2535846"/>
              <a:gd name="connsiteY83" fmla="*/ 0 h 104771"/>
              <a:gd name="connsiteX84" fmla="*/ 2227063 w 2535846"/>
              <a:gd name="connsiteY84" fmla="*/ 36422 h 104771"/>
              <a:gd name="connsiteX85" fmla="*/ 2208391 w 2535846"/>
              <a:gd name="connsiteY85" fmla="*/ 25703 h 104771"/>
              <a:gd name="connsiteX86" fmla="*/ 2182688 w 2535846"/>
              <a:gd name="connsiteY86" fmla="*/ 52443 h 104771"/>
              <a:gd name="connsiteX87" fmla="*/ 2208391 w 2535846"/>
              <a:gd name="connsiteY87" fmla="*/ 78608 h 104771"/>
              <a:gd name="connsiteX88" fmla="*/ 2227063 w 2535846"/>
              <a:gd name="connsiteY88" fmla="*/ 68119 h 104771"/>
              <a:gd name="connsiteX89" fmla="*/ 2227063 w 2535846"/>
              <a:gd name="connsiteY89" fmla="*/ 77801 h 104771"/>
              <a:gd name="connsiteX90" fmla="*/ 2134970 w 2535846"/>
              <a:gd name="connsiteY90" fmla="*/ 53365 h 104771"/>
              <a:gd name="connsiteX91" fmla="*/ 2153642 w 2535846"/>
              <a:gd name="connsiteY91" fmla="*/ 35270 h 104771"/>
              <a:gd name="connsiteX92" fmla="*/ 2153642 w 2535846"/>
              <a:gd name="connsiteY92" fmla="*/ 25703 h 104771"/>
              <a:gd name="connsiteX93" fmla="*/ 2134970 w 2535846"/>
              <a:gd name="connsiteY93" fmla="*/ 38036 h 104771"/>
              <a:gd name="connsiteX94" fmla="*/ 2134970 w 2535846"/>
              <a:gd name="connsiteY94" fmla="*/ 26625 h 104771"/>
              <a:gd name="connsiteX95" fmla="*/ 2126556 w 2535846"/>
              <a:gd name="connsiteY95" fmla="*/ 26625 h 104771"/>
              <a:gd name="connsiteX96" fmla="*/ 2126556 w 2535846"/>
              <a:gd name="connsiteY96" fmla="*/ 77801 h 104771"/>
              <a:gd name="connsiteX97" fmla="*/ 2134970 w 2535846"/>
              <a:gd name="connsiteY97" fmla="*/ 77801 h 104771"/>
              <a:gd name="connsiteX98" fmla="*/ 2134970 w 2535846"/>
              <a:gd name="connsiteY98" fmla="*/ 53365 h 104771"/>
              <a:gd name="connsiteX99" fmla="*/ 2102467 w 2535846"/>
              <a:gd name="connsiteY99" fmla="*/ 56132 h 104771"/>
              <a:gd name="connsiteX100" fmla="*/ 2088405 w 2535846"/>
              <a:gd name="connsiteY100" fmla="*/ 70770 h 104771"/>
              <a:gd name="connsiteX101" fmla="*/ 2074228 w 2535846"/>
              <a:gd name="connsiteY101" fmla="*/ 56132 h 104771"/>
              <a:gd name="connsiteX102" fmla="*/ 2074228 w 2535846"/>
              <a:gd name="connsiteY102" fmla="*/ 26625 h 104771"/>
              <a:gd name="connsiteX103" fmla="*/ 2065814 w 2535846"/>
              <a:gd name="connsiteY103" fmla="*/ 26625 h 104771"/>
              <a:gd name="connsiteX104" fmla="*/ 2065814 w 2535846"/>
              <a:gd name="connsiteY104" fmla="*/ 55210 h 104771"/>
              <a:gd name="connsiteX105" fmla="*/ 2088405 w 2535846"/>
              <a:gd name="connsiteY105" fmla="*/ 78492 h 104771"/>
              <a:gd name="connsiteX106" fmla="*/ 2110881 w 2535846"/>
              <a:gd name="connsiteY106" fmla="*/ 55210 h 104771"/>
              <a:gd name="connsiteX107" fmla="*/ 2110881 w 2535846"/>
              <a:gd name="connsiteY107" fmla="*/ 26625 h 104771"/>
              <a:gd name="connsiteX108" fmla="*/ 2102467 w 2535846"/>
              <a:gd name="connsiteY108" fmla="*/ 26625 h 104771"/>
              <a:gd name="connsiteX109" fmla="*/ 2102467 w 2535846"/>
              <a:gd name="connsiteY109" fmla="*/ 56132 h 104771"/>
              <a:gd name="connsiteX110" fmla="*/ 2045643 w 2535846"/>
              <a:gd name="connsiteY110" fmla="*/ 52213 h 104771"/>
              <a:gd name="connsiteX111" fmla="*/ 2027893 w 2535846"/>
              <a:gd name="connsiteY111" fmla="*/ 70770 h 104771"/>
              <a:gd name="connsiteX112" fmla="*/ 2009797 w 2535846"/>
              <a:gd name="connsiteY112" fmla="*/ 52213 h 104771"/>
              <a:gd name="connsiteX113" fmla="*/ 2027893 w 2535846"/>
              <a:gd name="connsiteY113" fmla="*/ 33771 h 104771"/>
              <a:gd name="connsiteX114" fmla="*/ 2045643 w 2535846"/>
              <a:gd name="connsiteY114" fmla="*/ 52213 h 104771"/>
              <a:gd name="connsiteX115" fmla="*/ 2028008 w 2535846"/>
              <a:gd name="connsiteY115" fmla="*/ 78723 h 104771"/>
              <a:gd name="connsiteX116" fmla="*/ 2054403 w 2535846"/>
              <a:gd name="connsiteY116" fmla="*/ 52213 h 104771"/>
              <a:gd name="connsiteX117" fmla="*/ 2028008 w 2535846"/>
              <a:gd name="connsiteY117" fmla="*/ 25818 h 104771"/>
              <a:gd name="connsiteX118" fmla="*/ 2001153 w 2535846"/>
              <a:gd name="connsiteY118" fmla="*/ 52213 h 104771"/>
              <a:gd name="connsiteX119" fmla="*/ 2028008 w 2535846"/>
              <a:gd name="connsiteY119" fmla="*/ 78723 h 104771"/>
              <a:gd name="connsiteX120" fmla="*/ 1997464 w 2535846"/>
              <a:gd name="connsiteY120" fmla="*/ 26740 h 104771"/>
              <a:gd name="connsiteX121" fmla="*/ 1988590 w 2535846"/>
              <a:gd name="connsiteY121" fmla="*/ 26740 h 104771"/>
              <a:gd name="connsiteX122" fmla="*/ 1972453 w 2535846"/>
              <a:gd name="connsiteY122" fmla="*/ 60166 h 104771"/>
              <a:gd name="connsiteX123" fmla="*/ 1955740 w 2535846"/>
              <a:gd name="connsiteY123" fmla="*/ 26740 h 104771"/>
              <a:gd name="connsiteX124" fmla="*/ 1945828 w 2535846"/>
              <a:gd name="connsiteY124" fmla="*/ 26740 h 104771"/>
              <a:gd name="connsiteX125" fmla="*/ 1967958 w 2535846"/>
              <a:gd name="connsiteY125" fmla="*/ 69732 h 104771"/>
              <a:gd name="connsiteX126" fmla="*/ 1951591 w 2535846"/>
              <a:gd name="connsiteY126" fmla="*/ 103850 h 104771"/>
              <a:gd name="connsiteX127" fmla="*/ 1960466 w 2535846"/>
              <a:gd name="connsiteY127" fmla="*/ 103850 h 104771"/>
              <a:gd name="connsiteX128" fmla="*/ 1997580 w 2535846"/>
              <a:gd name="connsiteY128" fmla="*/ 26740 h 104771"/>
              <a:gd name="connsiteX129" fmla="*/ 1903988 w 2535846"/>
              <a:gd name="connsiteY129" fmla="*/ 52443 h 104771"/>
              <a:gd name="connsiteX130" fmla="*/ 1886008 w 2535846"/>
              <a:gd name="connsiteY130" fmla="*/ 70770 h 104771"/>
              <a:gd name="connsiteX131" fmla="*/ 1868258 w 2535846"/>
              <a:gd name="connsiteY131" fmla="*/ 52443 h 104771"/>
              <a:gd name="connsiteX132" fmla="*/ 1886008 w 2535846"/>
              <a:gd name="connsiteY132" fmla="*/ 33771 h 104771"/>
              <a:gd name="connsiteX133" fmla="*/ 1903988 w 2535846"/>
              <a:gd name="connsiteY133" fmla="*/ 52443 h 104771"/>
              <a:gd name="connsiteX134" fmla="*/ 1912518 w 2535846"/>
              <a:gd name="connsiteY134" fmla="*/ 78262 h 104771"/>
              <a:gd name="connsiteX135" fmla="*/ 1912518 w 2535846"/>
              <a:gd name="connsiteY135" fmla="*/ 26740 h 104771"/>
              <a:gd name="connsiteX136" fmla="*/ 1903988 w 2535846"/>
              <a:gd name="connsiteY136" fmla="*/ 26740 h 104771"/>
              <a:gd name="connsiteX137" fmla="*/ 1903988 w 2535846"/>
              <a:gd name="connsiteY137" fmla="*/ 36538 h 104771"/>
              <a:gd name="connsiteX138" fmla="*/ 1885316 w 2535846"/>
              <a:gd name="connsiteY138" fmla="*/ 25818 h 104771"/>
              <a:gd name="connsiteX139" fmla="*/ 1859613 w 2535846"/>
              <a:gd name="connsiteY139" fmla="*/ 52559 h 104771"/>
              <a:gd name="connsiteX140" fmla="*/ 1885316 w 2535846"/>
              <a:gd name="connsiteY140" fmla="*/ 78723 h 104771"/>
              <a:gd name="connsiteX141" fmla="*/ 1903988 w 2535846"/>
              <a:gd name="connsiteY141" fmla="*/ 68349 h 104771"/>
              <a:gd name="connsiteX142" fmla="*/ 1903988 w 2535846"/>
              <a:gd name="connsiteY142" fmla="*/ 78953 h 104771"/>
              <a:gd name="connsiteX143" fmla="*/ 1885547 w 2535846"/>
              <a:gd name="connsiteY143" fmla="*/ 96704 h 104771"/>
              <a:gd name="connsiteX144" fmla="*/ 1865030 w 2535846"/>
              <a:gd name="connsiteY144" fmla="*/ 88866 h 104771"/>
              <a:gd name="connsiteX145" fmla="*/ 1865030 w 2535846"/>
              <a:gd name="connsiteY145" fmla="*/ 98202 h 104771"/>
              <a:gd name="connsiteX146" fmla="*/ 1885547 w 2535846"/>
              <a:gd name="connsiteY146" fmla="*/ 104772 h 104771"/>
              <a:gd name="connsiteX147" fmla="*/ 1912518 w 2535846"/>
              <a:gd name="connsiteY147" fmla="*/ 78377 h 104771"/>
              <a:gd name="connsiteX148" fmla="*/ 1810282 w 2535846"/>
              <a:gd name="connsiteY148" fmla="*/ 52213 h 104771"/>
              <a:gd name="connsiteX149" fmla="*/ 1825957 w 2535846"/>
              <a:gd name="connsiteY149" fmla="*/ 34002 h 104771"/>
              <a:gd name="connsiteX150" fmla="*/ 1839212 w 2535846"/>
              <a:gd name="connsiteY150" fmla="*/ 49216 h 104771"/>
              <a:gd name="connsiteX151" fmla="*/ 1839212 w 2535846"/>
              <a:gd name="connsiteY151" fmla="*/ 77801 h 104771"/>
              <a:gd name="connsiteX152" fmla="*/ 1847741 w 2535846"/>
              <a:gd name="connsiteY152" fmla="*/ 77801 h 104771"/>
              <a:gd name="connsiteX153" fmla="*/ 1847741 w 2535846"/>
              <a:gd name="connsiteY153" fmla="*/ 47718 h 104771"/>
              <a:gd name="connsiteX154" fmla="*/ 1828032 w 2535846"/>
              <a:gd name="connsiteY154" fmla="*/ 25703 h 104771"/>
              <a:gd name="connsiteX155" fmla="*/ 1810282 w 2535846"/>
              <a:gd name="connsiteY155" fmla="*/ 36192 h 104771"/>
              <a:gd name="connsiteX156" fmla="*/ 1810282 w 2535846"/>
              <a:gd name="connsiteY156" fmla="*/ 26625 h 104771"/>
              <a:gd name="connsiteX157" fmla="*/ 1801867 w 2535846"/>
              <a:gd name="connsiteY157" fmla="*/ 26625 h 104771"/>
              <a:gd name="connsiteX158" fmla="*/ 1801867 w 2535846"/>
              <a:gd name="connsiteY158" fmla="*/ 77801 h 104771"/>
              <a:gd name="connsiteX159" fmla="*/ 1810282 w 2535846"/>
              <a:gd name="connsiteY159" fmla="*/ 77801 h 104771"/>
              <a:gd name="connsiteX160" fmla="*/ 1810282 w 2535846"/>
              <a:gd name="connsiteY160" fmla="*/ 52213 h 104771"/>
              <a:gd name="connsiteX161" fmla="*/ 1776280 w 2535846"/>
              <a:gd name="connsiteY161" fmla="*/ 77801 h 104771"/>
              <a:gd name="connsiteX162" fmla="*/ 1784809 w 2535846"/>
              <a:gd name="connsiteY162" fmla="*/ 77801 h 104771"/>
              <a:gd name="connsiteX163" fmla="*/ 1784809 w 2535846"/>
              <a:gd name="connsiteY163" fmla="*/ 26625 h 104771"/>
              <a:gd name="connsiteX164" fmla="*/ 1776280 w 2535846"/>
              <a:gd name="connsiteY164" fmla="*/ 26625 h 104771"/>
              <a:gd name="connsiteX165" fmla="*/ 1776280 w 2535846"/>
              <a:gd name="connsiteY165" fmla="*/ 77801 h 104771"/>
              <a:gd name="connsiteX166" fmla="*/ 1779968 w 2535846"/>
              <a:gd name="connsiteY166" fmla="*/ 16943 h 104771"/>
              <a:gd name="connsiteX167" fmla="*/ 1783656 w 2535846"/>
              <a:gd name="connsiteY167" fmla="*/ 15675 h 104771"/>
              <a:gd name="connsiteX168" fmla="*/ 1789765 w 2535846"/>
              <a:gd name="connsiteY168" fmla="*/ 11411 h 104771"/>
              <a:gd name="connsiteX169" fmla="*/ 1783656 w 2535846"/>
              <a:gd name="connsiteY169" fmla="*/ 7031 h 104771"/>
              <a:gd name="connsiteX170" fmla="*/ 1779968 w 2535846"/>
              <a:gd name="connsiteY170" fmla="*/ 5878 h 104771"/>
              <a:gd name="connsiteX171" fmla="*/ 1774551 w 2535846"/>
              <a:gd name="connsiteY171" fmla="*/ 11526 h 104771"/>
              <a:gd name="connsiteX172" fmla="*/ 1779968 w 2535846"/>
              <a:gd name="connsiteY172" fmla="*/ 16943 h 104771"/>
              <a:gd name="connsiteX173" fmla="*/ 1765791 w 2535846"/>
              <a:gd name="connsiteY173" fmla="*/ 75150 h 104771"/>
              <a:gd name="connsiteX174" fmla="*/ 1765791 w 2535846"/>
              <a:gd name="connsiteY174" fmla="*/ 66966 h 104771"/>
              <a:gd name="connsiteX175" fmla="*/ 1753804 w 2535846"/>
              <a:gd name="connsiteY175" fmla="*/ 70655 h 104771"/>
              <a:gd name="connsiteX176" fmla="*/ 1743891 w 2535846"/>
              <a:gd name="connsiteY176" fmla="*/ 60742 h 104771"/>
              <a:gd name="connsiteX177" fmla="*/ 1743891 w 2535846"/>
              <a:gd name="connsiteY177" fmla="*/ 34463 h 104771"/>
              <a:gd name="connsiteX178" fmla="*/ 1765099 w 2535846"/>
              <a:gd name="connsiteY178" fmla="*/ 34463 h 104771"/>
              <a:gd name="connsiteX179" fmla="*/ 1765099 w 2535846"/>
              <a:gd name="connsiteY179" fmla="*/ 26740 h 104771"/>
              <a:gd name="connsiteX180" fmla="*/ 1743891 w 2535846"/>
              <a:gd name="connsiteY180" fmla="*/ 26740 h 104771"/>
              <a:gd name="connsiteX181" fmla="*/ 1743891 w 2535846"/>
              <a:gd name="connsiteY181" fmla="*/ 10489 h 104771"/>
              <a:gd name="connsiteX182" fmla="*/ 1735478 w 2535846"/>
              <a:gd name="connsiteY182" fmla="*/ 10489 h 104771"/>
              <a:gd name="connsiteX183" fmla="*/ 1735478 w 2535846"/>
              <a:gd name="connsiteY183" fmla="*/ 60166 h 104771"/>
              <a:gd name="connsiteX184" fmla="*/ 1752997 w 2535846"/>
              <a:gd name="connsiteY184" fmla="*/ 78723 h 104771"/>
              <a:gd name="connsiteX185" fmla="*/ 1765791 w 2535846"/>
              <a:gd name="connsiteY185" fmla="*/ 75150 h 104771"/>
              <a:gd name="connsiteX186" fmla="*/ 1692716 w 2535846"/>
              <a:gd name="connsiteY186" fmla="*/ 33771 h 104771"/>
              <a:gd name="connsiteX187" fmla="*/ 1710696 w 2535846"/>
              <a:gd name="connsiteY187" fmla="*/ 52443 h 104771"/>
              <a:gd name="connsiteX188" fmla="*/ 1692716 w 2535846"/>
              <a:gd name="connsiteY188" fmla="*/ 70770 h 104771"/>
              <a:gd name="connsiteX189" fmla="*/ 1674966 w 2535846"/>
              <a:gd name="connsiteY189" fmla="*/ 52443 h 104771"/>
              <a:gd name="connsiteX190" fmla="*/ 1692716 w 2535846"/>
              <a:gd name="connsiteY190" fmla="*/ 33771 h 104771"/>
              <a:gd name="connsiteX191" fmla="*/ 1710581 w 2535846"/>
              <a:gd name="connsiteY191" fmla="*/ 77801 h 104771"/>
              <a:gd name="connsiteX192" fmla="*/ 1719110 w 2535846"/>
              <a:gd name="connsiteY192" fmla="*/ 77801 h 104771"/>
              <a:gd name="connsiteX193" fmla="*/ 1719110 w 2535846"/>
              <a:gd name="connsiteY193" fmla="*/ 26625 h 104771"/>
              <a:gd name="connsiteX194" fmla="*/ 1710581 w 2535846"/>
              <a:gd name="connsiteY194" fmla="*/ 26625 h 104771"/>
              <a:gd name="connsiteX195" fmla="*/ 1710581 w 2535846"/>
              <a:gd name="connsiteY195" fmla="*/ 36307 h 104771"/>
              <a:gd name="connsiteX196" fmla="*/ 1691909 w 2535846"/>
              <a:gd name="connsiteY196" fmla="*/ 25703 h 104771"/>
              <a:gd name="connsiteX197" fmla="*/ 1666206 w 2535846"/>
              <a:gd name="connsiteY197" fmla="*/ 52443 h 104771"/>
              <a:gd name="connsiteX198" fmla="*/ 1691909 w 2535846"/>
              <a:gd name="connsiteY198" fmla="*/ 78608 h 104771"/>
              <a:gd name="connsiteX199" fmla="*/ 1710581 w 2535846"/>
              <a:gd name="connsiteY199" fmla="*/ 68234 h 104771"/>
              <a:gd name="connsiteX200" fmla="*/ 1710581 w 2535846"/>
              <a:gd name="connsiteY200" fmla="*/ 77801 h 104771"/>
              <a:gd name="connsiteX201" fmla="*/ 1626556 w 2535846"/>
              <a:gd name="connsiteY201" fmla="*/ 33771 h 104771"/>
              <a:gd name="connsiteX202" fmla="*/ 1644537 w 2535846"/>
              <a:gd name="connsiteY202" fmla="*/ 52443 h 104771"/>
              <a:gd name="connsiteX203" fmla="*/ 1626556 w 2535846"/>
              <a:gd name="connsiteY203" fmla="*/ 70770 h 104771"/>
              <a:gd name="connsiteX204" fmla="*/ 1608806 w 2535846"/>
              <a:gd name="connsiteY204" fmla="*/ 52443 h 104771"/>
              <a:gd name="connsiteX205" fmla="*/ 1626556 w 2535846"/>
              <a:gd name="connsiteY205" fmla="*/ 33771 h 104771"/>
              <a:gd name="connsiteX206" fmla="*/ 1644421 w 2535846"/>
              <a:gd name="connsiteY206" fmla="*/ 77801 h 104771"/>
              <a:gd name="connsiteX207" fmla="*/ 1652951 w 2535846"/>
              <a:gd name="connsiteY207" fmla="*/ 77801 h 104771"/>
              <a:gd name="connsiteX208" fmla="*/ 1652951 w 2535846"/>
              <a:gd name="connsiteY208" fmla="*/ 0 h 104771"/>
              <a:gd name="connsiteX209" fmla="*/ 1644421 w 2535846"/>
              <a:gd name="connsiteY209" fmla="*/ 0 h 104771"/>
              <a:gd name="connsiteX210" fmla="*/ 1644421 w 2535846"/>
              <a:gd name="connsiteY210" fmla="*/ 36422 h 104771"/>
              <a:gd name="connsiteX211" fmla="*/ 1625749 w 2535846"/>
              <a:gd name="connsiteY211" fmla="*/ 25703 h 104771"/>
              <a:gd name="connsiteX212" fmla="*/ 1600046 w 2535846"/>
              <a:gd name="connsiteY212" fmla="*/ 52443 h 104771"/>
              <a:gd name="connsiteX213" fmla="*/ 1625749 w 2535846"/>
              <a:gd name="connsiteY213" fmla="*/ 78608 h 104771"/>
              <a:gd name="connsiteX214" fmla="*/ 1644421 w 2535846"/>
              <a:gd name="connsiteY214" fmla="*/ 68119 h 104771"/>
              <a:gd name="connsiteX215" fmla="*/ 1644421 w 2535846"/>
              <a:gd name="connsiteY215" fmla="*/ 77801 h 104771"/>
              <a:gd name="connsiteX216" fmla="*/ 1582066 w 2535846"/>
              <a:gd name="connsiteY216" fmla="*/ 52213 h 104771"/>
              <a:gd name="connsiteX217" fmla="*/ 1564316 w 2535846"/>
              <a:gd name="connsiteY217" fmla="*/ 70770 h 104771"/>
              <a:gd name="connsiteX218" fmla="*/ 1546220 w 2535846"/>
              <a:gd name="connsiteY218" fmla="*/ 52213 h 104771"/>
              <a:gd name="connsiteX219" fmla="*/ 1564316 w 2535846"/>
              <a:gd name="connsiteY219" fmla="*/ 33771 h 104771"/>
              <a:gd name="connsiteX220" fmla="*/ 1582066 w 2535846"/>
              <a:gd name="connsiteY220" fmla="*/ 52213 h 104771"/>
              <a:gd name="connsiteX221" fmla="*/ 1565007 w 2535846"/>
              <a:gd name="connsiteY221" fmla="*/ 78723 h 104771"/>
              <a:gd name="connsiteX222" fmla="*/ 1590710 w 2535846"/>
              <a:gd name="connsiteY222" fmla="*/ 52213 h 104771"/>
              <a:gd name="connsiteX223" fmla="*/ 1565007 w 2535846"/>
              <a:gd name="connsiteY223" fmla="*/ 25818 h 104771"/>
              <a:gd name="connsiteX224" fmla="*/ 1546220 w 2535846"/>
              <a:gd name="connsiteY224" fmla="*/ 36538 h 104771"/>
              <a:gd name="connsiteX225" fmla="*/ 1546220 w 2535846"/>
              <a:gd name="connsiteY225" fmla="*/ 26740 h 104771"/>
              <a:gd name="connsiteX226" fmla="*/ 1537806 w 2535846"/>
              <a:gd name="connsiteY226" fmla="*/ 26740 h 104771"/>
              <a:gd name="connsiteX227" fmla="*/ 1537806 w 2535846"/>
              <a:gd name="connsiteY227" fmla="*/ 103850 h 104771"/>
              <a:gd name="connsiteX228" fmla="*/ 1546220 w 2535846"/>
              <a:gd name="connsiteY228" fmla="*/ 103850 h 104771"/>
              <a:gd name="connsiteX229" fmla="*/ 1546220 w 2535846"/>
              <a:gd name="connsiteY229" fmla="*/ 68119 h 104771"/>
              <a:gd name="connsiteX230" fmla="*/ 1565007 w 2535846"/>
              <a:gd name="connsiteY230" fmla="*/ 78723 h 104771"/>
              <a:gd name="connsiteX231" fmla="*/ 1513601 w 2535846"/>
              <a:gd name="connsiteY231" fmla="*/ 56132 h 104771"/>
              <a:gd name="connsiteX232" fmla="*/ 1499539 w 2535846"/>
              <a:gd name="connsiteY232" fmla="*/ 70770 h 104771"/>
              <a:gd name="connsiteX233" fmla="*/ 1485362 w 2535846"/>
              <a:gd name="connsiteY233" fmla="*/ 56132 h 104771"/>
              <a:gd name="connsiteX234" fmla="*/ 1485362 w 2535846"/>
              <a:gd name="connsiteY234" fmla="*/ 26625 h 104771"/>
              <a:gd name="connsiteX235" fmla="*/ 1476948 w 2535846"/>
              <a:gd name="connsiteY235" fmla="*/ 26625 h 104771"/>
              <a:gd name="connsiteX236" fmla="*/ 1476948 w 2535846"/>
              <a:gd name="connsiteY236" fmla="*/ 55210 h 104771"/>
              <a:gd name="connsiteX237" fmla="*/ 1499539 w 2535846"/>
              <a:gd name="connsiteY237" fmla="*/ 78492 h 104771"/>
              <a:gd name="connsiteX238" fmla="*/ 1522015 w 2535846"/>
              <a:gd name="connsiteY238" fmla="*/ 55210 h 104771"/>
              <a:gd name="connsiteX239" fmla="*/ 1522015 w 2535846"/>
              <a:gd name="connsiteY239" fmla="*/ 26625 h 104771"/>
              <a:gd name="connsiteX240" fmla="*/ 1513601 w 2535846"/>
              <a:gd name="connsiteY240" fmla="*/ 26625 h 104771"/>
              <a:gd name="connsiteX241" fmla="*/ 1513601 w 2535846"/>
              <a:gd name="connsiteY241" fmla="*/ 56132 h 104771"/>
              <a:gd name="connsiteX242" fmla="*/ 1444099 w 2535846"/>
              <a:gd name="connsiteY242" fmla="*/ 75150 h 104771"/>
              <a:gd name="connsiteX243" fmla="*/ 1444099 w 2535846"/>
              <a:gd name="connsiteY243" fmla="*/ 66966 h 104771"/>
              <a:gd name="connsiteX244" fmla="*/ 1432112 w 2535846"/>
              <a:gd name="connsiteY244" fmla="*/ 70655 h 104771"/>
              <a:gd name="connsiteX245" fmla="*/ 1422199 w 2535846"/>
              <a:gd name="connsiteY245" fmla="*/ 60742 h 104771"/>
              <a:gd name="connsiteX246" fmla="*/ 1422199 w 2535846"/>
              <a:gd name="connsiteY246" fmla="*/ 34463 h 104771"/>
              <a:gd name="connsiteX247" fmla="*/ 1443407 w 2535846"/>
              <a:gd name="connsiteY247" fmla="*/ 34463 h 104771"/>
              <a:gd name="connsiteX248" fmla="*/ 1443407 w 2535846"/>
              <a:gd name="connsiteY248" fmla="*/ 26740 h 104771"/>
              <a:gd name="connsiteX249" fmla="*/ 1422199 w 2535846"/>
              <a:gd name="connsiteY249" fmla="*/ 26740 h 104771"/>
              <a:gd name="connsiteX250" fmla="*/ 1422199 w 2535846"/>
              <a:gd name="connsiteY250" fmla="*/ 10489 h 104771"/>
              <a:gd name="connsiteX251" fmla="*/ 1413785 w 2535846"/>
              <a:gd name="connsiteY251" fmla="*/ 10489 h 104771"/>
              <a:gd name="connsiteX252" fmla="*/ 1413785 w 2535846"/>
              <a:gd name="connsiteY252" fmla="*/ 60166 h 104771"/>
              <a:gd name="connsiteX253" fmla="*/ 1431305 w 2535846"/>
              <a:gd name="connsiteY253" fmla="*/ 78723 h 104771"/>
              <a:gd name="connsiteX254" fmla="*/ 1444099 w 2535846"/>
              <a:gd name="connsiteY254" fmla="*/ 75150 h 104771"/>
              <a:gd name="connsiteX255" fmla="*/ 1390388 w 2535846"/>
              <a:gd name="connsiteY255" fmla="*/ 56132 h 104771"/>
              <a:gd name="connsiteX256" fmla="*/ 1376326 w 2535846"/>
              <a:gd name="connsiteY256" fmla="*/ 70770 h 104771"/>
              <a:gd name="connsiteX257" fmla="*/ 1362149 w 2535846"/>
              <a:gd name="connsiteY257" fmla="*/ 56132 h 104771"/>
              <a:gd name="connsiteX258" fmla="*/ 1362149 w 2535846"/>
              <a:gd name="connsiteY258" fmla="*/ 26625 h 104771"/>
              <a:gd name="connsiteX259" fmla="*/ 1353734 w 2535846"/>
              <a:gd name="connsiteY259" fmla="*/ 26625 h 104771"/>
              <a:gd name="connsiteX260" fmla="*/ 1353734 w 2535846"/>
              <a:gd name="connsiteY260" fmla="*/ 55210 h 104771"/>
              <a:gd name="connsiteX261" fmla="*/ 1376326 w 2535846"/>
              <a:gd name="connsiteY261" fmla="*/ 78492 h 104771"/>
              <a:gd name="connsiteX262" fmla="*/ 1398801 w 2535846"/>
              <a:gd name="connsiteY262" fmla="*/ 55210 h 104771"/>
              <a:gd name="connsiteX263" fmla="*/ 1398801 w 2535846"/>
              <a:gd name="connsiteY263" fmla="*/ 26625 h 104771"/>
              <a:gd name="connsiteX264" fmla="*/ 1390388 w 2535846"/>
              <a:gd name="connsiteY264" fmla="*/ 26625 h 104771"/>
              <a:gd name="connsiteX265" fmla="*/ 1390388 w 2535846"/>
              <a:gd name="connsiteY265" fmla="*/ 56132 h 104771"/>
              <a:gd name="connsiteX266" fmla="*/ 1315929 w 2535846"/>
              <a:gd name="connsiteY266" fmla="*/ 70770 h 104771"/>
              <a:gd name="connsiteX267" fmla="*/ 1297833 w 2535846"/>
              <a:gd name="connsiteY267" fmla="*/ 52213 h 104771"/>
              <a:gd name="connsiteX268" fmla="*/ 1315929 w 2535846"/>
              <a:gd name="connsiteY268" fmla="*/ 33771 h 104771"/>
              <a:gd name="connsiteX269" fmla="*/ 1333679 w 2535846"/>
              <a:gd name="connsiteY269" fmla="*/ 52213 h 104771"/>
              <a:gd name="connsiteX270" fmla="*/ 1315929 w 2535846"/>
              <a:gd name="connsiteY270" fmla="*/ 70770 h 104771"/>
              <a:gd name="connsiteX271" fmla="*/ 1342439 w 2535846"/>
              <a:gd name="connsiteY271" fmla="*/ 52098 h 104771"/>
              <a:gd name="connsiteX272" fmla="*/ 1316736 w 2535846"/>
              <a:gd name="connsiteY272" fmla="*/ 25703 h 104771"/>
              <a:gd name="connsiteX273" fmla="*/ 1297948 w 2535846"/>
              <a:gd name="connsiteY273" fmla="*/ 36307 h 104771"/>
              <a:gd name="connsiteX274" fmla="*/ 1297948 w 2535846"/>
              <a:gd name="connsiteY274" fmla="*/ 0 h 104771"/>
              <a:gd name="connsiteX275" fmla="*/ 1289535 w 2535846"/>
              <a:gd name="connsiteY275" fmla="*/ 0 h 104771"/>
              <a:gd name="connsiteX276" fmla="*/ 1289535 w 2535846"/>
              <a:gd name="connsiteY276" fmla="*/ 77801 h 104771"/>
              <a:gd name="connsiteX277" fmla="*/ 1297948 w 2535846"/>
              <a:gd name="connsiteY277" fmla="*/ 77801 h 104771"/>
              <a:gd name="connsiteX278" fmla="*/ 1297948 w 2535846"/>
              <a:gd name="connsiteY278" fmla="*/ 68004 h 104771"/>
              <a:gd name="connsiteX279" fmla="*/ 1316736 w 2535846"/>
              <a:gd name="connsiteY279" fmla="*/ 78608 h 104771"/>
              <a:gd name="connsiteX280" fmla="*/ 1342439 w 2535846"/>
              <a:gd name="connsiteY280" fmla="*/ 52098 h 104771"/>
              <a:gd name="connsiteX281" fmla="*/ 1269249 w 2535846"/>
              <a:gd name="connsiteY281" fmla="*/ 78723 h 104771"/>
              <a:gd name="connsiteX282" fmla="*/ 1275357 w 2535846"/>
              <a:gd name="connsiteY282" fmla="*/ 72845 h 104771"/>
              <a:gd name="connsiteX283" fmla="*/ 1269249 w 2535846"/>
              <a:gd name="connsiteY283" fmla="*/ 66851 h 104771"/>
              <a:gd name="connsiteX284" fmla="*/ 1263140 w 2535846"/>
              <a:gd name="connsiteY284" fmla="*/ 72845 h 104771"/>
              <a:gd name="connsiteX285" fmla="*/ 1269249 w 2535846"/>
              <a:gd name="connsiteY285" fmla="*/ 78723 h 104771"/>
              <a:gd name="connsiteX286" fmla="*/ 1245159 w 2535846"/>
              <a:gd name="connsiteY286" fmla="*/ 78723 h 104771"/>
              <a:gd name="connsiteX287" fmla="*/ 1251268 w 2535846"/>
              <a:gd name="connsiteY287" fmla="*/ 72845 h 104771"/>
              <a:gd name="connsiteX288" fmla="*/ 1245159 w 2535846"/>
              <a:gd name="connsiteY288" fmla="*/ 66851 h 104771"/>
              <a:gd name="connsiteX289" fmla="*/ 1239050 w 2535846"/>
              <a:gd name="connsiteY289" fmla="*/ 72845 h 104771"/>
              <a:gd name="connsiteX290" fmla="*/ 1245159 w 2535846"/>
              <a:gd name="connsiteY290" fmla="*/ 78723 h 104771"/>
              <a:gd name="connsiteX291" fmla="*/ 1221185 w 2535846"/>
              <a:gd name="connsiteY291" fmla="*/ 78723 h 104771"/>
              <a:gd name="connsiteX292" fmla="*/ 1227179 w 2535846"/>
              <a:gd name="connsiteY292" fmla="*/ 72845 h 104771"/>
              <a:gd name="connsiteX293" fmla="*/ 1221185 w 2535846"/>
              <a:gd name="connsiteY293" fmla="*/ 66851 h 104771"/>
              <a:gd name="connsiteX294" fmla="*/ 1214961 w 2535846"/>
              <a:gd name="connsiteY294" fmla="*/ 72845 h 104771"/>
              <a:gd name="connsiteX295" fmla="*/ 1221185 w 2535846"/>
              <a:gd name="connsiteY295" fmla="*/ 78723 h 104771"/>
              <a:gd name="connsiteX296" fmla="*/ 1165514 w 2535846"/>
              <a:gd name="connsiteY296" fmla="*/ 48640 h 104771"/>
              <a:gd name="connsiteX297" fmla="*/ 1181651 w 2535846"/>
              <a:gd name="connsiteY297" fmla="*/ 33425 h 104771"/>
              <a:gd name="connsiteX298" fmla="*/ 1196980 w 2535846"/>
              <a:gd name="connsiteY298" fmla="*/ 48640 h 104771"/>
              <a:gd name="connsiteX299" fmla="*/ 1165399 w 2535846"/>
              <a:gd name="connsiteY299" fmla="*/ 48640 h 104771"/>
              <a:gd name="connsiteX300" fmla="*/ 1183956 w 2535846"/>
              <a:gd name="connsiteY300" fmla="*/ 78723 h 104771"/>
              <a:gd name="connsiteX301" fmla="*/ 1202167 w 2535846"/>
              <a:gd name="connsiteY301" fmla="*/ 73306 h 104771"/>
              <a:gd name="connsiteX302" fmla="*/ 1202167 w 2535846"/>
              <a:gd name="connsiteY302" fmla="*/ 65237 h 104771"/>
              <a:gd name="connsiteX303" fmla="*/ 1183956 w 2535846"/>
              <a:gd name="connsiteY303" fmla="*/ 70885 h 104771"/>
              <a:gd name="connsiteX304" fmla="*/ 1165284 w 2535846"/>
              <a:gd name="connsiteY304" fmla="*/ 55555 h 104771"/>
              <a:gd name="connsiteX305" fmla="*/ 1205740 w 2535846"/>
              <a:gd name="connsiteY305" fmla="*/ 55555 h 104771"/>
              <a:gd name="connsiteX306" fmla="*/ 1205971 w 2535846"/>
              <a:gd name="connsiteY306" fmla="*/ 51291 h 104771"/>
              <a:gd name="connsiteX307" fmla="*/ 1181651 w 2535846"/>
              <a:gd name="connsiteY307" fmla="*/ 25818 h 104771"/>
              <a:gd name="connsiteX308" fmla="*/ 1156294 w 2535846"/>
              <a:gd name="connsiteY308" fmla="*/ 52789 h 104771"/>
              <a:gd name="connsiteX309" fmla="*/ 1183841 w 2535846"/>
              <a:gd name="connsiteY309" fmla="*/ 78723 h 104771"/>
              <a:gd name="connsiteX310" fmla="*/ 1116644 w 2535846"/>
              <a:gd name="connsiteY310" fmla="*/ 33771 h 104771"/>
              <a:gd name="connsiteX311" fmla="*/ 1134624 w 2535846"/>
              <a:gd name="connsiteY311" fmla="*/ 52443 h 104771"/>
              <a:gd name="connsiteX312" fmla="*/ 1116644 w 2535846"/>
              <a:gd name="connsiteY312" fmla="*/ 70770 h 104771"/>
              <a:gd name="connsiteX313" fmla="*/ 1098894 w 2535846"/>
              <a:gd name="connsiteY313" fmla="*/ 52443 h 104771"/>
              <a:gd name="connsiteX314" fmla="*/ 1116644 w 2535846"/>
              <a:gd name="connsiteY314" fmla="*/ 33771 h 104771"/>
              <a:gd name="connsiteX315" fmla="*/ 1134624 w 2535846"/>
              <a:gd name="connsiteY315" fmla="*/ 77801 h 104771"/>
              <a:gd name="connsiteX316" fmla="*/ 1143154 w 2535846"/>
              <a:gd name="connsiteY316" fmla="*/ 77801 h 104771"/>
              <a:gd name="connsiteX317" fmla="*/ 1143154 w 2535846"/>
              <a:gd name="connsiteY317" fmla="*/ 0 h 104771"/>
              <a:gd name="connsiteX318" fmla="*/ 1134624 w 2535846"/>
              <a:gd name="connsiteY318" fmla="*/ 0 h 104771"/>
              <a:gd name="connsiteX319" fmla="*/ 1134624 w 2535846"/>
              <a:gd name="connsiteY319" fmla="*/ 36422 h 104771"/>
              <a:gd name="connsiteX320" fmla="*/ 1115952 w 2535846"/>
              <a:gd name="connsiteY320" fmla="*/ 25703 h 104771"/>
              <a:gd name="connsiteX321" fmla="*/ 1090249 w 2535846"/>
              <a:gd name="connsiteY321" fmla="*/ 52443 h 104771"/>
              <a:gd name="connsiteX322" fmla="*/ 1115952 w 2535846"/>
              <a:gd name="connsiteY322" fmla="*/ 78608 h 104771"/>
              <a:gd name="connsiteX323" fmla="*/ 1134624 w 2535846"/>
              <a:gd name="connsiteY323" fmla="*/ 68119 h 104771"/>
              <a:gd name="connsiteX324" fmla="*/ 1134624 w 2535846"/>
              <a:gd name="connsiteY324" fmla="*/ 77801 h 104771"/>
              <a:gd name="connsiteX325" fmla="*/ 1050484 w 2535846"/>
              <a:gd name="connsiteY325" fmla="*/ 33771 h 104771"/>
              <a:gd name="connsiteX326" fmla="*/ 1068465 w 2535846"/>
              <a:gd name="connsiteY326" fmla="*/ 52443 h 104771"/>
              <a:gd name="connsiteX327" fmla="*/ 1050484 w 2535846"/>
              <a:gd name="connsiteY327" fmla="*/ 70770 h 104771"/>
              <a:gd name="connsiteX328" fmla="*/ 1032734 w 2535846"/>
              <a:gd name="connsiteY328" fmla="*/ 52443 h 104771"/>
              <a:gd name="connsiteX329" fmla="*/ 1050484 w 2535846"/>
              <a:gd name="connsiteY329" fmla="*/ 33771 h 104771"/>
              <a:gd name="connsiteX330" fmla="*/ 1068465 w 2535846"/>
              <a:gd name="connsiteY330" fmla="*/ 77801 h 104771"/>
              <a:gd name="connsiteX331" fmla="*/ 1076994 w 2535846"/>
              <a:gd name="connsiteY331" fmla="*/ 77801 h 104771"/>
              <a:gd name="connsiteX332" fmla="*/ 1076994 w 2535846"/>
              <a:gd name="connsiteY332" fmla="*/ 26625 h 104771"/>
              <a:gd name="connsiteX333" fmla="*/ 1068465 w 2535846"/>
              <a:gd name="connsiteY333" fmla="*/ 26625 h 104771"/>
              <a:gd name="connsiteX334" fmla="*/ 1068465 w 2535846"/>
              <a:gd name="connsiteY334" fmla="*/ 36307 h 104771"/>
              <a:gd name="connsiteX335" fmla="*/ 1049793 w 2535846"/>
              <a:gd name="connsiteY335" fmla="*/ 25703 h 104771"/>
              <a:gd name="connsiteX336" fmla="*/ 1024090 w 2535846"/>
              <a:gd name="connsiteY336" fmla="*/ 52443 h 104771"/>
              <a:gd name="connsiteX337" fmla="*/ 1049793 w 2535846"/>
              <a:gd name="connsiteY337" fmla="*/ 78608 h 104771"/>
              <a:gd name="connsiteX338" fmla="*/ 1068465 w 2535846"/>
              <a:gd name="connsiteY338" fmla="*/ 68234 h 104771"/>
              <a:gd name="connsiteX339" fmla="*/ 1068465 w 2535846"/>
              <a:gd name="connsiteY339" fmla="*/ 77801 h 104771"/>
              <a:gd name="connsiteX340" fmla="*/ 942485 w 2535846"/>
              <a:gd name="connsiteY340" fmla="*/ 52213 h 104771"/>
              <a:gd name="connsiteX341" fmla="*/ 956777 w 2535846"/>
              <a:gd name="connsiteY341" fmla="*/ 34002 h 104771"/>
              <a:gd name="connsiteX342" fmla="*/ 968880 w 2535846"/>
              <a:gd name="connsiteY342" fmla="*/ 49216 h 104771"/>
              <a:gd name="connsiteX343" fmla="*/ 968880 w 2535846"/>
              <a:gd name="connsiteY343" fmla="*/ 77801 h 104771"/>
              <a:gd name="connsiteX344" fmla="*/ 977294 w 2535846"/>
              <a:gd name="connsiteY344" fmla="*/ 77801 h 104771"/>
              <a:gd name="connsiteX345" fmla="*/ 977294 w 2535846"/>
              <a:gd name="connsiteY345" fmla="*/ 51406 h 104771"/>
              <a:gd name="connsiteX346" fmla="*/ 991586 w 2535846"/>
              <a:gd name="connsiteY346" fmla="*/ 33886 h 104771"/>
              <a:gd name="connsiteX347" fmla="*/ 1003688 w 2535846"/>
              <a:gd name="connsiteY347" fmla="*/ 49101 h 104771"/>
              <a:gd name="connsiteX348" fmla="*/ 1003688 w 2535846"/>
              <a:gd name="connsiteY348" fmla="*/ 77685 h 104771"/>
              <a:gd name="connsiteX349" fmla="*/ 1012102 w 2535846"/>
              <a:gd name="connsiteY349" fmla="*/ 77685 h 104771"/>
              <a:gd name="connsiteX350" fmla="*/ 1012102 w 2535846"/>
              <a:gd name="connsiteY350" fmla="*/ 47602 h 104771"/>
              <a:gd name="connsiteX351" fmla="*/ 993200 w 2535846"/>
              <a:gd name="connsiteY351" fmla="*/ 25588 h 104771"/>
              <a:gd name="connsiteX352" fmla="*/ 974989 w 2535846"/>
              <a:gd name="connsiteY352" fmla="*/ 36768 h 104771"/>
              <a:gd name="connsiteX353" fmla="*/ 959083 w 2535846"/>
              <a:gd name="connsiteY353" fmla="*/ 25588 h 104771"/>
              <a:gd name="connsiteX354" fmla="*/ 942255 w 2535846"/>
              <a:gd name="connsiteY354" fmla="*/ 35731 h 104771"/>
              <a:gd name="connsiteX355" fmla="*/ 942255 w 2535846"/>
              <a:gd name="connsiteY355" fmla="*/ 26510 h 104771"/>
              <a:gd name="connsiteX356" fmla="*/ 933841 w 2535846"/>
              <a:gd name="connsiteY356" fmla="*/ 26510 h 104771"/>
              <a:gd name="connsiteX357" fmla="*/ 933841 w 2535846"/>
              <a:gd name="connsiteY357" fmla="*/ 77685 h 104771"/>
              <a:gd name="connsiteX358" fmla="*/ 942255 w 2535846"/>
              <a:gd name="connsiteY358" fmla="*/ 77685 h 104771"/>
              <a:gd name="connsiteX359" fmla="*/ 942255 w 2535846"/>
              <a:gd name="connsiteY359" fmla="*/ 52098 h 104771"/>
              <a:gd name="connsiteX360" fmla="*/ 884509 w 2535846"/>
              <a:gd name="connsiteY360" fmla="*/ 52443 h 104771"/>
              <a:gd name="connsiteX361" fmla="*/ 866528 w 2535846"/>
              <a:gd name="connsiteY361" fmla="*/ 70770 h 104771"/>
              <a:gd name="connsiteX362" fmla="*/ 848778 w 2535846"/>
              <a:gd name="connsiteY362" fmla="*/ 52443 h 104771"/>
              <a:gd name="connsiteX363" fmla="*/ 866528 w 2535846"/>
              <a:gd name="connsiteY363" fmla="*/ 33771 h 104771"/>
              <a:gd name="connsiteX364" fmla="*/ 884509 w 2535846"/>
              <a:gd name="connsiteY364" fmla="*/ 52443 h 104771"/>
              <a:gd name="connsiteX365" fmla="*/ 893038 w 2535846"/>
              <a:gd name="connsiteY365" fmla="*/ 78262 h 104771"/>
              <a:gd name="connsiteX366" fmla="*/ 893038 w 2535846"/>
              <a:gd name="connsiteY366" fmla="*/ 26740 h 104771"/>
              <a:gd name="connsiteX367" fmla="*/ 884509 w 2535846"/>
              <a:gd name="connsiteY367" fmla="*/ 26740 h 104771"/>
              <a:gd name="connsiteX368" fmla="*/ 884509 w 2535846"/>
              <a:gd name="connsiteY368" fmla="*/ 36538 h 104771"/>
              <a:gd name="connsiteX369" fmla="*/ 865837 w 2535846"/>
              <a:gd name="connsiteY369" fmla="*/ 25818 h 104771"/>
              <a:gd name="connsiteX370" fmla="*/ 840134 w 2535846"/>
              <a:gd name="connsiteY370" fmla="*/ 52559 h 104771"/>
              <a:gd name="connsiteX371" fmla="*/ 865837 w 2535846"/>
              <a:gd name="connsiteY371" fmla="*/ 78723 h 104771"/>
              <a:gd name="connsiteX372" fmla="*/ 884509 w 2535846"/>
              <a:gd name="connsiteY372" fmla="*/ 68349 h 104771"/>
              <a:gd name="connsiteX373" fmla="*/ 884509 w 2535846"/>
              <a:gd name="connsiteY373" fmla="*/ 78953 h 104771"/>
              <a:gd name="connsiteX374" fmla="*/ 866067 w 2535846"/>
              <a:gd name="connsiteY374" fmla="*/ 96704 h 104771"/>
              <a:gd name="connsiteX375" fmla="*/ 845551 w 2535846"/>
              <a:gd name="connsiteY375" fmla="*/ 88866 h 104771"/>
              <a:gd name="connsiteX376" fmla="*/ 845551 w 2535846"/>
              <a:gd name="connsiteY376" fmla="*/ 98202 h 104771"/>
              <a:gd name="connsiteX377" fmla="*/ 866067 w 2535846"/>
              <a:gd name="connsiteY377" fmla="*/ 104772 h 104771"/>
              <a:gd name="connsiteX378" fmla="*/ 893038 w 2535846"/>
              <a:gd name="connsiteY378" fmla="*/ 78377 h 104771"/>
              <a:gd name="connsiteX379" fmla="*/ 790802 w 2535846"/>
              <a:gd name="connsiteY379" fmla="*/ 52213 h 104771"/>
              <a:gd name="connsiteX380" fmla="*/ 806478 w 2535846"/>
              <a:gd name="connsiteY380" fmla="*/ 34002 h 104771"/>
              <a:gd name="connsiteX381" fmla="*/ 819733 w 2535846"/>
              <a:gd name="connsiteY381" fmla="*/ 49216 h 104771"/>
              <a:gd name="connsiteX382" fmla="*/ 819733 w 2535846"/>
              <a:gd name="connsiteY382" fmla="*/ 77801 h 104771"/>
              <a:gd name="connsiteX383" fmla="*/ 828262 w 2535846"/>
              <a:gd name="connsiteY383" fmla="*/ 77801 h 104771"/>
              <a:gd name="connsiteX384" fmla="*/ 828262 w 2535846"/>
              <a:gd name="connsiteY384" fmla="*/ 47718 h 104771"/>
              <a:gd name="connsiteX385" fmla="*/ 808552 w 2535846"/>
              <a:gd name="connsiteY385" fmla="*/ 25703 h 104771"/>
              <a:gd name="connsiteX386" fmla="*/ 790802 w 2535846"/>
              <a:gd name="connsiteY386" fmla="*/ 36192 h 104771"/>
              <a:gd name="connsiteX387" fmla="*/ 790802 w 2535846"/>
              <a:gd name="connsiteY387" fmla="*/ 26625 h 104771"/>
              <a:gd name="connsiteX388" fmla="*/ 782388 w 2535846"/>
              <a:gd name="connsiteY388" fmla="*/ 26625 h 104771"/>
              <a:gd name="connsiteX389" fmla="*/ 782388 w 2535846"/>
              <a:gd name="connsiteY389" fmla="*/ 77801 h 104771"/>
              <a:gd name="connsiteX390" fmla="*/ 790802 w 2535846"/>
              <a:gd name="connsiteY390" fmla="*/ 77801 h 104771"/>
              <a:gd name="connsiteX391" fmla="*/ 790802 w 2535846"/>
              <a:gd name="connsiteY391" fmla="*/ 52213 h 104771"/>
              <a:gd name="connsiteX392" fmla="*/ 756801 w 2535846"/>
              <a:gd name="connsiteY392" fmla="*/ 77801 h 104771"/>
              <a:gd name="connsiteX393" fmla="*/ 765330 w 2535846"/>
              <a:gd name="connsiteY393" fmla="*/ 77801 h 104771"/>
              <a:gd name="connsiteX394" fmla="*/ 765330 w 2535846"/>
              <a:gd name="connsiteY394" fmla="*/ 26625 h 104771"/>
              <a:gd name="connsiteX395" fmla="*/ 756801 w 2535846"/>
              <a:gd name="connsiteY395" fmla="*/ 26625 h 104771"/>
              <a:gd name="connsiteX396" fmla="*/ 756801 w 2535846"/>
              <a:gd name="connsiteY396" fmla="*/ 77801 h 104771"/>
              <a:gd name="connsiteX397" fmla="*/ 760489 w 2535846"/>
              <a:gd name="connsiteY397" fmla="*/ 16943 h 104771"/>
              <a:gd name="connsiteX398" fmla="*/ 764177 w 2535846"/>
              <a:gd name="connsiteY398" fmla="*/ 15675 h 104771"/>
              <a:gd name="connsiteX399" fmla="*/ 770286 w 2535846"/>
              <a:gd name="connsiteY399" fmla="*/ 11411 h 104771"/>
              <a:gd name="connsiteX400" fmla="*/ 764177 w 2535846"/>
              <a:gd name="connsiteY400" fmla="*/ 7031 h 104771"/>
              <a:gd name="connsiteX401" fmla="*/ 760489 w 2535846"/>
              <a:gd name="connsiteY401" fmla="*/ 5878 h 104771"/>
              <a:gd name="connsiteX402" fmla="*/ 755071 w 2535846"/>
              <a:gd name="connsiteY402" fmla="*/ 11526 h 104771"/>
              <a:gd name="connsiteX403" fmla="*/ 760489 w 2535846"/>
              <a:gd name="connsiteY403" fmla="*/ 16943 h 104771"/>
              <a:gd name="connsiteX404" fmla="*/ 702974 w 2535846"/>
              <a:gd name="connsiteY404" fmla="*/ 48640 h 104771"/>
              <a:gd name="connsiteX405" fmla="*/ 719110 w 2535846"/>
              <a:gd name="connsiteY405" fmla="*/ 33425 h 104771"/>
              <a:gd name="connsiteX406" fmla="*/ 734440 w 2535846"/>
              <a:gd name="connsiteY406" fmla="*/ 48640 h 104771"/>
              <a:gd name="connsiteX407" fmla="*/ 702858 w 2535846"/>
              <a:gd name="connsiteY407" fmla="*/ 48640 h 104771"/>
              <a:gd name="connsiteX408" fmla="*/ 721415 w 2535846"/>
              <a:gd name="connsiteY408" fmla="*/ 78723 h 104771"/>
              <a:gd name="connsiteX409" fmla="*/ 739626 w 2535846"/>
              <a:gd name="connsiteY409" fmla="*/ 73306 h 104771"/>
              <a:gd name="connsiteX410" fmla="*/ 739626 w 2535846"/>
              <a:gd name="connsiteY410" fmla="*/ 65237 h 104771"/>
              <a:gd name="connsiteX411" fmla="*/ 721415 w 2535846"/>
              <a:gd name="connsiteY411" fmla="*/ 70885 h 104771"/>
              <a:gd name="connsiteX412" fmla="*/ 702743 w 2535846"/>
              <a:gd name="connsiteY412" fmla="*/ 55555 h 104771"/>
              <a:gd name="connsiteX413" fmla="*/ 743200 w 2535846"/>
              <a:gd name="connsiteY413" fmla="*/ 55555 h 104771"/>
              <a:gd name="connsiteX414" fmla="*/ 743430 w 2535846"/>
              <a:gd name="connsiteY414" fmla="*/ 51291 h 104771"/>
              <a:gd name="connsiteX415" fmla="*/ 719110 w 2535846"/>
              <a:gd name="connsiteY415" fmla="*/ 25818 h 104771"/>
              <a:gd name="connsiteX416" fmla="*/ 693753 w 2535846"/>
              <a:gd name="connsiteY416" fmla="*/ 52789 h 104771"/>
              <a:gd name="connsiteX417" fmla="*/ 721300 w 2535846"/>
              <a:gd name="connsiteY417" fmla="*/ 78723 h 104771"/>
              <a:gd name="connsiteX418" fmla="*/ 658022 w 2535846"/>
              <a:gd name="connsiteY418" fmla="*/ 70770 h 104771"/>
              <a:gd name="connsiteX419" fmla="*/ 639926 w 2535846"/>
              <a:gd name="connsiteY419" fmla="*/ 52213 h 104771"/>
              <a:gd name="connsiteX420" fmla="*/ 658022 w 2535846"/>
              <a:gd name="connsiteY420" fmla="*/ 33771 h 104771"/>
              <a:gd name="connsiteX421" fmla="*/ 675772 w 2535846"/>
              <a:gd name="connsiteY421" fmla="*/ 52213 h 104771"/>
              <a:gd name="connsiteX422" fmla="*/ 658022 w 2535846"/>
              <a:gd name="connsiteY422" fmla="*/ 70770 h 104771"/>
              <a:gd name="connsiteX423" fmla="*/ 684532 w 2535846"/>
              <a:gd name="connsiteY423" fmla="*/ 52098 h 104771"/>
              <a:gd name="connsiteX424" fmla="*/ 658829 w 2535846"/>
              <a:gd name="connsiteY424" fmla="*/ 25703 h 104771"/>
              <a:gd name="connsiteX425" fmla="*/ 640042 w 2535846"/>
              <a:gd name="connsiteY425" fmla="*/ 36307 h 104771"/>
              <a:gd name="connsiteX426" fmla="*/ 640042 w 2535846"/>
              <a:gd name="connsiteY426" fmla="*/ 0 h 104771"/>
              <a:gd name="connsiteX427" fmla="*/ 631627 w 2535846"/>
              <a:gd name="connsiteY427" fmla="*/ 0 h 104771"/>
              <a:gd name="connsiteX428" fmla="*/ 631627 w 2535846"/>
              <a:gd name="connsiteY428" fmla="*/ 77801 h 104771"/>
              <a:gd name="connsiteX429" fmla="*/ 640042 w 2535846"/>
              <a:gd name="connsiteY429" fmla="*/ 77801 h 104771"/>
              <a:gd name="connsiteX430" fmla="*/ 640042 w 2535846"/>
              <a:gd name="connsiteY430" fmla="*/ 68004 h 104771"/>
              <a:gd name="connsiteX431" fmla="*/ 658829 w 2535846"/>
              <a:gd name="connsiteY431" fmla="*/ 78608 h 104771"/>
              <a:gd name="connsiteX432" fmla="*/ 684532 w 2535846"/>
              <a:gd name="connsiteY432" fmla="*/ 52098 h 104771"/>
              <a:gd name="connsiteX433" fmla="*/ 558552 w 2535846"/>
              <a:gd name="connsiteY433" fmla="*/ 64431 h 104771"/>
              <a:gd name="connsiteX434" fmla="*/ 558552 w 2535846"/>
              <a:gd name="connsiteY434" fmla="*/ 73536 h 104771"/>
              <a:gd name="connsiteX435" fmla="*/ 575841 w 2535846"/>
              <a:gd name="connsiteY435" fmla="*/ 78608 h 104771"/>
              <a:gd name="connsiteX436" fmla="*/ 594859 w 2535846"/>
              <a:gd name="connsiteY436" fmla="*/ 62932 h 104771"/>
              <a:gd name="connsiteX437" fmla="*/ 585293 w 2535846"/>
              <a:gd name="connsiteY437" fmla="*/ 50715 h 104771"/>
              <a:gd name="connsiteX438" fmla="*/ 573190 w 2535846"/>
              <a:gd name="connsiteY438" fmla="*/ 45874 h 104771"/>
              <a:gd name="connsiteX439" fmla="*/ 567658 w 2535846"/>
              <a:gd name="connsiteY439" fmla="*/ 39419 h 104771"/>
              <a:gd name="connsiteX440" fmla="*/ 576994 w 2535846"/>
              <a:gd name="connsiteY440" fmla="*/ 32619 h 104771"/>
              <a:gd name="connsiteX441" fmla="*/ 592324 w 2535846"/>
              <a:gd name="connsiteY441" fmla="*/ 39073 h 104771"/>
              <a:gd name="connsiteX442" fmla="*/ 592324 w 2535846"/>
              <a:gd name="connsiteY442" fmla="*/ 30313 h 104771"/>
              <a:gd name="connsiteX443" fmla="*/ 576879 w 2535846"/>
              <a:gd name="connsiteY443" fmla="*/ 25703 h 104771"/>
              <a:gd name="connsiteX444" fmla="*/ 559244 w 2535846"/>
              <a:gd name="connsiteY444" fmla="*/ 40226 h 104771"/>
              <a:gd name="connsiteX445" fmla="*/ 569041 w 2535846"/>
              <a:gd name="connsiteY445" fmla="*/ 53135 h 104771"/>
              <a:gd name="connsiteX446" fmla="*/ 581028 w 2535846"/>
              <a:gd name="connsiteY446" fmla="*/ 57976 h 104771"/>
              <a:gd name="connsiteX447" fmla="*/ 586330 w 2535846"/>
              <a:gd name="connsiteY447" fmla="*/ 64546 h 104771"/>
              <a:gd name="connsiteX448" fmla="*/ 576072 w 2535846"/>
              <a:gd name="connsiteY448" fmla="*/ 71807 h 104771"/>
              <a:gd name="connsiteX449" fmla="*/ 558552 w 2535846"/>
              <a:gd name="connsiteY449" fmla="*/ 64431 h 104771"/>
              <a:gd name="connsiteX450" fmla="*/ 536768 w 2535846"/>
              <a:gd name="connsiteY450" fmla="*/ 77801 h 104771"/>
              <a:gd name="connsiteX451" fmla="*/ 545297 w 2535846"/>
              <a:gd name="connsiteY451" fmla="*/ 77801 h 104771"/>
              <a:gd name="connsiteX452" fmla="*/ 545297 w 2535846"/>
              <a:gd name="connsiteY452" fmla="*/ 26625 h 104771"/>
              <a:gd name="connsiteX453" fmla="*/ 536768 w 2535846"/>
              <a:gd name="connsiteY453" fmla="*/ 26625 h 104771"/>
              <a:gd name="connsiteX454" fmla="*/ 536768 w 2535846"/>
              <a:gd name="connsiteY454" fmla="*/ 77801 h 104771"/>
              <a:gd name="connsiteX455" fmla="*/ 540456 w 2535846"/>
              <a:gd name="connsiteY455" fmla="*/ 16943 h 104771"/>
              <a:gd name="connsiteX456" fmla="*/ 544145 w 2535846"/>
              <a:gd name="connsiteY456" fmla="*/ 15675 h 104771"/>
              <a:gd name="connsiteX457" fmla="*/ 550254 w 2535846"/>
              <a:gd name="connsiteY457" fmla="*/ 11411 h 104771"/>
              <a:gd name="connsiteX458" fmla="*/ 544145 w 2535846"/>
              <a:gd name="connsiteY458" fmla="*/ 7031 h 104771"/>
              <a:gd name="connsiteX459" fmla="*/ 540456 w 2535846"/>
              <a:gd name="connsiteY459" fmla="*/ 5878 h 104771"/>
              <a:gd name="connsiteX460" fmla="*/ 535039 w 2535846"/>
              <a:gd name="connsiteY460" fmla="*/ 11526 h 104771"/>
              <a:gd name="connsiteX461" fmla="*/ 540456 w 2535846"/>
              <a:gd name="connsiteY461" fmla="*/ 16943 h 104771"/>
              <a:gd name="connsiteX462" fmla="*/ 459082 w 2535846"/>
              <a:gd name="connsiteY462" fmla="*/ 48640 h 104771"/>
              <a:gd name="connsiteX463" fmla="*/ 475219 w 2535846"/>
              <a:gd name="connsiteY463" fmla="*/ 33425 h 104771"/>
              <a:gd name="connsiteX464" fmla="*/ 490549 w 2535846"/>
              <a:gd name="connsiteY464" fmla="*/ 48640 h 104771"/>
              <a:gd name="connsiteX465" fmla="*/ 458967 w 2535846"/>
              <a:gd name="connsiteY465" fmla="*/ 48640 h 104771"/>
              <a:gd name="connsiteX466" fmla="*/ 477524 w 2535846"/>
              <a:gd name="connsiteY466" fmla="*/ 78723 h 104771"/>
              <a:gd name="connsiteX467" fmla="*/ 495735 w 2535846"/>
              <a:gd name="connsiteY467" fmla="*/ 73306 h 104771"/>
              <a:gd name="connsiteX468" fmla="*/ 495735 w 2535846"/>
              <a:gd name="connsiteY468" fmla="*/ 65237 h 104771"/>
              <a:gd name="connsiteX469" fmla="*/ 477524 w 2535846"/>
              <a:gd name="connsiteY469" fmla="*/ 70885 h 104771"/>
              <a:gd name="connsiteX470" fmla="*/ 458852 w 2535846"/>
              <a:gd name="connsiteY470" fmla="*/ 55555 h 104771"/>
              <a:gd name="connsiteX471" fmla="*/ 499309 w 2535846"/>
              <a:gd name="connsiteY471" fmla="*/ 55555 h 104771"/>
              <a:gd name="connsiteX472" fmla="*/ 499539 w 2535846"/>
              <a:gd name="connsiteY472" fmla="*/ 51291 h 104771"/>
              <a:gd name="connsiteX473" fmla="*/ 475219 w 2535846"/>
              <a:gd name="connsiteY473" fmla="*/ 25818 h 104771"/>
              <a:gd name="connsiteX474" fmla="*/ 449862 w 2535846"/>
              <a:gd name="connsiteY474" fmla="*/ 52789 h 104771"/>
              <a:gd name="connsiteX475" fmla="*/ 477409 w 2535846"/>
              <a:gd name="connsiteY475" fmla="*/ 78723 h 104771"/>
              <a:gd name="connsiteX476" fmla="*/ 443292 w 2535846"/>
              <a:gd name="connsiteY476" fmla="*/ 75150 h 104771"/>
              <a:gd name="connsiteX477" fmla="*/ 443292 w 2535846"/>
              <a:gd name="connsiteY477" fmla="*/ 66966 h 104771"/>
              <a:gd name="connsiteX478" fmla="*/ 431305 w 2535846"/>
              <a:gd name="connsiteY478" fmla="*/ 70655 h 104771"/>
              <a:gd name="connsiteX479" fmla="*/ 421392 w 2535846"/>
              <a:gd name="connsiteY479" fmla="*/ 60742 h 104771"/>
              <a:gd name="connsiteX480" fmla="*/ 421392 w 2535846"/>
              <a:gd name="connsiteY480" fmla="*/ 34463 h 104771"/>
              <a:gd name="connsiteX481" fmla="*/ 442600 w 2535846"/>
              <a:gd name="connsiteY481" fmla="*/ 34463 h 104771"/>
              <a:gd name="connsiteX482" fmla="*/ 442600 w 2535846"/>
              <a:gd name="connsiteY482" fmla="*/ 26740 h 104771"/>
              <a:gd name="connsiteX483" fmla="*/ 421392 w 2535846"/>
              <a:gd name="connsiteY483" fmla="*/ 26740 h 104771"/>
              <a:gd name="connsiteX484" fmla="*/ 421392 w 2535846"/>
              <a:gd name="connsiteY484" fmla="*/ 10489 h 104771"/>
              <a:gd name="connsiteX485" fmla="*/ 412978 w 2535846"/>
              <a:gd name="connsiteY485" fmla="*/ 10489 h 104771"/>
              <a:gd name="connsiteX486" fmla="*/ 412978 w 2535846"/>
              <a:gd name="connsiteY486" fmla="*/ 60166 h 104771"/>
              <a:gd name="connsiteX487" fmla="*/ 430498 w 2535846"/>
              <a:gd name="connsiteY487" fmla="*/ 78723 h 104771"/>
              <a:gd name="connsiteX488" fmla="*/ 443292 w 2535846"/>
              <a:gd name="connsiteY488" fmla="*/ 75150 h 104771"/>
              <a:gd name="connsiteX489" fmla="*/ 370217 w 2535846"/>
              <a:gd name="connsiteY489" fmla="*/ 33771 h 104771"/>
              <a:gd name="connsiteX490" fmla="*/ 388197 w 2535846"/>
              <a:gd name="connsiteY490" fmla="*/ 52443 h 104771"/>
              <a:gd name="connsiteX491" fmla="*/ 370217 w 2535846"/>
              <a:gd name="connsiteY491" fmla="*/ 70770 h 104771"/>
              <a:gd name="connsiteX492" fmla="*/ 352466 w 2535846"/>
              <a:gd name="connsiteY492" fmla="*/ 52443 h 104771"/>
              <a:gd name="connsiteX493" fmla="*/ 370217 w 2535846"/>
              <a:gd name="connsiteY493" fmla="*/ 33771 h 104771"/>
              <a:gd name="connsiteX494" fmla="*/ 388197 w 2535846"/>
              <a:gd name="connsiteY494" fmla="*/ 77801 h 104771"/>
              <a:gd name="connsiteX495" fmla="*/ 396726 w 2535846"/>
              <a:gd name="connsiteY495" fmla="*/ 77801 h 104771"/>
              <a:gd name="connsiteX496" fmla="*/ 396726 w 2535846"/>
              <a:gd name="connsiteY496" fmla="*/ 26625 h 104771"/>
              <a:gd name="connsiteX497" fmla="*/ 388197 w 2535846"/>
              <a:gd name="connsiteY497" fmla="*/ 26625 h 104771"/>
              <a:gd name="connsiteX498" fmla="*/ 388197 w 2535846"/>
              <a:gd name="connsiteY498" fmla="*/ 36307 h 104771"/>
              <a:gd name="connsiteX499" fmla="*/ 369525 w 2535846"/>
              <a:gd name="connsiteY499" fmla="*/ 25703 h 104771"/>
              <a:gd name="connsiteX500" fmla="*/ 343822 w 2535846"/>
              <a:gd name="connsiteY500" fmla="*/ 52443 h 104771"/>
              <a:gd name="connsiteX501" fmla="*/ 369525 w 2535846"/>
              <a:gd name="connsiteY501" fmla="*/ 78608 h 104771"/>
              <a:gd name="connsiteX502" fmla="*/ 388197 w 2535846"/>
              <a:gd name="connsiteY502" fmla="*/ 68234 h 104771"/>
              <a:gd name="connsiteX503" fmla="*/ 388197 w 2535846"/>
              <a:gd name="connsiteY503" fmla="*/ 77801 h 104771"/>
              <a:gd name="connsiteX504" fmla="*/ 304057 w 2535846"/>
              <a:gd name="connsiteY504" fmla="*/ 33771 h 104771"/>
              <a:gd name="connsiteX505" fmla="*/ 322038 w 2535846"/>
              <a:gd name="connsiteY505" fmla="*/ 52443 h 104771"/>
              <a:gd name="connsiteX506" fmla="*/ 304057 w 2535846"/>
              <a:gd name="connsiteY506" fmla="*/ 70770 h 104771"/>
              <a:gd name="connsiteX507" fmla="*/ 286307 w 2535846"/>
              <a:gd name="connsiteY507" fmla="*/ 52443 h 104771"/>
              <a:gd name="connsiteX508" fmla="*/ 304057 w 2535846"/>
              <a:gd name="connsiteY508" fmla="*/ 33771 h 104771"/>
              <a:gd name="connsiteX509" fmla="*/ 321923 w 2535846"/>
              <a:gd name="connsiteY509" fmla="*/ 77801 h 104771"/>
              <a:gd name="connsiteX510" fmla="*/ 330452 w 2535846"/>
              <a:gd name="connsiteY510" fmla="*/ 77801 h 104771"/>
              <a:gd name="connsiteX511" fmla="*/ 330452 w 2535846"/>
              <a:gd name="connsiteY511" fmla="*/ 0 h 104771"/>
              <a:gd name="connsiteX512" fmla="*/ 321923 w 2535846"/>
              <a:gd name="connsiteY512" fmla="*/ 0 h 104771"/>
              <a:gd name="connsiteX513" fmla="*/ 321923 w 2535846"/>
              <a:gd name="connsiteY513" fmla="*/ 36422 h 104771"/>
              <a:gd name="connsiteX514" fmla="*/ 303250 w 2535846"/>
              <a:gd name="connsiteY514" fmla="*/ 25703 h 104771"/>
              <a:gd name="connsiteX515" fmla="*/ 277547 w 2535846"/>
              <a:gd name="connsiteY515" fmla="*/ 52443 h 104771"/>
              <a:gd name="connsiteX516" fmla="*/ 303250 w 2535846"/>
              <a:gd name="connsiteY516" fmla="*/ 78608 h 104771"/>
              <a:gd name="connsiteX517" fmla="*/ 321923 w 2535846"/>
              <a:gd name="connsiteY517" fmla="*/ 68119 h 104771"/>
              <a:gd name="connsiteX518" fmla="*/ 321923 w 2535846"/>
              <a:gd name="connsiteY518" fmla="*/ 77801 h 104771"/>
              <a:gd name="connsiteX519" fmla="*/ 259567 w 2535846"/>
              <a:gd name="connsiteY519" fmla="*/ 52213 h 104771"/>
              <a:gd name="connsiteX520" fmla="*/ 241816 w 2535846"/>
              <a:gd name="connsiteY520" fmla="*/ 70770 h 104771"/>
              <a:gd name="connsiteX521" fmla="*/ 223721 w 2535846"/>
              <a:gd name="connsiteY521" fmla="*/ 52213 h 104771"/>
              <a:gd name="connsiteX522" fmla="*/ 241816 w 2535846"/>
              <a:gd name="connsiteY522" fmla="*/ 33771 h 104771"/>
              <a:gd name="connsiteX523" fmla="*/ 259567 w 2535846"/>
              <a:gd name="connsiteY523" fmla="*/ 52213 h 104771"/>
              <a:gd name="connsiteX524" fmla="*/ 242508 w 2535846"/>
              <a:gd name="connsiteY524" fmla="*/ 78723 h 104771"/>
              <a:gd name="connsiteX525" fmla="*/ 268211 w 2535846"/>
              <a:gd name="connsiteY525" fmla="*/ 52213 h 104771"/>
              <a:gd name="connsiteX526" fmla="*/ 242508 w 2535846"/>
              <a:gd name="connsiteY526" fmla="*/ 25818 h 104771"/>
              <a:gd name="connsiteX527" fmla="*/ 223721 w 2535846"/>
              <a:gd name="connsiteY527" fmla="*/ 36538 h 104771"/>
              <a:gd name="connsiteX528" fmla="*/ 223721 w 2535846"/>
              <a:gd name="connsiteY528" fmla="*/ 26740 h 104771"/>
              <a:gd name="connsiteX529" fmla="*/ 215307 w 2535846"/>
              <a:gd name="connsiteY529" fmla="*/ 26740 h 104771"/>
              <a:gd name="connsiteX530" fmla="*/ 215307 w 2535846"/>
              <a:gd name="connsiteY530" fmla="*/ 103850 h 104771"/>
              <a:gd name="connsiteX531" fmla="*/ 223721 w 2535846"/>
              <a:gd name="connsiteY531" fmla="*/ 103850 h 104771"/>
              <a:gd name="connsiteX532" fmla="*/ 223721 w 2535846"/>
              <a:gd name="connsiteY532" fmla="*/ 68119 h 104771"/>
              <a:gd name="connsiteX533" fmla="*/ 242508 w 2535846"/>
              <a:gd name="connsiteY533" fmla="*/ 78723 h 104771"/>
              <a:gd name="connsiteX534" fmla="*/ 191217 w 2535846"/>
              <a:gd name="connsiteY534" fmla="*/ 56132 h 104771"/>
              <a:gd name="connsiteX535" fmla="*/ 177155 w 2535846"/>
              <a:gd name="connsiteY535" fmla="*/ 70770 h 104771"/>
              <a:gd name="connsiteX536" fmla="*/ 162978 w 2535846"/>
              <a:gd name="connsiteY536" fmla="*/ 56132 h 104771"/>
              <a:gd name="connsiteX537" fmla="*/ 162978 w 2535846"/>
              <a:gd name="connsiteY537" fmla="*/ 26625 h 104771"/>
              <a:gd name="connsiteX538" fmla="*/ 154564 w 2535846"/>
              <a:gd name="connsiteY538" fmla="*/ 26625 h 104771"/>
              <a:gd name="connsiteX539" fmla="*/ 154564 w 2535846"/>
              <a:gd name="connsiteY539" fmla="*/ 55210 h 104771"/>
              <a:gd name="connsiteX540" fmla="*/ 177155 w 2535846"/>
              <a:gd name="connsiteY540" fmla="*/ 78492 h 104771"/>
              <a:gd name="connsiteX541" fmla="*/ 199631 w 2535846"/>
              <a:gd name="connsiteY541" fmla="*/ 55210 h 104771"/>
              <a:gd name="connsiteX542" fmla="*/ 199631 w 2535846"/>
              <a:gd name="connsiteY542" fmla="*/ 26625 h 104771"/>
              <a:gd name="connsiteX543" fmla="*/ 191217 w 2535846"/>
              <a:gd name="connsiteY543" fmla="*/ 26625 h 104771"/>
              <a:gd name="connsiteX544" fmla="*/ 191217 w 2535846"/>
              <a:gd name="connsiteY544" fmla="*/ 56132 h 104771"/>
              <a:gd name="connsiteX545" fmla="*/ 78492 w 2535846"/>
              <a:gd name="connsiteY545" fmla="*/ 52213 h 104771"/>
              <a:gd name="connsiteX546" fmla="*/ 94168 w 2535846"/>
              <a:gd name="connsiteY546" fmla="*/ 34002 h 104771"/>
              <a:gd name="connsiteX547" fmla="*/ 107423 w 2535846"/>
              <a:gd name="connsiteY547" fmla="*/ 49216 h 104771"/>
              <a:gd name="connsiteX548" fmla="*/ 107423 w 2535846"/>
              <a:gd name="connsiteY548" fmla="*/ 77801 h 104771"/>
              <a:gd name="connsiteX549" fmla="*/ 115952 w 2535846"/>
              <a:gd name="connsiteY549" fmla="*/ 77801 h 104771"/>
              <a:gd name="connsiteX550" fmla="*/ 115952 w 2535846"/>
              <a:gd name="connsiteY550" fmla="*/ 47718 h 104771"/>
              <a:gd name="connsiteX551" fmla="*/ 96243 w 2535846"/>
              <a:gd name="connsiteY551" fmla="*/ 25703 h 104771"/>
              <a:gd name="connsiteX552" fmla="*/ 78492 w 2535846"/>
              <a:gd name="connsiteY552" fmla="*/ 36192 h 104771"/>
              <a:gd name="connsiteX553" fmla="*/ 78492 w 2535846"/>
              <a:gd name="connsiteY553" fmla="*/ 26625 h 104771"/>
              <a:gd name="connsiteX554" fmla="*/ 70078 w 2535846"/>
              <a:gd name="connsiteY554" fmla="*/ 26625 h 104771"/>
              <a:gd name="connsiteX555" fmla="*/ 70078 w 2535846"/>
              <a:gd name="connsiteY555" fmla="*/ 77801 h 104771"/>
              <a:gd name="connsiteX556" fmla="*/ 78492 w 2535846"/>
              <a:gd name="connsiteY556" fmla="*/ 77801 h 104771"/>
              <a:gd name="connsiteX557" fmla="*/ 78492 w 2535846"/>
              <a:gd name="connsiteY557" fmla="*/ 52213 h 104771"/>
              <a:gd name="connsiteX558" fmla="*/ 26394 w 2535846"/>
              <a:gd name="connsiteY558" fmla="*/ 33771 h 104771"/>
              <a:gd name="connsiteX559" fmla="*/ 44375 w 2535846"/>
              <a:gd name="connsiteY559" fmla="*/ 52443 h 104771"/>
              <a:gd name="connsiteX560" fmla="*/ 26394 w 2535846"/>
              <a:gd name="connsiteY560" fmla="*/ 70770 h 104771"/>
              <a:gd name="connsiteX561" fmla="*/ 8645 w 2535846"/>
              <a:gd name="connsiteY561" fmla="*/ 52443 h 104771"/>
              <a:gd name="connsiteX562" fmla="*/ 26394 w 2535846"/>
              <a:gd name="connsiteY562" fmla="*/ 33771 h 104771"/>
              <a:gd name="connsiteX563" fmla="*/ 44375 w 2535846"/>
              <a:gd name="connsiteY563" fmla="*/ 77801 h 104771"/>
              <a:gd name="connsiteX564" fmla="*/ 52905 w 2535846"/>
              <a:gd name="connsiteY564" fmla="*/ 77801 h 104771"/>
              <a:gd name="connsiteX565" fmla="*/ 52905 w 2535846"/>
              <a:gd name="connsiteY565" fmla="*/ 26625 h 104771"/>
              <a:gd name="connsiteX566" fmla="*/ 44375 w 2535846"/>
              <a:gd name="connsiteY566" fmla="*/ 26625 h 104771"/>
              <a:gd name="connsiteX567" fmla="*/ 44375 w 2535846"/>
              <a:gd name="connsiteY567" fmla="*/ 36307 h 104771"/>
              <a:gd name="connsiteX568" fmla="*/ 25703 w 2535846"/>
              <a:gd name="connsiteY568" fmla="*/ 25703 h 104771"/>
              <a:gd name="connsiteX569" fmla="*/ 0 w 2535846"/>
              <a:gd name="connsiteY569" fmla="*/ 52443 h 104771"/>
              <a:gd name="connsiteX570" fmla="*/ 25703 w 2535846"/>
              <a:gd name="connsiteY570" fmla="*/ 78608 h 104771"/>
              <a:gd name="connsiteX571" fmla="*/ 44375 w 2535846"/>
              <a:gd name="connsiteY571" fmla="*/ 68234 h 104771"/>
              <a:gd name="connsiteX572" fmla="*/ 44375 w 2535846"/>
              <a:gd name="connsiteY572" fmla="*/ 77801 h 10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</a:cxnLst>
            <a:rect l="l" t="t" r="r" b="b"/>
            <a:pathLst>
              <a:path w="2535846" h="104771">
                <a:moveTo>
                  <a:pt x="2499539" y="64431"/>
                </a:moveTo>
                <a:lnTo>
                  <a:pt x="2499539" y="73536"/>
                </a:lnTo>
                <a:cubicBezTo>
                  <a:pt x="2504035" y="76879"/>
                  <a:pt x="2510143" y="78608"/>
                  <a:pt x="2516828" y="78608"/>
                </a:cubicBezTo>
                <a:cubicBezTo>
                  <a:pt x="2528009" y="78608"/>
                  <a:pt x="2535847" y="72614"/>
                  <a:pt x="2535847" y="62932"/>
                </a:cubicBezTo>
                <a:cubicBezTo>
                  <a:pt x="2535847" y="57400"/>
                  <a:pt x="2532850" y="53481"/>
                  <a:pt x="2526280" y="50715"/>
                </a:cubicBezTo>
                <a:lnTo>
                  <a:pt x="2514178" y="45874"/>
                </a:lnTo>
                <a:cubicBezTo>
                  <a:pt x="2510143" y="44260"/>
                  <a:pt x="2508645" y="42416"/>
                  <a:pt x="2508645" y="39419"/>
                </a:cubicBezTo>
                <a:cubicBezTo>
                  <a:pt x="2508645" y="35154"/>
                  <a:pt x="2512448" y="32619"/>
                  <a:pt x="2517981" y="32619"/>
                </a:cubicBezTo>
                <a:cubicBezTo>
                  <a:pt x="2523052" y="32619"/>
                  <a:pt x="2528700" y="35039"/>
                  <a:pt x="2533310" y="39073"/>
                </a:cubicBezTo>
                <a:lnTo>
                  <a:pt x="2533310" y="30313"/>
                </a:lnTo>
                <a:cubicBezTo>
                  <a:pt x="2529392" y="27317"/>
                  <a:pt x="2523744" y="25703"/>
                  <a:pt x="2517866" y="25703"/>
                </a:cubicBezTo>
                <a:cubicBezTo>
                  <a:pt x="2507377" y="25703"/>
                  <a:pt x="2500231" y="31351"/>
                  <a:pt x="2500231" y="40226"/>
                </a:cubicBezTo>
                <a:cubicBezTo>
                  <a:pt x="2500231" y="46796"/>
                  <a:pt x="2503688" y="50369"/>
                  <a:pt x="2510028" y="53135"/>
                </a:cubicBezTo>
                <a:lnTo>
                  <a:pt x="2522015" y="57976"/>
                </a:lnTo>
                <a:cubicBezTo>
                  <a:pt x="2525819" y="59590"/>
                  <a:pt x="2527317" y="61664"/>
                  <a:pt x="2527317" y="64546"/>
                </a:cubicBezTo>
                <a:cubicBezTo>
                  <a:pt x="2527317" y="69272"/>
                  <a:pt x="2523052" y="71807"/>
                  <a:pt x="2517059" y="71807"/>
                </a:cubicBezTo>
                <a:cubicBezTo>
                  <a:pt x="2511065" y="71807"/>
                  <a:pt x="2505072" y="69502"/>
                  <a:pt x="2499539" y="64431"/>
                </a:cubicBezTo>
                <a:moveTo>
                  <a:pt x="2449401" y="48640"/>
                </a:moveTo>
                <a:cubicBezTo>
                  <a:pt x="2450669" y="39880"/>
                  <a:pt x="2456201" y="33425"/>
                  <a:pt x="2465537" y="33425"/>
                </a:cubicBezTo>
                <a:cubicBezTo>
                  <a:pt x="2474873" y="33425"/>
                  <a:pt x="2480176" y="39995"/>
                  <a:pt x="2480867" y="48640"/>
                </a:cubicBezTo>
                <a:lnTo>
                  <a:pt x="2449286" y="48640"/>
                </a:lnTo>
                <a:close/>
                <a:moveTo>
                  <a:pt x="2467843" y="78723"/>
                </a:moveTo>
                <a:cubicBezTo>
                  <a:pt x="2474413" y="78723"/>
                  <a:pt x="2480636" y="77109"/>
                  <a:pt x="2486054" y="73306"/>
                </a:cubicBezTo>
                <a:lnTo>
                  <a:pt x="2486054" y="65237"/>
                </a:lnTo>
                <a:cubicBezTo>
                  <a:pt x="2480636" y="69041"/>
                  <a:pt x="2474297" y="70885"/>
                  <a:pt x="2467843" y="70885"/>
                </a:cubicBezTo>
                <a:cubicBezTo>
                  <a:pt x="2457700" y="70885"/>
                  <a:pt x="2450554" y="64661"/>
                  <a:pt x="2449170" y="55555"/>
                </a:cubicBezTo>
                <a:lnTo>
                  <a:pt x="2489627" y="55555"/>
                </a:lnTo>
                <a:cubicBezTo>
                  <a:pt x="2489627" y="54057"/>
                  <a:pt x="2489858" y="52789"/>
                  <a:pt x="2489858" y="51291"/>
                </a:cubicBezTo>
                <a:cubicBezTo>
                  <a:pt x="2489858" y="36653"/>
                  <a:pt x="2480291" y="25818"/>
                  <a:pt x="2465537" y="25818"/>
                </a:cubicBezTo>
                <a:cubicBezTo>
                  <a:pt x="2449977" y="25818"/>
                  <a:pt x="2440181" y="37460"/>
                  <a:pt x="2440181" y="52789"/>
                </a:cubicBezTo>
                <a:cubicBezTo>
                  <a:pt x="2440181" y="68119"/>
                  <a:pt x="2451821" y="78723"/>
                  <a:pt x="2467727" y="78723"/>
                </a:cubicBezTo>
                <a:moveTo>
                  <a:pt x="2395805" y="52213"/>
                </a:moveTo>
                <a:cubicBezTo>
                  <a:pt x="2395805" y="41263"/>
                  <a:pt x="2403527" y="33771"/>
                  <a:pt x="2414362" y="33771"/>
                </a:cubicBezTo>
                <a:cubicBezTo>
                  <a:pt x="2420701" y="33771"/>
                  <a:pt x="2426234" y="36076"/>
                  <a:pt x="2430268" y="40341"/>
                </a:cubicBezTo>
                <a:lnTo>
                  <a:pt x="2430268" y="31005"/>
                </a:lnTo>
                <a:cubicBezTo>
                  <a:pt x="2425773" y="27547"/>
                  <a:pt x="2420125" y="25818"/>
                  <a:pt x="2413901" y="25818"/>
                </a:cubicBezTo>
                <a:cubicBezTo>
                  <a:pt x="2398341" y="25818"/>
                  <a:pt x="2387160" y="36653"/>
                  <a:pt x="2387160" y="52213"/>
                </a:cubicBezTo>
                <a:cubicBezTo>
                  <a:pt x="2387160" y="67773"/>
                  <a:pt x="2398110" y="78608"/>
                  <a:pt x="2413785" y="78608"/>
                </a:cubicBezTo>
                <a:cubicBezTo>
                  <a:pt x="2419895" y="78608"/>
                  <a:pt x="2425773" y="77109"/>
                  <a:pt x="2430844" y="73882"/>
                </a:cubicBezTo>
                <a:lnTo>
                  <a:pt x="2430844" y="65237"/>
                </a:lnTo>
                <a:cubicBezTo>
                  <a:pt x="2426349" y="69041"/>
                  <a:pt x="2420816" y="70770"/>
                  <a:pt x="2414592" y="70770"/>
                </a:cubicBezTo>
                <a:cubicBezTo>
                  <a:pt x="2403642" y="70770"/>
                  <a:pt x="2395920" y="63047"/>
                  <a:pt x="2395920" y="52213"/>
                </a:cubicBezTo>
                <a:moveTo>
                  <a:pt x="2365376" y="77801"/>
                </a:moveTo>
                <a:lnTo>
                  <a:pt x="2373906" y="77801"/>
                </a:lnTo>
                <a:lnTo>
                  <a:pt x="2373906" y="26625"/>
                </a:lnTo>
                <a:lnTo>
                  <a:pt x="2365376" y="26625"/>
                </a:lnTo>
                <a:lnTo>
                  <a:pt x="2365376" y="77801"/>
                </a:lnTo>
                <a:close/>
                <a:moveTo>
                  <a:pt x="2369064" y="16943"/>
                </a:moveTo>
                <a:cubicBezTo>
                  <a:pt x="2370447" y="16943"/>
                  <a:pt x="2371600" y="16482"/>
                  <a:pt x="2372753" y="15675"/>
                </a:cubicBezTo>
                <a:lnTo>
                  <a:pt x="2378862" y="11411"/>
                </a:lnTo>
                <a:lnTo>
                  <a:pt x="2372753" y="7031"/>
                </a:lnTo>
                <a:cubicBezTo>
                  <a:pt x="2371600" y="6224"/>
                  <a:pt x="2370447" y="5878"/>
                  <a:pt x="2369064" y="5878"/>
                </a:cubicBezTo>
                <a:cubicBezTo>
                  <a:pt x="2366067" y="5878"/>
                  <a:pt x="2363647" y="8414"/>
                  <a:pt x="2363647" y="11526"/>
                </a:cubicBezTo>
                <a:cubicBezTo>
                  <a:pt x="2363647" y="14638"/>
                  <a:pt x="2366067" y="16943"/>
                  <a:pt x="2369064" y="16943"/>
                </a:cubicBezTo>
                <a:moveTo>
                  <a:pt x="2356155" y="26740"/>
                </a:moveTo>
                <a:lnTo>
                  <a:pt x="2347165" y="26740"/>
                </a:lnTo>
                <a:lnTo>
                  <a:pt x="2330683" y="61895"/>
                </a:lnTo>
                <a:lnTo>
                  <a:pt x="2313970" y="26740"/>
                </a:lnTo>
                <a:lnTo>
                  <a:pt x="2304173" y="26740"/>
                </a:lnTo>
                <a:lnTo>
                  <a:pt x="2330337" y="79645"/>
                </a:lnTo>
                <a:lnTo>
                  <a:pt x="2356271" y="26740"/>
                </a:lnTo>
                <a:close/>
                <a:moveTo>
                  <a:pt x="2258068" y="48640"/>
                </a:moveTo>
                <a:cubicBezTo>
                  <a:pt x="2259337" y="39880"/>
                  <a:pt x="2264869" y="33425"/>
                  <a:pt x="2274205" y="33425"/>
                </a:cubicBezTo>
                <a:cubicBezTo>
                  <a:pt x="2283541" y="33425"/>
                  <a:pt x="2288843" y="39995"/>
                  <a:pt x="2289535" y="48640"/>
                </a:cubicBezTo>
                <a:lnTo>
                  <a:pt x="2257953" y="48640"/>
                </a:lnTo>
                <a:close/>
                <a:moveTo>
                  <a:pt x="2276510" y="78723"/>
                </a:moveTo>
                <a:cubicBezTo>
                  <a:pt x="2283080" y="78723"/>
                  <a:pt x="2289304" y="77109"/>
                  <a:pt x="2294721" y="73306"/>
                </a:cubicBezTo>
                <a:lnTo>
                  <a:pt x="2294721" y="65237"/>
                </a:lnTo>
                <a:cubicBezTo>
                  <a:pt x="2289304" y="69041"/>
                  <a:pt x="2282965" y="70885"/>
                  <a:pt x="2276510" y="70885"/>
                </a:cubicBezTo>
                <a:cubicBezTo>
                  <a:pt x="2266367" y="70885"/>
                  <a:pt x="2259221" y="64661"/>
                  <a:pt x="2257838" y="55555"/>
                </a:cubicBezTo>
                <a:lnTo>
                  <a:pt x="2298294" y="55555"/>
                </a:lnTo>
                <a:cubicBezTo>
                  <a:pt x="2298294" y="54057"/>
                  <a:pt x="2298525" y="52789"/>
                  <a:pt x="2298525" y="51291"/>
                </a:cubicBezTo>
                <a:cubicBezTo>
                  <a:pt x="2298525" y="36653"/>
                  <a:pt x="2288958" y="25818"/>
                  <a:pt x="2274205" y="25818"/>
                </a:cubicBezTo>
                <a:cubicBezTo>
                  <a:pt x="2258645" y="25818"/>
                  <a:pt x="2248848" y="37460"/>
                  <a:pt x="2248848" y="52789"/>
                </a:cubicBezTo>
                <a:cubicBezTo>
                  <a:pt x="2248848" y="68119"/>
                  <a:pt x="2260489" y="78723"/>
                  <a:pt x="2276395" y="78723"/>
                </a:cubicBezTo>
                <a:moveTo>
                  <a:pt x="2209198" y="33771"/>
                </a:moveTo>
                <a:cubicBezTo>
                  <a:pt x="2219687" y="33771"/>
                  <a:pt x="2227179" y="41609"/>
                  <a:pt x="2227179" y="52443"/>
                </a:cubicBezTo>
                <a:cubicBezTo>
                  <a:pt x="2227179" y="63278"/>
                  <a:pt x="2219687" y="70770"/>
                  <a:pt x="2209198" y="70770"/>
                </a:cubicBezTo>
                <a:cubicBezTo>
                  <a:pt x="2198710" y="70770"/>
                  <a:pt x="2191448" y="63047"/>
                  <a:pt x="2191448" y="52443"/>
                </a:cubicBezTo>
                <a:cubicBezTo>
                  <a:pt x="2191448" y="41839"/>
                  <a:pt x="2198940" y="33771"/>
                  <a:pt x="2209198" y="33771"/>
                </a:cubicBezTo>
                <a:moveTo>
                  <a:pt x="2227063" y="77801"/>
                </a:moveTo>
                <a:lnTo>
                  <a:pt x="2235593" y="77801"/>
                </a:lnTo>
                <a:lnTo>
                  <a:pt x="2235593" y="0"/>
                </a:lnTo>
                <a:lnTo>
                  <a:pt x="2227063" y="0"/>
                </a:lnTo>
                <a:lnTo>
                  <a:pt x="2227063" y="36422"/>
                </a:lnTo>
                <a:cubicBezTo>
                  <a:pt x="2223260" y="29737"/>
                  <a:pt x="2216575" y="25703"/>
                  <a:pt x="2208391" y="25703"/>
                </a:cubicBezTo>
                <a:cubicBezTo>
                  <a:pt x="2193407" y="25703"/>
                  <a:pt x="2182688" y="36999"/>
                  <a:pt x="2182688" y="52443"/>
                </a:cubicBezTo>
                <a:cubicBezTo>
                  <a:pt x="2182688" y="67888"/>
                  <a:pt x="2193407" y="78608"/>
                  <a:pt x="2208391" y="78608"/>
                </a:cubicBezTo>
                <a:cubicBezTo>
                  <a:pt x="2216575" y="78608"/>
                  <a:pt x="2223260" y="74573"/>
                  <a:pt x="2227063" y="68119"/>
                </a:cubicBezTo>
                <a:lnTo>
                  <a:pt x="2227063" y="77801"/>
                </a:lnTo>
                <a:close/>
                <a:moveTo>
                  <a:pt x="2134970" y="53365"/>
                </a:moveTo>
                <a:cubicBezTo>
                  <a:pt x="2134970" y="40802"/>
                  <a:pt x="2143499" y="34002"/>
                  <a:pt x="2153642" y="35270"/>
                </a:cubicBezTo>
                <a:lnTo>
                  <a:pt x="2153642" y="25703"/>
                </a:lnTo>
                <a:cubicBezTo>
                  <a:pt x="2145459" y="25703"/>
                  <a:pt x="2138774" y="30313"/>
                  <a:pt x="2134970" y="38036"/>
                </a:cubicBezTo>
                <a:lnTo>
                  <a:pt x="2134970" y="26625"/>
                </a:lnTo>
                <a:lnTo>
                  <a:pt x="2126556" y="26625"/>
                </a:lnTo>
                <a:lnTo>
                  <a:pt x="2126556" y="77801"/>
                </a:lnTo>
                <a:lnTo>
                  <a:pt x="2134970" y="77801"/>
                </a:lnTo>
                <a:lnTo>
                  <a:pt x="2134970" y="53365"/>
                </a:lnTo>
                <a:close/>
                <a:moveTo>
                  <a:pt x="2102467" y="56132"/>
                </a:moveTo>
                <a:cubicBezTo>
                  <a:pt x="2102467" y="65929"/>
                  <a:pt x="2096704" y="70770"/>
                  <a:pt x="2088405" y="70770"/>
                </a:cubicBezTo>
                <a:cubicBezTo>
                  <a:pt x="2080106" y="70770"/>
                  <a:pt x="2074228" y="65929"/>
                  <a:pt x="2074228" y="56132"/>
                </a:cubicBezTo>
                <a:lnTo>
                  <a:pt x="2074228" y="26625"/>
                </a:lnTo>
                <a:lnTo>
                  <a:pt x="2065814" y="26625"/>
                </a:lnTo>
                <a:lnTo>
                  <a:pt x="2065814" y="55210"/>
                </a:lnTo>
                <a:cubicBezTo>
                  <a:pt x="2065814" y="69732"/>
                  <a:pt x="2074574" y="78492"/>
                  <a:pt x="2088405" y="78492"/>
                </a:cubicBezTo>
                <a:cubicBezTo>
                  <a:pt x="2102236" y="78492"/>
                  <a:pt x="2110881" y="69617"/>
                  <a:pt x="2110881" y="55210"/>
                </a:cubicBezTo>
                <a:lnTo>
                  <a:pt x="2110881" y="26625"/>
                </a:lnTo>
                <a:lnTo>
                  <a:pt x="2102467" y="26625"/>
                </a:lnTo>
                <a:lnTo>
                  <a:pt x="2102467" y="56132"/>
                </a:lnTo>
                <a:close/>
                <a:moveTo>
                  <a:pt x="2045643" y="52213"/>
                </a:moveTo>
                <a:cubicBezTo>
                  <a:pt x="2045643" y="63047"/>
                  <a:pt x="2038267" y="70770"/>
                  <a:pt x="2027893" y="70770"/>
                </a:cubicBezTo>
                <a:cubicBezTo>
                  <a:pt x="2017520" y="70770"/>
                  <a:pt x="2009797" y="63047"/>
                  <a:pt x="2009797" y="52213"/>
                </a:cubicBezTo>
                <a:cubicBezTo>
                  <a:pt x="2009797" y="41378"/>
                  <a:pt x="2017289" y="33771"/>
                  <a:pt x="2027893" y="33771"/>
                </a:cubicBezTo>
                <a:cubicBezTo>
                  <a:pt x="2038497" y="33771"/>
                  <a:pt x="2045643" y="41494"/>
                  <a:pt x="2045643" y="52213"/>
                </a:cubicBezTo>
                <a:moveTo>
                  <a:pt x="2028008" y="78723"/>
                </a:moveTo>
                <a:cubicBezTo>
                  <a:pt x="2043338" y="78723"/>
                  <a:pt x="2054403" y="67658"/>
                  <a:pt x="2054403" y="52213"/>
                </a:cubicBezTo>
                <a:cubicBezTo>
                  <a:pt x="2054403" y="36768"/>
                  <a:pt x="2043453" y="25818"/>
                  <a:pt x="2028008" y="25818"/>
                </a:cubicBezTo>
                <a:cubicBezTo>
                  <a:pt x="2012564" y="25818"/>
                  <a:pt x="2001153" y="36883"/>
                  <a:pt x="2001153" y="52213"/>
                </a:cubicBezTo>
                <a:cubicBezTo>
                  <a:pt x="2001153" y="67542"/>
                  <a:pt x="2012449" y="78723"/>
                  <a:pt x="2028008" y="78723"/>
                </a:cubicBezTo>
                <a:moveTo>
                  <a:pt x="1997464" y="26740"/>
                </a:moveTo>
                <a:lnTo>
                  <a:pt x="1988590" y="26740"/>
                </a:lnTo>
                <a:lnTo>
                  <a:pt x="1972453" y="60166"/>
                </a:lnTo>
                <a:lnTo>
                  <a:pt x="1955740" y="26740"/>
                </a:lnTo>
                <a:lnTo>
                  <a:pt x="1945828" y="26740"/>
                </a:lnTo>
                <a:lnTo>
                  <a:pt x="1967958" y="69732"/>
                </a:lnTo>
                <a:lnTo>
                  <a:pt x="1951591" y="103850"/>
                </a:lnTo>
                <a:lnTo>
                  <a:pt x="1960466" y="103850"/>
                </a:lnTo>
                <a:lnTo>
                  <a:pt x="1997580" y="26740"/>
                </a:lnTo>
                <a:close/>
                <a:moveTo>
                  <a:pt x="1903988" y="52443"/>
                </a:moveTo>
                <a:cubicBezTo>
                  <a:pt x="1903988" y="63047"/>
                  <a:pt x="1896496" y="70770"/>
                  <a:pt x="1886008" y="70770"/>
                </a:cubicBezTo>
                <a:cubicBezTo>
                  <a:pt x="1875519" y="70770"/>
                  <a:pt x="1868258" y="63047"/>
                  <a:pt x="1868258" y="52443"/>
                </a:cubicBezTo>
                <a:cubicBezTo>
                  <a:pt x="1868258" y="41839"/>
                  <a:pt x="1875749" y="33771"/>
                  <a:pt x="1886008" y="33771"/>
                </a:cubicBezTo>
                <a:cubicBezTo>
                  <a:pt x="1896266" y="33771"/>
                  <a:pt x="1903988" y="41609"/>
                  <a:pt x="1903988" y="52443"/>
                </a:cubicBezTo>
                <a:moveTo>
                  <a:pt x="1912518" y="78262"/>
                </a:moveTo>
                <a:lnTo>
                  <a:pt x="1912518" y="26740"/>
                </a:lnTo>
                <a:lnTo>
                  <a:pt x="1903988" y="26740"/>
                </a:lnTo>
                <a:lnTo>
                  <a:pt x="1903988" y="36538"/>
                </a:lnTo>
                <a:cubicBezTo>
                  <a:pt x="1900185" y="29968"/>
                  <a:pt x="1893384" y="25818"/>
                  <a:pt x="1885316" y="25818"/>
                </a:cubicBezTo>
                <a:cubicBezTo>
                  <a:pt x="1870332" y="25818"/>
                  <a:pt x="1859613" y="37114"/>
                  <a:pt x="1859613" y="52559"/>
                </a:cubicBezTo>
                <a:cubicBezTo>
                  <a:pt x="1859613" y="68004"/>
                  <a:pt x="1870448" y="78723"/>
                  <a:pt x="1885316" y="78723"/>
                </a:cubicBezTo>
                <a:cubicBezTo>
                  <a:pt x="1893384" y="78723"/>
                  <a:pt x="1900185" y="74804"/>
                  <a:pt x="1903988" y="68349"/>
                </a:cubicBezTo>
                <a:lnTo>
                  <a:pt x="1903988" y="78953"/>
                </a:lnTo>
                <a:cubicBezTo>
                  <a:pt x="1903988" y="90479"/>
                  <a:pt x="1897534" y="96704"/>
                  <a:pt x="1885547" y="96704"/>
                </a:cubicBezTo>
                <a:cubicBezTo>
                  <a:pt x="1878746" y="96704"/>
                  <a:pt x="1870793" y="94168"/>
                  <a:pt x="1865030" y="88866"/>
                </a:cubicBezTo>
                <a:lnTo>
                  <a:pt x="1865030" y="98202"/>
                </a:lnTo>
                <a:cubicBezTo>
                  <a:pt x="1871024" y="102582"/>
                  <a:pt x="1878055" y="104772"/>
                  <a:pt x="1885547" y="104772"/>
                </a:cubicBezTo>
                <a:cubicBezTo>
                  <a:pt x="1902605" y="104772"/>
                  <a:pt x="1912518" y="95320"/>
                  <a:pt x="1912518" y="78377"/>
                </a:cubicBezTo>
                <a:moveTo>
                  <a:pt x="1810282" y="52213"/>
                </a:moveTo>
                <a:cubicBezTo>
                  <a:pt x="1810282" y="42070"/>
                  <a:pt x="1816506" y="34002"/>
                  <a:pt x="1825957" y="34002"/>
                </a:cubicBezTo>
                <a:cubicBezTo>
                  <a:pt x="1834832" y="34002"/>
                  <a:pt x="1839212" y="39304"/>
                  <a:pt x="1839212" y="49216"/>
                </a:cubicBezTo>
                <a:lnTo>
                  <a:pt x="1839212" y="77801"/>
                </a:lnTo>
                <a:lnTo>
                  <a:pt x="1847741" y="77801"/>
                </a:lnTo>
                <a:lnTo>
                  <a:pt x="1847741" y="47718"/>
                </a:lnTo>
                <a:cubicBezTo>
                  <a:pt x="1847741" y="35039"/>
                  <a:pt x="1840941" y="25703"/>
                  <a:pt x="1828032" y="25703"/>
                </a:cubicBezTo>
                <a:cubicBezTo>
                  <a:pt x="1820194" y="25703"/>
                  <a:pt x="1813970" y="29852"/>
                  <a:pt x="1810282" y="36192"/>
                </a:cubicBezTo>
                <a:lnTo>
                  <a:pt x="1810282" y="26625"/>
                </a:lnTo>
                <a:lnTo>
                  <a:pt x="1801867" y="26625"/>
                </a:lnTo>
                <a:lnTo>
                  <a:pt x="1801867" y="77801"/>
                </a:lnTo>
                <a:lnTo>
                  <a:pt x="1810282" y="77801"/>
                </a:lnTo>
                <a:lnTo>
                  <a:pt x="1810282" y="52213"/>
                </a:lnTo>
                <a:close/>
                <a:moveTo>
                  <a:pt x="1776280" y="77801"/>
                </a:moveTo>
                <a:lnTo>
                  <a:pt x="1784809" y="77801"/>
                </a:lnTo>
                <a:lnTo>
                  <a:pt x="1784809" y="26625"/>
                </a:lnTo>
                <a:lnTo>
                  <a:pt x="1776280" y="26625"/>
                </a:lnTo>
                <a:lnTo>
                  <a:pt x="1776280" y="77801"/>
                </a:lnTo>
                <a:close/>
                <a:moveTo>
                  <a:pt x="1779968" y="16943"/>
                </a:moveTo>
                <a:cubicBezTo>
                  <a:pt x="1781351" y="16943"/>
                  <a:pt x="1782504" y="16482"/>
                  <a:pt x="1783656" y="15675"/>
                </a:cubicBezTo>
                <a:lnTo>
                  <a:pt x="1789765" y="11411"/>
                </a:lnTo>
                <a:lnTo>
                  <a:pt x="1783656" y="7031"/>
                </a:lnTo>
                <a:cubicBezTo>
                  <a:pt x="1782504" y="6224"/>
                  <a:pt x="1781351" y="5878"/>
                  <a:pt x="1779968" y="5878"/>
                </a:cubicBezTo>
                <a:cubicBezTo>
                  <a:pt x="1776971" y="5878"/>
                  <a:pt x="1774551" y="8414"/>
                  <a:pt x="1774551" y="11526"/>
                </a:cubicBezTo>
                <a:cubicBezTo>
                  <a:pt x="1774551" y="14638"/>
                  <a:pt x="1776971" y="16943"/>
                  <a:pt x="1779968" y="16943"/>
                </a:cubicBezTo>
                <a:moveTo>
                  <a:pt x="1765791" y="75150"/>
                </a:moveTo>
                <a:lnTo>
                  <a:pt x="1765791" y="66966"/>
                </a:lnTo>
                <a:cubicBezTo>
                  <a:pt x="1762103" y="69502"/>
                  <a:pt x="1757953" y="70655"/>
                  <a:pt x="1753804" y="70655"/>
                </a:cubicBezTo>
                <a:cubicBezTo>
                  <a:pt x="1748156" y="70655"/>
                  <a:pt x="1743891" y="67888"/>
                  <a:pt x="1743891" y="60742"/>
                </a:cubicBezTo>
                <a:lnTo>
                  <a:pt x="1743891" y="34463"/>
                </a:lnTo>
                <a:lnTo>
                  <a:pt x="1765099" y="34463"/>
                </a:lnTo>
                <a:lnTo>
                  <a:pt x="1765099" y="26740"/>
                </a:lnTo>
                <a:lnTo>
                  <a:pt x="1743891" y="26740"/>
                </a:lnTo>
                <a:lnTo>
                  <a:pt x="1743891" y="10489"/>
                </a:lnTo>
                <a:lnTo>
                  <a:pt x="1735478" y="10489"/>
                </a:lnTo>
                <a:lnTo>
                  <a:pt x="1735478" y="60166"/>
                </a:lnTo>
                <a:cubicBezTo>
                  <a:pt x="1735478" y="73997"/>
                  <a:pt x="1742163" y="78723"/>
                  <a:pt x="1752997" y="78723"/>
                </a:cubicBezTo>
                <a:cubicBezTo>
                  <a:pt x="1757262" y="78723"/>
                  <a:pt x="1762103" y="77685"/>
                  <a:pt x="1765791" y="75150"/>
                </a:cubicBezTo>
                <a:moveTo>
                  <a:pt x="1692716" y="33771"/>
                </a:moveTo>
                <a:cubicBezTo>
                  <a:pt x="1703204" y="33771"/>
                  <a:pt x="1710696" y="41609"/>
                  <a:pt x="1710696" y="52443"/>
                </a:cubicBezTo>
                <a:cubicBezTo>
                  <a:pt x="1710696" y="63278"/>
                  <a:pt x="1703204" y="70770"/>
                  <a:pt x="1692716" y="70770"/>
                </a:cubicBezTo>
                <a:cubicBezTo>
                  <a:pt x="1682227" y="70770"/>
                  <a:pt x="1674966" y="63047"/>
                  <a:pt x="1674966" y="52443"/>
                </a:cubicBezTo>
                <a:cubicBezTo>
                  <a:pt x="1674966" y="41839"/>
                  <a:pt x="1682458" y="33771"/>
                  <a:pt x="1692716" y="33771"/>
                </a:cubicBezTo>
                <a:moveTo>
                  <a:pt x="1710581" y="77801"/>
                </a:moveTo>
                <a:lnTo>
                  <a:pt x="1719110" y="77801"/>
                </a:lnTo>
                <a:lnTo>
                  <a:pt x="1719110" y="26625"/>
                </a:lnTo>
                <a:lnTo>
                  <a:pt x="1710581" y="26625"/>
                </a:lnTo>
                <a:lnTo>
                  <a:pt x="1710581" y="36307"/>
                </a:lnTo>
                <a:cubicBezTo>
                  <a:pt x="1706777" y="29737"/>
                  <a:pt x="1699977" y="25703"/>
                  <a:pt x="1691909" y="25703"/>
                </a:cubicBezTo>
                <a:cubicBezTo>
                  <a:pt x="1676925" y="25703"/>
                  <a:pt x="1666206" y="36999"/>
                  <a:pt x="1666206" y="52443"/>
                </a:cubicBezTo>
                <a:cubicBezTo>
                  <a:pt x="1666206" y="67888"/>
                  <a:pt x="1676925" y="78608"/>
                  <a:pt x="1691909" y="78608"/>
                </a:cubicBezTo>
                <a:cubicBezTo>
                  <a:pt x="1699977" y="78608"/>
                  <a:pt x="1706777" y="74689"/>
                  <a:pt x="1710581" y="68234"/>
                </a:cubicBezTo>
                <a:lnTo>
                  <a:pt x="1710581" y="77801"/>
                </a:lnTo>
                <a:close/>
                <a:moveTo>
                  <a:pt x="1626556" y="33771"/>
                </a:moveTo>
                <a:cubicBezTo>
                  <a:pt x="1637045" y="33771"/>
                  <a:pt x="1644537" y="41609"/>
                  <a:pt x="1644537" y="52443"/>
                </a:cubicBezTo>
                <a:cubicBezTo>
                  <a:pt x="1644537" y="63278"/>
                  <a:pt x="1637045" y="70770"/>
                  <a:pt x="1626556" y="70770"/>
                </a:cubicBezTo>
                <a:cubicBezTo>
                  <a:pt x="1616067" y="70770"/>
                  <a:pt x="1608806" y="63047"/>
                  <a:pt x="1608806" y="52443"/>
                </a:cubicBezTo>
                <a:cubicBezTo>
                  <a:pt x="1608806" y="41839"/>
                  <a:pt x="1616298" y="33771"/>
                  <a:pt x="1626556" y="33771"/>
                </a:cubicBezTo>
                <a:moveTo>
                  <a:pt x="1644421" y="77801"/>
                </a:moveTo>
                <a:lnTo>
                  <a:pt x="1652951" y="77801"/>
                </a:lnTo>
                <a:lnTo>
                  <a:pt x="1652951" y="0"/>
                </a:lnTo>
                <a:lnTo>
                  <a:pt x="1644421" y="0"/>
                </a:lnTo>
                <a:lnTo>
                  <a:pt x="1644421" y="36422"/>
                </a:lnTo>
                <a:cubicBezTo>
                  <a:pt x="1640618" y="29737"/>
                  <a:pt x="1633933" y="25703"/>
                  <a:pt x="1625749" y="25703"/>
                </a:cubicBezTo>
                <a:cubicBezTo>
                  <a:pt x="1610766" y="25703"/>
                  <a:pt x="1600046" y="36999"/>
                  <a:pt x="1600046" y="52443"/>
                </a:cubicBezTo>
                <a:cubicBezTo>
                  <a:pt x="1600046" y="67888"/>
                  <a:pt x="1610766" y="78608"/>
                  <a:pt x="1625749" y="78608"/>
                </a:cubicBezTo>
                <a:cubicBezTo>
                  <a:pt x="1633933" y="78608"/>
                  <a:pt x="1640618" y="74573"/>
                  <a:pt x="1644421" y="68119"/>
                </a:cubicBezTo>
                <a:lnTo>
                  <a:pt x="1644421" y="77801"/>
                </a:lnTo>
                <a:close/>
                <a:moveTo>
                  <a:pt x="1582066" y="52213"/>
                </a:moveTo>
                <a:cubicBezTo>
                  <a:pt x="1582066" y="63047"/>
                  <a:pt x="1574574" y="70770"/>
                  <a:pt x="1564316" y="70770"/>
                </a:cubicBezTo>
                <a:cubicBezTo>
                  <a:pt x="1554057" y="70770"/>
                  <a:pt x="1546220" y="63047"/>
                  <a:pt x="1546220" y="52213"/>
                </a:cubicBezTo>
                <a:cubicBezTo>
                  <a:pt x="1546220" y="41378"/>
                  <a:pt x="1553827" y="33771"/>
                  <a:pt x="1564316" y="33771"/>
                </a:cubicBezTo>
                <a:cubicBezTo>
                  <a:pt x="1574804" y="33771"/>
                  <a:pt x="1582066" y="41494"/>
                  <a:pt x="1582066" y="52213"/>
                </a:cubicBezTo>
                <a:moveTo>
                  <a:pt x="1565007" y="78723"/>
                </a:moveTo>
                <a:cubicBezTo>
                  <a:pt x="1579876" y="78723"/>
                  <a:pt x="1590710" y="67658"/>
                  <a:pt x="1590710" y="52213"/>
                </a:cubicBezTo>
                <a:cubicBezTo>
                  <a:pt x="1590710" y="36768"/>
                  <a:pt x="1579876" y="25818"/>
                  <a:pt x="1565007" y="25818"/>
                </a:cubicBezTo>
                <a:cubicBezTo>
                  <a:pt x="1556824" y="25818"/>
                  <a:pt x="1550023" y="29968"/>
                  <a:pt x="1546220" y="36538"/>
                </a:cubicBezTo>
                <a:lnTo>
                  <a:pt x="1546220" y="26740"/>
                </a:lnTo>
                <a:lnTo>
                  <a:pt x="1537806" y="26740"/>
                </a:lnTo>
                <a:lnTo>
                  <a:pt x="1537806" y="103850"/>
                </a:lnTo>
                <a:lnTo>
                  <a:pt x="1546220" y="103850"/>
                </a:lnTo>
                <a:lnTo>
                  <a:pt x="1546220" y="68119"/>
                </a:lnTo>
                <a:cubicBezTo>
                  <a:pt x="1550023" y="74689"/>
                  <a:pt x="1556824" y="78723"/>
                  <a:pt x="1565007" y="78723"/>
                </a:cubicBezTo>
                <a:moveTo>
                  <a:pt x="1513601" y="56132"/>
                </a:moveTo>
                <a:cubicBezTo>
                  <a:pt x="1513601" y="65929"/>
                  <a:pt x="1507838" y="70770"/>
                  <a:pt x="1499539" y="70770"/>
                </a:cubicBezTo>
                <a:cubicBezTo>
                  <a:pt x="1491241" y="70770"/>
                  <a:pt x="1485362" y="65929"/>
                  <a:pt x="1485362" y="56132"/>
                </a:cubicBezTo>
                <a:lnTo>
                  <a:pt x="1485362" y="26625"/>
                </a:lnTo>
                <a:lnTo>
                  <a:pt x="1476948" y="26625"/>
                </a:lnTo>
                <a:lnTo>
                  <a:pt x="1476948" y="55210"/>
                </a:lnTo>
                <a:cubicBezTo>
                  <a:pt x="1476948" y="69732"/>
                  <a:pt x="1485708" y="78492"/>
                  <a:pt x="1499539" y="78492"/>
                </a:cubicBezTo>
                <a:cubicBezTo>
                  <a:pt x="1513370" y="78492"/>
                  <a:pt x="1522015" y="69617"/>
                  <a:pt x="1522015" y="55210"/>
                </a:cubicBezTo>
                <a:lnTo>
                  <a:pt x="1522015" y="26625"/>
                </a:lnTo>
                <a:lnTo>
                  <a:pt x="1513601" y="26625"/>
                </a:lnTo>
                <a:lnTo>
                  <a:pt x="1513601" y="56132"/>
                </a:lnTo>
                <a:close/>
                <a:moveTo>
                  <a:pt x="1444099" y="75150"/>
                </a:moveTo>
                <a:lnTo>
                  <a:pt x="1444099" y="66966"/>
                </a:lnTo>
                <a:cubicBezTo>
                  <a:pt x="1440411" y="69502"/>
                  <a:pt x="1436261" y="70655"/>
                  <a:pt x="1432112" y="70655"/>
                </a:cubicBezTo>
                <a:cubicBezTo>
                  <a:pt x="1426464" y="70655"/>
                  <a:pt x="1422199" y="67888"/>
                  <a:pt x="1422199" y="60742"/>
                </a:cubicBezTo>
                <a:lnTo>
                  <a:pt x="1422199" y="34463"/>
                </a:lnTo>
                <a:lnTo>
                  <a:pt x="1443407" y="34463"/>
                </a:lnTo>
                <a:lnTo>
                  <a:pt x="1443407" y="26740"/>
                </a:lnTo>
                <a:lnTo>
                  <a:pt x="1422199" y="26740"/>
                </a:lnTo>
                <a:lnTo>
                  <a:pt x="1422199" y="10489"/>
                </a:lnTo>
                <a:lnTo>
                  <a:pt x="1413785" y="10489"/>
                </a:lnTo>
                <a:lnTo>
                  <a:pt x="1413785" y="60166"/>
                </a:lnTo>
                <a:cubicBezTo>
                  <a:pt x="1413785" y="73997"/>
                  <a:pt x="1420586" y="78723"/>
                  <a:pt x="1431305" y="78723"/>
                </a:cubicBezTo>
                <a:cubicBezTo>
                  <a:pt x="1435570" y="78723"/>
                  <a:pt x="1440411" y="77685"/>
                  <a:pt x="1444099" y="75150"/>
                </a:cubicBezTo>
                <a:moveTo>
                  <a:pt x="1390388" y="56132"/>
                </a:moveTo>
                <a:cubicBezTo>
                  <a:pt x="1390388" y="65929"/>
                  <a:pt x="1384740" y="70770"/>
                  <a:pt x="1376326" y="70770"/>
                </a:cubicBezTo>
                <a:cubicBezTo>
                  <a:pt x="1367912" y="70770"/>
                  <a:pt x="1362149" y="65929"/>
                  <a:pt x="1362149" y="56132"/>
                </a:cubicBezTo>
                <a:lnTo>
                  <a:pt x="1362149" y="26625"/>
                </a:lnTo>
                <a:lnTo>
                  <a:pt x="1353734" y="26625"/>
                </a:lnTo>
                <a:lnTo>
                  <a:pt x="1353734" y="55210"/>
                </a:lnTo>
                <a:cubicBezTo>
                  <a:pt x="1353734" y="69732"/>
                  <a:pt x="1362494" y="78492"/>
                  <a:pt x="1376326" y="78492"/>
                </a:cubicBezTo>
                <a:cubicBezTo>
                  <a:pt x="1390157" y="78492"/>
                  <a:pt x="1398801" y="69617"/>
                  <a:pt x="1398801" y="55210"/>
                </a:cubicBezTo>
                <a:lnTo>
                  <a:pt x="1398801" y="26625"/>
                </a:lnTo>
                <a:lnTo>
                  <a:pt x="1390388" y="26625"/>
                </a:lnTo>
                <a:lnTo>
                  <a:pt x="1390388" y="56132"/>
                </a:lnTo>
                <a:close/>
                <a:moveTo>
                  <a:pt x="1315929" y="70770"/>
                </a:moveTo>
                <a:cubicBezTo>
                  <a:pt x="1305440" y="70770"/>
                  <a:pt x="1297833" y="63047"/>
                  <a:pt x="1297833" y="52213"/>
                </a:cubicBezTo>
                <a:cubicBezTo>
                  <a:pt x="1297833" y="41378"/>
                  <a:pt x="1305440" y="33771"/>
                  <a:pt x="1315929" y="33771"/>
                </a:cubicBezTo>
                <a:cubicBezTo>
                  <a:pt x="1326418" y="33771"/>
                  <a:pt x="1333679" y="41494"/>
                  <a:pt x="1333679" y="52213"/>
                </a:cubicBezTo>
                <a:cubicBezTo>
                  <a:pt x="1333679" y="62932"/>
                  <a:pt x="1326187" y="70770"/>
                  <a:pt x="1315929" y="70770"/>
                </a:cubicBezTo>
                <a:moveTo>
                  <a:pt x="1342439" y="52098"/>
                </a:moveTo>
                <a:cubicBezTo>
                  <a:pt x="1342439" y="36883"/>
                  <a:pt x="1331605" y="25703"/>
                  <a:pt x="1316736" y="25703"/>
                </a:cubicBezTo>
                <a:cubicBezTo>
                  <a:pt x="1308553" y="25703"/>
                  <a:pt x="1301752" y="29737"/>
                  <a:pt x="1297948" y="36307"/>
                </a:cubicBezTo>
                <a:lnTo>
                  <a:pt x="1297948" y="0"/>
                </a:lnTo>
                <a:lnTo>
                  <a:pt x="1289535" y="0"/>
                </a:lnTo>
                <a:lnTo>
                  <a:pt x="1289535" y="77801"/>
                </a:lnTo>
                <a:lnTo>
                  <a:pt x="1297948" y="77801"/>
                </a:lnTo>
                <a:lnTo>
                  <a:pt x="1297948" y="68004"/>
                </a:lnTo>
                <a:cubicBezTo>
                  <a:pt x="1301752" y="74573"/>
                  <a:pt x="1308553" y="78608"/>
                  <a:pt x="1316736" y="78608"/>
                </a:cubicBezTo>
                <a:cubicBezTo>
                  <a:pt x="1331720" y="78608"/>
                  <a:pt x="1342439" y="67542"/>
                  <a:pt x="1342439" y="52098"/>
                </a:cubicBezTo>
                <a:moveTo>
                  <a:pt x="1269249" y="78723"/>
                </a:moveTo>
                <a:cubicBezTo>
                  <a:pt x="1272937" y="78723"/>
                  <a:pt x="1275357" y="76418"/>
                  <a:pt x="1275357" y="72845"/>
                </a:cubicBezTo>
                <a:cubicBezTo>
                  <a:pt x="1275357" y="69272"/>
                  <a:pt x="1272822" y="66851"/>
                  <a:pt x="1269249" y="66851"/>
                </a:cubicBezTo>
                <a:cubicBezTo>
                  <a:pt x="1265676" y="66851"/>
                  <a:pt x="1263140" y="69272"/>
                  <a:pt x="1263140" y="72845"/>
                </a:cubicBezTo>
                <a:cubicBezTo>
                  <a:pt x="1263140" y="76418"/>
                  <a:pt x="1265791" y="78723"/>
                  <a:pt x="1269249" y="78723"/>
                </a:cubicBezTo>
                <a:moveTo>
                  <a:pt x="1245159" y="78723"/>
                </a:moveTo>
                <a:cubicBezTo>
                  <a:pt x="1248848" y="78723"/>
                  <a:pt x="1251268" y="76418"/>
                  <a:pt x="1251268" y="72845"/>
                </a:cubicBezTo>
                <a:cubicBezTo>
                  <a:pt x="1251268" y="69272"/>
                  <a:pt x="1248732" y="66851"/>
                  <a:pt x="1245159" y="66851"/>
                </a:cubicBezTo>
                <a:cubicBezTo>
                  <a:pt x="1241586" y="66851"/>
                  <a:pt x="1239050" y="69272"/>
                  <a:pt x="1239050" y="72845"/>
                </a:cubicBezTo>
                <a:cubicBezTo>
                  <a:pt x="1239050" y="76418"/>
                  <a:pt x="1241586" y="78723"/>
                  <a:pt x="1245159" y="78723"/>
                </a:cubicBezTo>
                <a:moveTo>
                  <a:pt x="1221185" y="78723"/>
                </a:moveTo>
                <a:cubicBezTo>
                  <a:pt x="1224758" y="78723"/>
                  <a:pt x="1227179" y="76418"/>
                  <a:pt x="1227179" y="72845"/>
                </a:cubicBezTo>
                <a:cubicBezTo>
                  <a:pt x="1227179" y="69272"/>
                  <a:pt x="1224643" y="66851"/>
                  <a:pt x="1221185" y="66851"/>
                </a:cubicBezTo>
                <a:cubicBezTo>
                  <a:pt x="1217727" y="66851"/>
                  <a:pt x="1214961" y="69272"/>
                  <a:pt x="1214961" y="72845"/>
                </a:cubicBezTo>
                <a:cubicBezTo>
                  <a:pt x="1214961" y="76418"/>
                  <a:pt x="1217612" y="78723"/>
                  <a:pt x="1221185" y="78723"/>
                </a:cubicBezTo>
                <a:moveTo>
                  <a:pt x="1165514" y="48640"/>
                </a:moveTo>
                <a:cubicBezTo>
                  <a:pt x="1166782" y="39880"/>
                  <a:pt x="1172315" y="33425"/>
                  <a:pt x="1181651" y="33425"/>
                </a:cubicBezTo>
                <a:cubicBezTo>
                  <a:pt x="1190987" y="33425"/>
                  <a:pt x="1196289" y="39995"/>
                  <a:pt x="1196980" y="48640"/>
                </a:cubicBezTo>
                <a:lnTo>
                  <a:pt x="1165399" y="48640"/>
                </a:lnTo>
                <a:close/>
                <a:moveTo>
                  <a:pt x="1183956" y="78723"/>
                </a:moveTo>
                <a:cubicBezTo>
                  <a:pt x="1190526" y="78723"/>
                  <a:pt x="1196750" y="77109"/>
                  <a:pt x="1202167" y="73306"/>
                </a:cubicBezTo>
                <a:lnTo>
                  <a:pt x="1202167" y="65237"/>
                </a:lnTo>
                <a:cubicBezTo>
                  <a:pt x="1196750" y="69041"/>
                  <a:pt x="1190411" y="70885"/>
                  <a:pt x="1183956" y="70885"/>
                </a:cubicBezTo>
                <a:cubicBezTo>
                  <a:pt x="1173813" y="70885"/>
                  <a:pt x="1166667" y="64661"/>
                  <a:pt x="1165284" y="55555"/>
                </a:cubicBezTo>
                <a:lnTo>
                  <a:pt x="1205740" y="55555"/>
                </a:lnTo>
                <a:cubicBezTo>
                  <a:pt x="1205740" y="54057"/>
                  <a:pt x="1205971" y="52789"/>
                  <a:pt x="1205971" y="51291"/>
                </a:cubicBezTo>
                <a:cubicBezTo>
                  <a:pt x="1205971" y="36653"/>
                  <a:pt x="1196404" y="25818"/>
                  <a:pt x="1181651" y="25818"/>
                </a:cubicBezTo>
                <a:cubicBezTo>
                  <a:pt x="1166090" y="25818"/>
                  <a:pt x="1156294" y="37460"/>
                  <a:pt x="1156294" y="52789"/>
                </a:cubicBezTo>
                <a:cubicBezTo>
                  <a:pt x="1156294" y="68119"/>
                  <a:pt x="1167935" y="78723"/>
                  <a:pt x="1183841" y="78723"/>
                </a:cubicBezTo>
                <a:moveTo>
                  <a:pt x="1116644" y="33771"/>
                </a:moveTo>
                <a:cubicBezTo>
                  <a:pt x="1127132" y="33771"/>
                  <a:pt x="1134624" y="41609"/>
                  <a:pt x="1134624" y="52443"/>
                </a:cubicBezTo>
                <a:cubicBezTo>
                  <a:pt x="1134624" y="63278"/>
                  <a:pt x="1127132" y="70770"/>
                  <a:pt x="1116644" y="70770"/>
                </a:cubicBezTo>
                <a:cubicBezTo>
                  <a:pt x="1106155" y="70770"/>
                  <a:pt x="1098894" y="63047"/>
                  <a:pt x="1098894" y="52443"/>
                </a:cubicBezTo>
                <a:cubicBezTo>
                  <a:pt x="1098894" y="41839"/>
                  <a:pt x="1106386" y="33771"/>
                  <a:pt x="1116644" y="33771"/>
                </a:cubicBezTo>
                <a:moveTo>
                  <a:pt x="1134624" y="77801"/>
                </a:moveTo>
                <a:lnTo>
                  <a:pt x="1143154" y="77801"/>
                </a:lnTo>
                <a:lnTo>
                  <a:pt x="1143154" y="0"/>
                </a:lnTo>
                <a:lnTo>
                  <a:pt x="1134624" y="0"/>
                </a:lnTo>
                <a:lnTo>
                  <a:pt x="1134624" y="36422"/>
                </a:lnTo>
                <a:cubicBezTo>
                  <a:pt x="1130821" y="29737"/>
                  <a:pt x="1124136" y="25703"/>
                  <a:pt x="1115952" y="25703"/>
                </a:cubicBezTo>
                <a:cubicBezTo>
                  <a:pt x="1100968" y="25703"/>
                  <a:pt x="1090249" y="36999"/>
                  <a:pt x="1090249" y="52443"/>
                </a:cubicBezTo>
                <a:cubicBezTo>
                  <a:pt x="1090249" y="67888"/>
                  <a:pt x="1100968" y="78608"/>
                  <a:pt x="1115952" y="78608"/>
                </a:cubicBezTo>
                <a:cubicBezTo>
                  <a:pt x="1124136" y="78608"/>
                  <a:pt x="1130821" y="74573"/>
                  <a:pt x="1134624" y="68119"/>
                </a:cubicBezTo>
                <a:lnTo>
                  <a:pt x="1134624" y="77801"/>
                </a:lnTo>
                <a:close/>
                <a:moveTo>
                  <a:pt x="1050484" y="33771"/>
                </a:moveTo>
                <a:cubicBezTo>
                  <a:pt x="1060973" y="33771"/>
                  <a:pt x="1068465" y="41609"/>
                  <a:pt x="1068465" y="52443"/>
                </a:cubicBezTo>
                <a:cubicBezTo>
                  <a:pt x="1068465" y="63278"/>
                  <a:pt x="1060973" y="70770"/>
                  <a:pt x="1050484" y="70770"/>
                </a:cubicBezTo>
                <a:cubicBezTo>
                  <a:pt x="1039995" y="70770"/>
                  <a:pt x="1032734" y="63047"/>
                  <a:pt x="1032734" y="52443"/>
                </a:cubicBezTo>
                <a:cubicBezTo>
                  <a:pt x="1032734" y="41839"/>
                  <a:pt x="1040226" y="33771"/>
                  <a:pt x="1050484" y="33771"/>
                </a:cubicBezTo>
                <a:moveTo>
                  <a:pt x="1068465" y="77801"/>
                </a:moveTo>
                <a:lnTo>
                  <a:pt x="1076994" y="77801"/>
                </a:lnTo>
                <a:lnTo>
                  <a:pt x="1076994" y="26625"/>
                </a:lnTo>
                <a:lnTo>
                  <a:pt x="1068465" y="26625"/>
                </a:lnTo>
                <a:lnTo>
                  <a:pt x="1068465" y="36307"/>
                </a:lnTo>
                <a:cubicBezTo>
                  <a:pt x="1064661" y="29737"/>
                  <a:pt x="1057861" y="25703"/>
                  <a:pt x="1049793" y="25703"/>
                </a:cubicBezTo>
                <a:cubicBezTo>
                  <a:pt x="1034809" y="25703"/>
                  <a:pt x="1024090" y="36999"/>
                  <a:pt x="1024090" y="52443"/>
                </a:cubicBezTo>
                <a:cubicBezTo>
                  <a:pt x="1024090" y="67888"/>
                  <a:pt x="1034809" y="78608"/>
                  <a:pt x="1049793" y="78608"/>
                </a:cubicBezTo>
                <a:cubicBezTo>
                  <a:pt x="1057861" y="78608"/>
                  <a:pt x="1064661" y="74689"/>
                  <a:pt x="1068465" y="68234"/>
                </a:cubicBezTo>
                <a:lnTo>
                  <a:pt x="1068465" y="77801"/>
                </a:lnTo>
                <a:close/>
                <a:moveTo>
                  <a:pt x="942485" y="52213"/>
                </a:moveTo>
                <a:cubicBezTo>
                  <a:pt x="942485" y="42070"/>
                  <a:pt x="948133" y="34002"/>
                  <a:pt x="956777" y="34002"/>
                </a:cubicBezTo>
                <a:cubicBezTo>
                  <a:pt x="965422" y="34002"/>
                  <a:pt x="968880" y="39304"/>
                  <a:pt x="968880" y="49216"/>
                </a:cubicBezTo>
                <a:lnTo>
                  <a:pt x="968880" y="77801"/>
                </a:lnTo>
                <a:lnTo>
                  <a:pt x="977294" y="77801"/>
                </a:lnTo>
                <a:lnTo>
                  <a:pt x="977294" y="51406"/>
                </a:lnTo>
                <a:cubicBezTo>
                  <a:pt x="977294" y="41609"/>
                  <a:pt x="982942" y="33886"/>
                  <a:pt x="991586" y="33886"/>
                </a:cubicBezTo>
                <a:cubicBezTo>
                  <a:pt x="1000231" y="33886"/>
                  <a:pt x="1003688" y="39189"/>
                  <a:pt x="1003688" y="49101"/>
                </a:cubicBezTo>
                <a:lnTo>
                  <a:pt x="1003688" y="77685"/>
                </a:lnTo>
                <a:lnTo>
                  <a:pt x="1012102" y="77685"/>
                </a:lnTo>
                <a:lnTo>
                  <a:pt x="1012102" y="47602"/>
                </a:lnTo>
                <a:cubicBezTo>
                  <a:pt x="1012102" y="34924"/>
                  <a:pt x="1005533" y="25588"/>
                  <a:pt x="993200" y="25588"/>
                </a:cubicBezTo>
                <a:cubicBezTo>
                  <a:pt x="985016" y="25588"/>
                  <a:pt x="978331" y="30083"/>
                  <a:pt x="974989" y="36768"/>
                </a:cubicBezTo>
                <a:cubicBezTo>
                  <a:pt x="972453" y="29968"/>
                  <a:pt x="967151" y="25588"/>
                  <a:pt x="959083" y="25588"/>
                </a:cubicBezTo>
                <a:cubicBezTo>
                  <a:pt x="951706" y="25588"/>
                  <a:pt x="945712" y="29507"/>
                  <a:pt x="942255" y="35731"/>
                </a:cubicBezTo>
                <a:lnTo>
                  <a:pt x="942255" y="26510"/>
                </a:lnTo>
                <a:lnTo>
                  <a:pt x="933841" y="26510"/>
                </a:lnTo>
                <a:lnTo>
                  <a:pt x="933841" y="77685"/>
                </a:lnTo>
                <a:lnTo>
                  <a:pt x="942255" y="77685"/>
                </a:lnTo>
                <a:lnTo>
                  <a:pt x="942255" y="52098"/>
                </a:lnTo>
                <a:close/>
                <a:moveTo>
                  <a:pt x="884509" y="52443"/>
                </a:moveTo>
                <a:cubicBezTo>
                  <a:pt x="884509" y="63047"/>
                  <a:pt x="877017" y="70770"/>
                  <a:pt x="866528" y="70770"/>
                </a:cubicBezTo>
                <a:cubicBezTo>
                  <a:pt x="856040" y="70770"/>
                  <a:pt x="848778" y="63047"/>
                  <a:pt x="848778" y="52443"/>
                </a:cubicBezTo>
                <a:cubicBezTo>
                  <a:pt x="848778" y="41839"/>
                  <a:pt x="856270" y="33771"/>
                  <a:pt x="866528" y="33771"/>
                </a:cubicBezTo>
                <a:cubicBezTo>
                  <a:pt x="876787" y="33771"/>
                  <a:pt x="884509" y="41609"/>
                  <a:pt x="884509" y="52443"/>
                </a:cubicBezTo>
                <a:moveTo>
                  <a:pt x="893038" y="78262"/>
                </a:moveTo>
                <a:lnTo>
                  <a:pt x="893038" y="26740"/>
                </a:lnTo>
                <a:lnTo>
                  <a:pt x="884509" y="26740"/>
                </a:lnTo>
                <a:lnTo>
                  <a:pt x="884509" y="36538"/>
                </a:lnTo>
                <a:cubicBezTo>
                  <a:pt x="880706" y="29968"/>
                  <a:pt x="873905" y="25818"/>
                  <a:pt x="865837" y="25818"/>
                </a:cubicBezTo>
                <a:cubicBezTo>
                  <a:pt x="850853" y="25818"/>
                  <a:pt x="840134" y="37114"/>
                  <a:pt x="840134" y="52559"/>
                </a:cubicBezTo>
                <a:cubicBezTo>
                  <a:pt x="840134" y="68004"/>
                  <a:pt x="850968" y="78723"/>
                  <a:pt x="865837" y="78723"/>
                </a:cubicBezTo>
                <a:cubicBezTo>
                  <a:pt x="873905" y="78723"/>
                  <a:pt x="880706" y="74804"/>
                  <a:pt x="884509" y="68349"/>
                </a:cubicBezTo>
                <a:lnTo>
                  <a:pt x="884509" y="78953"/>
                </a:lnTo>
                <a:cubicBezTo>
                  <a:pt x="884509" y="90479"/>
                  <a:pt x="878054" y="96704"/>
                  <a:pt x="866067" y="96704"/>
                </a:cubicBezTo>
                <a:cubicBezTo>
                  <a:pt x="859267" y="96704"/>
                  <a:pt x="851314" y="94168"/>
                  <a:pt x="845551" y="88866"/>
                </a:cubicBezTo>
                <a:lnTo>
                  <a:pt x="845551" y="98202"/>
                </a:lnTo>
                <a:cubicBezTo>
                  <a:pt x="851545" y="102582"/>
                  <a:pt x="858575" y="104772"/>
                  <a:pt x="866067" y="104772"/>
                </a:cubicBezTo>
                <a:cubicBezTo>
                  <a:pt x="883241" y="104772"/>
                  <a:pt x="893038" y="95320"/>
                  <a:pt x="893038" y="78377"/>
                </a:cubicBezTo>
                <a:moveTo>
                  <a:pt x="790802" y="52213"/>
                </a:moveTo>
                <a:cubicBezTo>
                  <a:pt x="790802" y="42070"/>
                  <a:pt x="797026" y="34002"/>
                  <a:pt x="806478" y="34002"/>
                </a:cubicBezTo>
                <a:cubicBezTo>
                  <a:pt x="815353" y="34002"/>
                  <a:pt x="819733" y="39304"/>
                  <a:pt x="819733" y="49216"/>
                </a:cubicBezTo>
                <a:lnTo>
                  <a:pt x="819733" y="77801"/>
                </a:lnTo>
                <a:lnTo>
                  <a:pt x="828262" y="77801"/>
                </a:lnTo>
                <a:lnTo>
                  <a:pt x="828262" y="47718"/>
                </a:lnTo>
                <a:cubicBezTo>
                  <a:pt x="828262" y="35039"/>
                  <a:pt x="821577" y="25703"/>
                  <a:pt x="808552" y="25703"/>
                </a:cubicBezTo>
                <a:cubicBezTo>
                  <a:pt x="800715" y="25703"/>
                  <a:pt x="794491" y="29852"/>
                  <a:pt x="790802" y="36192"/>
                </a:cubicBezTo>
                <a:lnTo>
                  <a:pt x="790802" y="26625"/>
                </a:lnTo>
                <a:lnTo>
                  <a:pt x="782388" y="26625"/>
                </a:lnTo>
                <a:lnTo>
                  <a:pt x="782388" y="77801"/>
                </a:lnTo>
                <a:lnTo>
                  <a:pt x="790802" y="77801"/>
                </a:lnTo>
                <a:lnTo>
                  <a:pt x="790802" y="52213"/>
                </a:lnTo>
                <a:close/>
                <a:moveTo>
                  <a:pt x="756801" y="77801"/>
                </a:moveTo>
                <a:lnTo>
                  <a:pt x="765330" y="77801"/>
                </a:lnTo>
                <a:lnTo>
                  <a:pt x="765330" y="26625"/>
                </a:lnTo>
                <a:lnTo>
                  <a:pt x="756801" y="26625"/>
                </a:lnTo>
                <a:lnTo>
                  <a:pt x="756801" y="77801"/>
                </a:lnTo>
                <a:close/>
                <a:moveTo>
                  <a:pt x="760489" y="16943"/>
                </a:moveTo>
                <a:cubicBezTo>
                  <a:pt x="761872" y="16943"/>
                  <a:pt x="763024" y="16482"/>
                  <a:pt x="764177" y="15675"/>
                </a:cubicBezTo>
                <a:lnTo>
                  <a:pt x="770286" y="11411"/>
                </a:lnTo>
                <a:lnTo>
                  <a:pt x="764177" y="7031"/>
                </a:lnTo>
                <a:cubicBezTo>
                  <a:pt x="763024" y="6224"/>
                  <a:pt x="761872" y="5878"/>
                  <a:pt x="760489" y="5878"/>
                </a:cubicBezTo>
                <a:cubicBezTo>
                  <a:pt x="757492" y="5878"/>
                  <a:pt x="755071" y="8414"/>
                  <a:pt x="755071" y="11526"/>
                </a:cubicBezTo>
                <a:cubicBezTo>
                  <a:pt x="755071" y="14638"/>
                  <a:pt x="757492" y="16943"/>
                  <a:pt x="760489" y="16943"/>
                </a:cubicBezTo>
                <a:moveTo>
                  <a:pt x="702974" y="48640"/>
                </a:moveTo>
                <a:cubicBezTo>
                  <a:pt x="704242" y="39880"/>
                  <a:pt x="709774" y="33425"/>
                  <a:pt x="719110" y="33425"/>
                </a:cubicBezTo>
                <a:cubicBezTo>
                  <a:pt x="728446" y="33425"/>
                  <a:pt x="733748" y="39995"/>
                  <a:pt x="734440" y="48640"/>
                </a:cubicBezTo>
                <a:lnTo>
                  <a:pt x="702858" y="48640"/>
                </a:lnTo>
                <a:close/>
                <a:moveTo>
                  <a:pt x="721415" y="78723"/>
                </a:moveTo>
                <a:cubicBezTo>
                  <a:pt x="727985" y="78723"/>
                  <a:pt x="734209" y="77109"/>
                  <a:pt x="739626" y="73306"/>
                </a:cubicBezTo>
                <a:lnTo>
                  <a:pt x="739626" y="65237"/>
                </a:lnTo>
                <a:cubicBezTo>
                  <a:pt x="734209" y="69041"/>
                  <a:pt x="727870" y="70885"/>
                  <a:pt x="721415" y="70885"/>
                </a:cubicBezTo>
                <a:cubicBezTo>
                  <a:pt x="711273" y="70885"/>
                  <a:pt x="704126" y="64661"/>
                  <a:pt x="702743" y="55555"/>
                </a:cubicBezTo>
                <a:lnTo>
                  <a:pt x="743200" y="55555"/>
                </a:lnTo>
                <a:cubicBezTo>
                  <a:pt x="743200" y="54057"/>
                  <a:pt x="743430" y="52789"/>
                  <a:pt x="743430" y="51291"/>
                </a:cubicBezTo>
                <a:cubicBezTo>
                  <a:pt x="743430" y="36653"/>
                  <a:pt x="733863" y="25818"/>
                  <a:pt x="719110" y="25818"/>
                </a:cubicBezTo>
                <a:cubicBezTo>
                  <a:pt x="703550" y="25818"/>
                  <a:pt x="693753" y="37460"/>
                  <a:pt x="693753" y="52789"/>
                </a:cubicBezTo>
                <a:cubicBezTo>
                  <a:pt x="693753" y="68119"/>
                  <a:pt x="705394" y="78723"/>
                  <a:pt x="721300" y="78723"/>
                </a:cubicBezTo>
                <a:moveTo>
                  <a:pt x="658022" y="70770"/>
                </a:moveTo>
                <a:cubicBezTo>
                  <a:pt x="647533" y="70770"/>
                  <a:pt x="639926" y="63047"/>
                  <a:pt x="639926" y="52213"/>
                </a:cubicBezTo>
                <a:cubicBezTo>
                  <a:pt x="639926" y="41378"/>
                  <a:pt x="647533" y="33771"/>
                  <a:pt x="658022" y="33771"/>
                </a:cubicBezTo>
                <a:cubicBezTo>
                  <a:pt x="668511" y="33771"/>
                  <a:pt x="675772" y="41494"/>
                  <a:pt x="675772" y="52213"/>
                </a:cubicBezTo>
                <a:cubicBezTo>
                  <a:pt x="675772" y="62932"/>
                  <a:pt x="668280" y="70770"/>
                  <a:pt x="658022" y="70770"/>
                </a:cubicBezTo>
                <a:moveTo>
                  <a:pt x="684532" y="52098"/>
                </a:moveTo>
                <a:cubicBezTo>
                  <a:pt x="684532" y="36883"/>
                  <a:pt x="673697" y="25703"/>
                  <a:pt x="658829" y="25703"/>
                </a:cubicBezTo>
                <a:cubicBezTo>
                  <a:pt x="650645" y="25703"/>
                  <a:pt x="643845" y="29737"/>
                  <a:pt x="640042" y="36307"/>
                </a:cubicBezTo>
                <a:lnTo>
                  <a:pt x="640042" y="0"/>
                </a:lnTo>
                <a:lnTo>
                  <a:pt x="631627" y="0"/>
                </a:lnTo>
                <a:lnTo>
                  <a:pt x="631627" y="77801"/>
                </a:lnTo>
                <a:lnTo>
                  <a:pt x="640042" y="77801"/>
                </a:lnTo>
                <a:lnTo>
                  <a:pt x="640042" y="68004"/>
                </a:lnTo>
                <a:cubicBezTo>
                  <a:pt x="643845" y="74573"/>
                  <a:pt x="650645" y="78608"/>
                  <a:pt x="658829" y="78608"/>
                </a:cubicBezTo>
                <a:cubicBezTo>
                  <a:pt x="673813" y="78608"/>
                  <a:pt x="684532" y="67542"/>
                  <a:pt x="684532" y="52098"/>
                </a:cubicBezTo>
                <a:moveTo>
                  <a:pt x="558552" y="64431"/>
                </a:moveTo>
                <a:lnTo>
                  <a:pt x="558552" y="73536"/>
                </a:lnTo>
                <a:cubicBezTo>
                  <a:pt x="563048" y="76879"/>
                  <a:pt x="569156" y="78608"/>
                  <a:pt x="575841" y="78608"/>
                </a:cubicBezTo>
                <a:cubicBezTo>
                  <a:pt x="587022" y="78608"/>
                  <a:pt x="594859" y="72614"/>
                  <a:pt x="594859" y="62932"/>
                </a:cubicBezTo>
                <a:cubicBezTo>
                  <a:pt x="594859" y="57400"/>
                  <a:pt x="591863" y="53481"/>
                  <a:pt x="585293" y="50715"/>
                </a:cubicBezTo>
                <a:lnTo>
                  <a:pt x="573190" y="45874"/>
                </a:lnTo>
                <a:cubicBezTo>
                  <a:pt x="569156" y="44260"/>
                  <a:pt x="567658" y="42416"/>
                  <a:pt x="567658" y="39419"/>
                </a:cubicBezTo>
                <a:cubicBezTo>
                  <a:pt x="567658" y="35154"/>
                  <a:pt x="571461" y="32619"/>
                  <a:pt x="576994" y="32619"/>
                </a:cubicBezTo>
                <a:cubicBezTo>
                  <a:pt x="582066" y="32619"/>
                  <a:pt x="587713" y="35039"/>
                  <a:pt x="592324" y="39073"/>
                </a:cubicBezTo>
                <a:lnTo>
                  <a:pt x="592324" y="30313"/>
                </a:lnTo>
                <a:cubicBezTo>
                  <a:pt x="588405" y="27317"/>
                  <a:pt x="582757" y="25703"/>
                  <a:pt x="576879" y="25703"/>
                </a:cubicBezTo>
                <a:cubicBezTo>
                  <a:pt x="566390" y="25703"/>
                  <a:pt x="559244" y="31351"/>
                  <a:pt x="559244" y="40226"/>
                </a:cubicBezTo>
                <a:cubicBezTo>
                  <a:pt x="559244" y="46796"/>
                  <a:pt x="562702" y="50369"/>
                  <a:pt x="569041" y="53135"/>
                </a:cubicBezTo>
                <a:lnTo>
                  <a:pt x="581028" y="57976"/>
                </a:lnTo>
                <a:cubicBezTo>
                  <a:pt x="584832" y="59590"/>
                  <a:pt x="586330" y="61664"/>
                  <a:pt x="586330" y="64546"/>
                </a:cubicBezTo>
                <a:cubicBezTo>
                  <a:pt x="586330" y="69272"/>
                  <a:pt x="582066" y="71807"/>
                  <a:pt x="576072" y="71807"/>
                </a:cubicBezTo>
                <a:cubicBezTo>
                  <a:pt x="570078" y="71807"/>
                  <a:pt x="564085" y="69502"/>
                  <a:pt x="558552" y="64431"/>
                </a:cubicBezTo>
                <a:moveTo>
                  <a:pt x="536768" y="77801"/>
                </a:moveTo>
                <a:lnTo>
                  <a:pt x="545297" y="77801"/>
                </a:lnTo>
                <a:lnTo>
                  <a:pt x="545297" y="26625"/>
                </a:lnTo>
                <a:lnTo>
                  <a:pt x="536768" y="26625"/>
                </a:lnTo>
                <a:lnTo>
                  <a:pt x="536768" y="77801"/>
                </a:lnTo>
                <a:close/>
                <a:moveTo>
                  <a:pt x="540456" y="16943"/>
                </a:moveTo>
                <a:cubicBezTo>
                  <a:pt x="541839" y="16943"/>
                  <a:pt x="542992" y="16482"/>
                  <a:pt x="544145" y="15675"/>
                </a:cubicBezTo>
                <a:lnTo>
                  <a:pt x="550254" y="11411"/>
                </a:lnTo>
                <a:lnTo>
                  <a:pt x="544145" y="7031"/>
                </a:lnTo>
                <a:cubicBezTo>
                  <a:pt x="542992" y="6224"/>
                  <a:pt x="541839" y="5878"/>
                  <a:pt x="540456" y="5878"/>
                </a:cubicBezTo>
                <a:cubicBezTo>
                  <a:pt x="537460" y="5878"/>
                  <a:pt x="535039" y="8414"/>
                  <a:pt x="535039" y="11526"/>
                </a:cubicBezTo>
                <a:cubicBezTo>
                  <a:pt x="535039" y="14638"/>
                  <a:pt x="537460" y="16943"/>
                  <a:pt x="540456" y="16943"/>
                </a:cubicBezTo>
                <a:moveTo>
                  <a:pt x="459082" y="48640"/>
                </a:moveTo>
                <a:cubicBezTo>
                  <a:pt x="460350" y="39880"/>
                  <a:pt x="465883" y="33425"/>
                  <a:pt x="475219" y="33425"/>
                </a:cubicBezTo>
                <a:cubicBezTo>
                  <a:pt x="484555" y="33425"/>
                  <a:pt x="489857" y="39995"/>
                  <a:pt x="490549" y="48640"/>
                </a:cubicBezTo>
                <a:lnTo>
                  <a:pt x="458967" y="48640"/>
                </a:lnTo>
                <a:close/>
                <a:moveTo>
                  <a:pt x="477524" y="78723"/>
                </a:moveTo>
                <a:cubicBezTo>
                  <a:pt x="484094" y="78723"/>
                  <a:pt x="490318" y="77109"/>
                  <a:pt x="495735" y="73306"/>
                </a:cubicBezTo>
                <a:lnTo>
                  <a:pt x="495735" y="65237"/>
                </a:lnTo>
                <a:cubicBezTo>
                  <a:pt x="490318" y="69041"/>
                  <a:pt x="483979" y="70885"/>
                  <a:pt x="477524" y="70885"/>
                </a:cubicBezTo>
                <a:cubicBezTo>
                  <a:pt x="467381" y="70885"/>
                  <a:pt x="460235" y="64661"/>
                  <a:pt x="458852" y="55555"/>
                </a:cubicBezTo>
                <a:lnTo>
                  <a:pt x="499309" y="55555"/>
                </a:lnTo>
                <a:cubicBezTo>
                  <a:pt x="499309" y="54057"/>
                  <a:pt x="499539" y="52789"/>
                  <a:pt x="499539" y="51291"/>
                </a:cubicBezTo>
                <a:cubicBezTo>
                  <a:pt x="499539" y="36653"/>
                  <a:pt x="489972" y="25818"/>
                  <a:pt x="475219" y="25818"/>
                </a:cubicBezTo>
                <a:cubicBezTo>
                  <a:pt x="459659" y="25818"/>
                  <a:pt x="449862" y="37460"/>
                  <a:pt x="449862" y="52789"/>
                </a:cubicBezTo>
                <a:cubicBezTo>
                  <a:pt x="449862" y="68119"/>
                  <a:pt x="461503" y="78723"/>
                  <a:pt x="477409" y="78723"/>
                </a:cubicBezTo>
                <a:moveTo>
                  <a:pt x="443292" y="75150"/>
                </a:moveTo>
                <a:lnTo>
                  <a:pt x="443292" y="66966"/>
                </a:lnTo>
                <a:cubicBezTo>
                  <a:pt x="439603" y="69502"/>
                  <a:pt x="435454" y="70655"/>
                  <a:pt x="431305" y="70655"/>
                </a:cubicBezTo>
                <a:cubicBezTo>
                  <a:pt x="425657" y="70655"/>
                  <a:pt x="421392" y="67888"/>
                  <a:pt x="421392" y="60742"/>
                </a:cubicBezTo>
                <a:lnTo>
                  <a:pt x="421392" y="34463"/>
                </a:lnTo>
                <a:lnTo>
                  <a:pt x="442600" y="34463"/>
                </a:lnTo>
                <a:lnTo>
                  <a:pt x="442600" y="26740"/>
                </a:lnTo>
                <a:lnTo>
                  <a:pt x="421392" y="26740"/>
                </a:lnTo>
                <a:lnTo>
                  <a:pt x="421392" y="10489"/>
                </a:lnTo>
                <a:lnTo>
                  <a:pt x="412978" y="10489"/>
                </a:lnTo>
                <a:lnTo>
                  <a:pt x="412978" y="60166"/>
                </a:lnTo>
                <a:cubicBezTo>
                  <a:pt x="412978" y="73997"/>
                  <a:pt x="419664" y="78723"/>
                  <a:pt x="430498" y="78723"/>
                </a:cubicBezTo>
                <a:cubicBezTo>
                  <a:pt x="434763" y="78723"/>
                  <a:pt x="439603" y="77685"/>
                  <a:pt x="443292" y="75150"/>
                </a:cubicBezTo>
                <a:moveTo>
                  <a:pt x="370217" y="33771"/>
                </a:moveTo>
                <a:cubicBezTo>
                  <a:pt x="380705" y="33771"/>
                  <a:pt x="388197" y="41609"/>
                  <a:pt x="388197" y="52443"/>
                </a:cubicBezTo>
                <a:cubicBezTo>
                  <a:pt x="388197" y="63278"/>
                  <a:pt x="380705" y="70770"/>
                  <a:pt x="370217" y="70770"/>
                </a:cubicBezTo>
                <a:cubicBezTo>
                  <a:pt x="359728" y="70770"/>
                  <a:pt x="352466" y="63047"/>
                  <a:pt x="352466" y="52443"/>
                </a:cubicBezTo>
                <a:cubicBezTo>
                  <a:pt x="352466" y="41839"/>
                  <a:pt x="359958" y="33771"/>
                  <a:pt x="370217" y="33771"/>
                </a:cubicBezTo>
                <a:moveTo>
                  <a:pt x="388197" y="77801"/>
                </a:moveTo>
                <a:lnTo>
                  <a:pt x="396726" y="77801"/>
                </a:lnTo>
                <a:lnTo>
                  <a:pt x="396726" y="26625"/>
                </a:lnTo>
                <a:lnTo>
                  <a:pt x="388197" y="26625"/>
                </a:lnTo>
                <a:lnTo>
                  <a:pt x="388197" y="36307"/>
                </a:lnTo>
                <a:cubicBezTo>
                  <a:pt x="384394" y="29737"/>
                  <a:pt x="377593" y="25703"/>
                  <a:pt x="369525" y="25703"/>
                </a:cubicBezTo>
                <a:cubicBezTo>
                  <a:pt x="354541" y="25703"/>
                  <a:pt x="343822" y="36999"/>
                  <a:pt x="343822" y="52443"/>
                </a:cubicBezTo>
                <a:cubicBezTo>
                  <a:pt x="343822" y="67888"/>
                  <a:pt x="354541" y="78608"/>
                  <a:pt x="369525" y="78608"/>
                </a:cubicBezTo>
                <a:cubicBezTo>
                  <a:pt x="377593" y="78608"/>
                  <a:pt x="384394" y="74689"/>
                  <a:pt x="388197" y="68234"/>
                </a:cubicBezTo>
                <a:lnTo>
                  <a:pt x="388197" y="77801"/>
                </a:lnTo>
                <a:close/>
                <a:moveTo>
                  <a:pt x="304057" y="33771"/>
                </a:moveTo>
                <a:cubicBezTo>
                  <a:pt x="314546" y="33771"/>
                  <a:pt x="322038" y="41609"/>
                  <a:pt x="322038" y="52443"/>
                </a:cubicBezTo>
                <a:cubicBezTo>
                  <a:pt x="322038" y="63278"/>
                  <a:pt x="314546" y="70770"/>
                  <a:pt x="304057" y="70770"/>
                </a:cubicBezTo>
                <a:cubicBezTo>
                  <a:pt x="293569" y="70770"/>
                  <a:pt x="286307" y="63047"/>
                  <a:pt x="286307" y="52443"/>
                </a:cubicBezTo>
                <a:cubicBezTo>
                  <a:pt x="286307" y="41839"/>
                  <a:pt x="293799" y="33771"/>
                  <a:pt x="304057" y="33771"/>
                </a:cubicBezTo>
                <a:moveTo>
                  <a:pt x="321923" y="77801"/>
                </a:moveTo>
                <a:lnTo>
                  <a:pt x="330452" y="77801"/>
                </a:lnTo>
                <a:lnTo>
                  <a:pt x="330452" y="0"/>
                </a:lnTo>
                <a:lnTo>
                  <a:pt x="321923" y="0"/>
                </a:lnTo>
                <a:lnTo>
                  <a:pt x="321923" y="36422"/>
                </a:lnTo>
                <a:cubicBezTo>
                  <a:pt x="318119" y="29737"/>
                  <a:pt x="311434" y="25703"/>
                  <a:pt x="303250" y="25703"/>
                </a:cubicBezTo>
                <a:cubicBezTo>
                  <a:pt x="288266" y="25703"/>
                  <a:pt x="277547" y="36999"/>
                  <a:pt x="277547" y="52443"/>
                </a:cubicBezTo>
                <a:cubicBezTo>
                  <a:pt x="277547" y="67888"/>
                  <a:pt x="288266" y="78608"/>
                  <a:pt x="303250" y="78608"/>
                </a:cubicBezTo>
                <a:cubicBezTo>
                  <a:pt x="311434" y="78608"/>
                  <a:pt x="318119" y="74573"/>
                  <a:pt x="321923" y="68119"/>
                </a:cubicBezTo>
                <a:lnTo>
                  <a:pt x="321923" y="77801"/>
                </a:lnTo>
                <a:close/>
                <a:moveTo>
                  <a:pt x="259567" y="52213"/>
                </a:moveTo>
                <a:cubicBezTo>
                  <a:pt x="259567" y="63047"/>
                  <a:pt x="252075" y="70770"/>
                  <a:pt x="241816" y="70770"/>
                </a:cubicBezTo>
                <a:cubicBezTo>
                  <a:pt x="231558" y="70770"/>
                  <a:pt x="223721" y="63047"/>
                  <a:pt x="223721" y="52213"/>
                </a:cubicBezTo>
                <a:cubicBezTo>
                  <a:pt x="223721" y="41378"/>
                  <a:pt x="231328" y="33771"/>
                  <a:pt x="241816" y="33771"/>
                </a:cubicBezTo>
                <a:cubicBezTo>
                  <a:pt x="252305" y="33771"/>
                  <a:pt x="259567" y="41494"/>
                  <a:pt x="259567" y="52213"/>
                </a:cubicBezTo>
                <a:moveTo>
                  <a:pt x="242508" y="78723"/>
                </a:moveTo>
                <a:cubicBezTo>
                  <a:pt x="257377" y="78723"/>
                  <a:pt x="268211" y="67658"/>
                  <a:pt x="268211" y="52213"/>
                </a:cubicBezTo>
                <a:cubicBezTo>
                  <a:pt x="268211" y="36768"/>
                  <a:pt x="257262" y="25818"/>
                  <a:pt x="242508" y="25818"/>
                </a:cubicBezTo>
                <a:cubicBezTo>
                  <a:pt x="234324" y="25818"/>
                  <a:pt x="227524" y="29968"/>
                  <a:pt x="223721" y="36538"/>
                </a:cubicBezTo>
                <a:lnTo>
                  <a:pt x="223721" y="26740"/>
                </a:lnTo>
                <a:lnTo>
                  <a:pt x="215307" y="26740"/>
                </a:lnTo>
                <a:lnTo>
                  <a:pt x="215307" y="103850"/>
                </a:lnTo>
                <a:lnTo>
                  <a:pt x="223721" y="103850"/>
                </a:lnTo>
                <a:lnTo>
                  <a:pt x="223721" y="68119"/>
                </a:lnTo>
                <a:cubicBezTo>
                  <a:pt x="227524" y="74689"/>
                  <a:pt x="234324" y="78723"/>
                  <a:pt x="242508" y="78723"/>
                </a:cubicBezTo>
                <a:moveTo>
                  <a:pt x="191217" y="56132"/>
                </a:moveTo>
                <a:cubicBezTo>
                  <a:pt x="191217" y="65929"/>
                  <a:pt x="185569" y="70770"/>
                  <a:pt x="177155" y="70770"/>
                </a:cubicBezTo>
                <a:cubicBezTo>
                  <a:pt x="168741" y="70770"/>
                  <a:pt x="162978" y="65929"/>
                  <a:pt x="162978" y="56132"/>
                </a:cubicBezTo>
                <a:lnTo>
                  <a:pt x="162978" y="26625"/>
                </a:lnTo>
                <a:lnTo>
                  <a:pt x="154564" y="26625"/>
                </a:lnTo>
                <a:lnTo>
                  <a:pt x="154564" y="55210"/>
                </a:lnTo>
                <a:cubicBezTo>
                  <a:pt x="154564" y="69732"/>
                  <a:pt x="163324" y="78492"/>
                  <a:pt x="177155" y="78492"/>
                </a:cubicBezTo>
                <a:cubicBezTo>
                  <a:pt x="190987" y="78492"/>
                  <a:pt x="199631" y="69617"/>
                  <a:pt x="199631" y="55210"/>
                </a:cubicBezTo>
                <a:lnTo>
                  <a:pt x="199631" y="26625"/>
                </a:lnTo>
                <a:lnTo>
                  <a:pt x="191217" y="26625"/>
                </a:lnTo>
                <a:lnTo>
                  <a:pt x="191217" y="56132"/>
                </a:lnTo>
                <a:close/>
                <a:moveTo>
                  <a:pt x="78492" y="52213"/>
                </a:moveTo>
                <a:cubicBezTo>
                  <a:pt x="78492" y="42070"/>
                  <a:pt x="84717" y="34002"/>
                  <a:pt x="94168" y="34002"/>
                </a:cubicBezTo>
                <a:cubicBezTo>
                  <a:pt x="103043" y="34002"/>
                  <a:pt x="107423" y="39304"/>
                  <a:pt x="107423" y="49216"/>
                </a:cubicBezTo>
                <a:lnTo>
                  <a:pt x="107423" y="77801"/>
                </a:lnTo>
                <a:lnTo>
                  <a:pt x="115952" y="77801"/>
                </a:lnTo>
                <a:lnTo>
                  <a:pt x="115952" y="47718"/>
                </a:lnTo>
                <a:cubicBezTo>
                  <a:pt x="115952" y="35039"/>
                  <a:pt x="109267" y="25703"/>
                  <a:pt x="96243" y="25703"/>
                </a:cubicBezTo>
                <a:cubicBezTo>
                  <a:pt x="88405" y="25703"/>
                  <a:pt x="82181" y="29852"/>
                  <a:pt x="78492" y="36192"/>
                </a:cubicBezTo>
                <a:lnTo>
                  <a:pt x="78492" y="26625"/>
                </a:lnTo>
                <a:lnTo>
                  <a:pt x="70078" y="26625"/>
                </a:lnTo>
                <a:lnTo>
                  <a:pt x="70078" y="77801"/>
                </a:lnTo>
                <a:lnTo>
                  <a:pt x="78492" y="77801"/>
                </a:lnTo>
                <a:lnTo>
                  <a:pt x="78492" y="52213"/>
                </a:lnTo>
                <a:close/>
                <a:moveTo>
                  <a:pt x="26394" y="33771"/>
                </a:moveTo>
                <a:cubicBezTo>
                  <a:pt x="36883" y="33771"/>
                  <a:pt x="44375" y="41609"/>
                  <a:pt x="44375" y="52443"/>
                </a:cubicBezTo>
                <a:cubicBezTo>
                  <a:pt x="44375" y="63278"/>
                  <a:pt x="36883" y="70770"/>
                  <a:pt x="26394" y="70770"/>
                </a:cubicBezTo>
                <a:cubicBezTo>
                  <a:pt x="15906" y="70770"/>
                  <a:pt x="8645" y="63047"/>
                  <a:pt x="8645" y="52443"/>
                </a:cubicBezTo>
                <a:cubicBezTo>
                  <a:pt x="8645" y="41839"/>
                  <a:pt x="16136" y="33771"/>
                  <a:pt x="26394" y="33771"/>
                </a:cubicBezTo>
                <a:moveTo>
                  <a:pt x="44375" y="77801"/>
                </a:moveTo>
                <a:lnTo>
                  <a:pt x="52905" y="77801"/>
                </a:lnTo>
                <a:lnTo>
                  <a:pt x="52905" y="26625"/>
                </a:lnTo>
                <a:lnTo>
                  <a:pt x="44375" y="26625"/>
                </a:lnTo>
                <a:lnTo>
                  <a:pt x="44375" y="36307"/>
                </a:lnTo>
                <a:cubicBezTo>
                  <a:pt x="40572" y="29737"/>
                  <a:pt x="33771" y="25703"/>
                  <a:pt x="25703" y="25703"/>
                </a:cubicBezTo>
                <a:cubicBezTo>
                  <a:pt x="10719" y="25703"/>
                  <a:pt x="0" y="36999"/>
                  <a:pt x="0" y="52443"/>
                </a:cubicBezTo>
                <a:cubicBezTo>
                  <a:pt x="0" y="67888"/>
                  <a:pt x="10719" y="78608"/>
                  <a:pt x="25703" y="78608"/>
                </a:cubicBezTo>
                <a:cubicBezTo>
                  <a:pt x="33771" y="78608"/>
                  <a:pt x="40572" y="74689"/>
                  <a:pt x="44375" y="68234"/>
                </a:cubicBezTo>
                <a:lnTo>
                  <a:pt x="44375" y="77801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3" name="Freeform: Shape 2012">
            <a:extLst>
              <a:ext uri="{FF2B5EF4-FFF2-40B4-BE49-F238E27FC236}">
                <a16:creationId xmlns:a16="http://schemas.microsoft.com/office/drawing/2014/main" id="{6940BF81-9DDB-907E-D579-B5D813E8082C}"/>
              </a:ext>
            </a:extLst>
          </p:cNvPr>
          <p:cNvSpPr/>
          <p:nvPr/>
        </p:nvSpPr>
        <p:spPr>
          <a:xfrm>
            <a:off x="3789995" y="3281436"/>
            <a:ext cx="2643499" cy="105694"/>
          </a:xfrm>
          <a:custGeom>
            <a:avLst/>
            <a:gdLst>
              <a:gd name="connsiteX0" fmla="*/ 2607193 w 2643499"/>
              <a:gd name="connsiteY0" fmla="*/ 65353 h 105694"/>
              <a:gd name="connsiteX1" fmla="*/ 2607193 w 2643499"/>
              <a:gd name="connsiteY1" fmla="*/ 74458 h 105694"/>
              <a:gd name="connsiteX2" fmla="*/ 2624482 w 2643499"/>
              <a:gd name="connsiteY2" fmla="*/ 79530 h 105694"/>
              <a:gd name="connsiteX3" fmla="*/ 2643500 w 2643499"/>
              <a:gd name="connsiteY3" fmla="*/ 63854 h 105694"/>
              <a:gd name="connsiteX4" fmla="*/ 2633933 w 2643499"/>
              <a:gd name="connsiteY4" fmla="*/ 51637 h 105694"/>
              <a:gd name="connsiteX5" fmla="*/ 2621830 w 2643499"/>
              <a:gd name="connsiteY5" fmla="*/ 46796 h 105694"/>
              <a:gd name="connsiteX6" fmla="*/ 2616298 w 2643499"/>
              <a:gd name="connsiteY6" fmla="*/ 40341 h 105694"/>
              <a:gd name="connsiteX7" fmla="*/ 2625634 w 2643499"/>
              <a:gd name="connsiteY7" fmla="*/ 33541 h 105694"/>
              <a:gd name="connsiteX8" fmla="*/ 2640964 w 2643499"/>
              <a:gd name="connsiteY8" fmla="*/ 39995 h 105694"/>
              <a:gd name="connsiteX9" fmla="*/ 2640964 w 2643499"/>
              <a:gd name="connsiteY9" fmla="*/ 31236 h 105694"/>
              <a:gd name="connsiteX10" fmla="*/ 2625519 w 2643499"/>
              <a:gd name="connsiteY10" fmla="*/ 26510 h 105694"/>
              <a:gd name="connsiteX11" fmla="*/ 2607884 w 2643499"/>
              <a:gd name="connsiteY11" fmla="*/ 41033 h 105694"/>
              <a:gd name="connsiteX12" fmla="*/ 2617681 w 2643499"/>
              <a:gd name="connsiteY12" fmla="*/ 53942 h 105694"/>
              <a:gd name="connsiteX13" fmla="*/ 2629668 w 2643499"/>
              <a:gd name="connsiteY13" fmla="*/ 58783 h 105694"/>
              <a:gd name="connsiteX14" fmla="*/ 2634970 w 2643499"/>
              <a:gd name="connsiteY14" fmla="*/ 65353 h 105694"/>
              <a:gd name="connsiteX15" fmla="*/ 2624712 w 2643499"/>
              <a:gd name="connsiteY15" fmla="*/ 72614 h 105694"/>
              <a:gd name="connsiteX16" fmla="*/ 2607193 w 2643499"/>
              <a:gd name="connsiteY16" fmla="*/ 65237 h 105694"/>
              <a:gd name="connsiteX17" fmla="*/ 2585293 w 2643499"/>
              <a:gd name="connsiteY17" fmla="*/ 53366 h 105694"/>
              <a:gd name="connsiteX18" fmla="*/ 2567312 w 2643499"/>
              <a:gd name="connsiteY18" fmla="*/ 71692 h 105694"/>
              <a:gd name="connsiteX19" fmla="*/ 2549563 w 2643499"/>
              <a:gd name="connsiteY19" fmla="*/ 53366 h 105694"/>
              <a:gd name="connsiteX20" fmla="*/ 2567312 w 2643499"/>
              <a:gd name="connsiteY20" fmla="*/ 34694 h 105694"/>
              <a:gd name="connsiteX21" fmla="*/ 2585293 w 2643499"/>
              <a:gd name="connsiteY21" fmla="*/ 53366 h 105694"/>
              <a:gd name="connsiteX22" fmla="*/ 2593822 w 2643499"/>
              <a:gd name="connsiteY22" fmla="*/ 79184 h 105694"/>
              <a:gd name="connsiteX23" fmla="*/ 2593822 w 2643499"/>
              <a:gd name="connsiteY23" fmla="*/ 27663 h 105694"/>
              <a:gd name="connsiteX24" fmla="*/ 2585293 w 2643499"/>
              <a:gd name="connsiteY24" fmla="*/ 27663 h 105694"/>
              <a:gd name="connsiteX25" fmla="*/ 2585293 w 2643499"/>
              <a:gd name="connsiteY25" fmla="*/ 37460 h 105694"/>
              <a:gd name="connsiteX26" fmla="*/ 2566621 w 2643499"/>
              <a:gd name="connsiteY26" fmla="*/ 26741 h 105694"/>
              <a:gd name="connsiteX27" fmla="*/ 2540918 w 2643499"/>
              <a:gd name="connsiteY27" fmla="*/ 53481 h 105694"/>
              <a:gd name="connsiteX28" fmla="*/ 2566621 w 2643499"/>
              <a:gd name="connsiteY28" fmla="*/ 79645 h 105694"/>
              <a:gd name="connsiteX29" fmla="*/ 2585293 w 2643499"/>
              <a:gd name="connsiteY29" fmla="*/ 69272 h 105694"/>
              <a:gd name="connsiteX30" fmla="*/ 2585293 w 2643499"/>
              <a:gd name="connsiteY30" fmla="*/ 79876 h 105694"/>
              <a:gd name="connsiteX31" fmla="*/ 2566852 w 2643499"/>
              <a:gd name="connsiteY31" fmla="*/ 97626 h 105694"/>
              <a:gd name="connsiteX32" fmla="*/ 2546335 w 2643499"/>
              <a:gd name="connsiteY32" fmla="*/ 89788 h 105694"/>
              <a:gd name="connsiteX33" fmla="*/ 2546335 w 2643499"/>
              <a:gd name="connsiteY33" fmla="*/ 99124 h 105694"/>
              <a:gd name="connsiteX34" fmla="*/ 2566852 w 2643499"/>
              <a:gd name="connsiteY34" fmla="*/ 105694 h 105694"/>
              <a:gd name="connsiteX35" fmla="*/ 2593822 w 2643499"/>
              <a:gd name="connsiteY35" fmla="*/ 79299 h 105694"/>
              <a:gd name="connsiteX36" fmla="*/ 2491586 w 2643499"/>
              <a:gd name="connsiteY36" fmla="*/ 53135 h 105694"/>
              <a:gd name="connsiteX37" fmla="*/ 2507262 w 2643499"/>
              <a:gd name="connsiteY37" fmla="*/ 34924 h 105694"/>
              <a:gd name="connsiteX38" fmla="*/ 2520517 w 2643499"/>
              <a:gd name="connsiteY38" fmla="*/ 50138 h 105694"/>
              <a:gd name="connsiteX39" fmla="*/ 2520517 w 2643499"/>
              <a:gd name="connsiteY39" fmla="*/ 78723 h 105694"/>
              <a:gd name="connsiteX40" fmla="*/ 2529046 w 2643499"/>
              <a:gd name="connsiteY40" fmla="*/ 78723 h 105694"/>
              <a:gd name="connsiteX41" fmla="*/ 2529046 w 2643499"/>
              <a:gd name="connsiteY41" fmla="*/ 48640 h 105694"/>
              <a:gd name="connsiteX42" fmla="*/ 2509337 w 2643499"/>
              <a:gd name="connsiteY42" fmla="*/ 26625 h 105694"/>
              <a:gd name="connsiteX43" fmla="*/ 2491586 w 2643499"/>
              <a:gd name="connsiteY43" fmla="*/ 37114 h 105694"/>
              <a:gd name="connsiteX44" fmla="*/ 2491586 w 2643499"/>
              <a:gd name="connsiteY44" fmla="*/ 27547 h 105694"/>
              <a:gd name="connsiteX45" fmla="*/ 2483172 w 2643499"/>
              <a:gd name="connsiteY45" fmla="*/ 27547 h 105694"/>
              <a:gd name="connsiteX46" fmla="*/ 2483172 w 2643499"/>
              <a:gd name="connsiteY46" fmla="*/ 78723 h 105694"/>
              <a:gd name="connsiteX47" fmla="*/ 2491586 w 2643499"/>
              <a:gd name="connsiteY47" fmla="*/ 78723 h 105694"/>
              <a:gd name="connsiteX48" fmla="*/ 2491586 w 2643499"/>
              <a:gd name="connsiteY48" fmla="*/ 53135 h 105694"/>
              <a:gd name="connsiteX49" fmla="*/ 2457584 w 2643499"/>
              <a:gd name="connsiteY49" fmla="*/ 78723 h 105694"/>
              <a:gd name="connsiteX50" fmla="*/ 2466114 w 2643499"/>
              <a:gd name="connsiteY50" fmla="*/ 78723 h 105694"/>
              <a:gd name="connsiteX51" fmla="*/ 2466114 w 2643499"/>
              <a:gd name="connsiteY51" fmla="*/ 27547 h 105694"/>
              <a:gd name="connsiteX52" fmla="*/ 2457584 w 2643499"/>
              <a:gd name="connsiteY52" fmla="*/ 27547 h 105694"/>
              <a:gd name="connsiteX53" fmla="*/ 2457584 w 2643499"/>
              <a:gd name="connsiteY53" fmla="*/ 78723 h 105694"/>
              <a:gd name="connsiteX54" fmla="*/ 2461273 w 2643499"/>
              <a:gd name="connsiteY54" fmla="*/ 17865 h 105694"/>
              <a:gd name="connsiteX55" fmla="*/ 2464961 w 2643499"/>
              <a:gd name="connsiteY55" fmla="*/ 16598 h 105694"/>
              <a:gd name="connsiteX56" fmla="*/ 2471070 w 2643499"/>
              <a:gd name="connsiteY56" fmla="*/ 12333 h 105694"/>
              <a:gd name="connsiteX57" fmla="*/ 2464961 w 2643499"/>
              <a:gd name="connsiteY57" fmla="*/ 7953 h 105694"/>
              <a:gd name="connsiteX58" fmla="*/ 2461273 w 2643499"/>
              <a:gd name="connsiteY58" fmla="*/ 6801 h 105694"/>
              <a:gd name="connsiteX59" fmla="*/ 2455856 w 2643499"/>
              <a:gd name="connsiteY59" fmla="*/ 12448 h 105694"/>
              <a:gd name="connsiteX60" fmla="*/ 2461273 w 2643499"/>
              <a:gd name="connsiteY60" fmla="*/ 17865 h 105694"/>
              <a:gd name="connsiteX61" fmla="*/ 2404104 w 2643499"/>
              <a:gd name="connsiteY61" fmla="*/ 53135 h 105694"/>
              <a:gd name="connsiteX62" fmla="*/ 2419779 w 2643499"/>
              <a:gd name="connsiteY62" fmla="*/ 34924 h 105694"/>
              <a:gd name="connsiteX63" fmla="*/ 2433034 w 2643499"/>
              <a:gd name="connsiteY63" fmla="*/ 50138 h 105694"/>
              <a:gd name="connsiteX64" fmla="*/ 2433034 w 2643499"/>
              <a:gd name="connsiteY64" fmla="*/ 78723 h 105694"/>
              <a:gd name="connsiteX65" fmla="*/ 2441564 w 2643499"/>
              <a:gd name="connsiteY65" fmla="*/ 78723 h 105694"/>
              <a:gd name="connsiteX66" fmla="*/ 2441564 w 2643499"/>
              <a:gd name="connsiteY66" fmla="*/ 48640 h 105694"/>
              <a:gd name="connsiteX67" fmla="*/ 2421854 w 2643499"/>
              <a:gd name="connsiteY67" fmla="*/ 26625 h 105694"/>
              <a:gd name="connsiteX68" fmla="*/ 2404104 w 2643499"/>
              <a:gd name="connsiteY68" fmla="*/ 37114 h 105694"/>
              <a:gd name="connsiteX69" fmla="*/ 2404104 w 2643499"/>
              <a:gd name="connsiteY69" fmla="*/ 922 h 105694"/>
              <a:gd name="connsiteX70" fmla="*/ 2395689 w 2643499"/>
              <a:gd name="connsiteY70" fmla="*/ 922 h 105694"/>
              <a:gd name="connsiteX71" fmla="*/ 2395689 w 2643499"/>
              <a:gd name="connsiteY71" fmla="*/ 78723 h 105694"/>
              <a:gd name="connsiteX72" fmla="*/ 2404104 w 2643499"/>
              <a:gd name="connsiteY72" fmla="*/ 78723 h 105694"/>
              <a:gd name="connsiteX73" fmla="*/ 2404104 w 2643499"/>
              <a:gd name="connsiteY73" fmla="*/ 53135 h 105694"/>
              <a:gd name="connsiteX74" fmla="*/ 2385086 w 2643499"/>
              <a:gd name="connsiteY74" fmla="*/ 76072 h 105694"/>
              <a:gd name="connsiteX75" fmla="*/ 2385086 w 2643499"/>
              <a:gd name="connsiteY75" fmla="*/ 67888 h 105694"/>
              <a:gd name="connsiteX76" fmla="*/ 2373099 w 2643499"/>
              <a:gd name="connsiteY76" fmla="*/ 71577 h 105694"/>
              <a:gd name="connsiteX77" fmla="*/ 2363186 w 2643499"/>
              <a:gd name="connsiteY77" fmla="*/ 61664 h 105694"/>
              <a:gd name="connsiteX78" fmla="*/ 2363186 w 2643499"/>
              <a:gd name="connsiteY78" fmla="*/ 35385 h 105694"/>
              <a:gd name="connsiteX79" fmla="*/ 2384394 w 2643499"/>
              <a:gd name="connsiteY79" fmla="*/ 35385 h 105694"/>
              <a:gd name="connsiteX80" fmla="*/ 2384394 w 2643499"/>
              <a:gd name="connsiteY80" fmla="*/ 27547 h 105694"/>
              <a:gd name="connsiteX81" fmla="*/ 2363186 w 2643499"/>
              <a:gd name="connsiteY81" fmla="*/ 27547 h 105694"/>
              <a:gd name="connsiteX82" fmla="*/ 2363186 w 2643499"/>
              <a:gd name="connsiteY82" fmla="*/ 11296 h 105694"/>
              <a:gd name="connsiteX83" fmla="*/ 2354772 w 2643499"/>
              <a:gd name="connsiteY83" fmla="*/ 11296 h 105694"/>
              <a:gd name="connsiteX84" fmla="*/ 2354772 w 2643499"/>
              <a:gd name="connsiteY84" fmla="*/ 60973 h 105694"/>
              <a:gd name="connsiteX85" fmla="*/ 2372292 w 2643499"/>
              <a:gd name="connsiteY85" fmla="*/ 79530 h 105694"/>
              <a:gd name="connsiteX86" fmla="*/ 2385086 w 2643499"/>
              <a:gd name="connsiteY86" fmla="*/ 75957 h 105694"/>
              <a:gd name="connsiteX87" fmla="*/ 2277894 w 2643499"/>
              <a:gd name="connsiteY87" fmla="*/ 49562 h 105694"/>
              <a:gd name="connsiteX88" fmla="*/ 2294030 w 2643499"/>
              <a:gd name="connsiteY88" fmla="*/ 34348 h 105694"/>
              <a:gd name="connsiteX89" fmla="*/ 2309359 w 2643499"/>
              <a:gd name="connsiteY89" fmla="*/ 49562 h 105694"/>
              <a:gd name="connsiteX90" fmla="*/ 2277778 w 2643499"/>
              <a:gd name="connsiteY90" fmla="*/ 49562 h 105694"/>
              <a:gd name="connsiteX91" fmla="*/ 2296335 w 2643499"/>
              <a:gd name="connsiteY91" fmla="*/ 79645 h 105694"/>
              <a:gd name="connsiteX92" fmla="*/ 2314546 w 2643499"/>
              <a:gd name="connsiteY92" fmla="*/ 74228 h 105694"/>
              <a:gd name="connsiteX93" fmla="*/ 2314546 w 2643499"/>
              <a:gd name="connsiteY93" fmla="*/ 66160 h 105694"/>
              <a:gd name="connsiteX94" fmla="*/ 2296335 w 2643499"/>
              <a:gd name="connsiteY94" fmla="*/ 71807 h 105694"/>
              <a:gd name="connsiteX95" fmla="*/ 2277663 w 2643499"/>
              <a:gd name="connsiteY95" fmla="*/ 56478 h 105694"/>
              <a:gd name="connsiteX96" fmla="*/ 2318119 w 2643499"/>
              <a:gd name="connsiteY96" fmla="*/ 56478 h 105694"/>
              <a:gd name="connsiteX97" fmla="*/ 2318350 w 2643499"/>
              <a:gd name="connsiteY97" fmla="*/ 52213 h 105694"/>
              <a:gd name="connsiteX98" fmla="*/ 2294030 w 2643499"/>
              <a:gd name="connsiteY98" fmla="*/ 26741 h 105694"/>
              <a:gd name="connsiteX99" fmla="*/ 2268673 w 2643499"/>
              <a:gd name="connsiteY99" fmla="*/ 53711 h 105694"/>
              <a:gd name="connsiteX100" fmla="*/ 2296220 w 2643499"/>
              <a:gd name="connsiteY100" fmla="*/ 79645 h 105694"/>
              <a:gd name="connsiteX101" fmla="*/ 2263371 w 2643499"/>
              <a:gd name="connsiteY101" fmla="*/ 27663 h 105694"/>
              <a:gd name="connsiteX102" fmla="*/ 2254380 w 2643499"/>
              <a:gd name="connsiteY102" fmla="*/ 27663 h 105694"/>
              <a:gd name="connsiteX103" fmla="*/ 2237898 w 2643499"/>
              <a:gd name="connsiteY103" fmla="*/ 62817 h 105694"/>
              <a:gd name="connsiteX104" fmla="*/ 2221186 w 2643499"/>
              <a:gd name="connsiteY104" fmla="*/ 27663 h 105694"/>
              <a:gd name="connsiteX105" fmla="*/ 2211388 w 2643499"/>
              <a:gd name="connsiteY105" fmla="*/ 27663 h 105694"/>
              <a:gd name="connsiteX106" fmla="*/ 2237552 w 2643499"/>
              <a:gd name="connsiteY106" fmla="*/ 80567 h 105694"/>
              <a:gd name="connsiteX107" fmla="*/ 2263486 w 2643499"/>
              <a:gd name="connsiteY107" fmla="*/ 27663 h 105694"/>
              <a:gd name="connsiteX108" fmla="*/ 2193523 w 2643499"/>
              <a:gd name="connsiteY108" fmla="*/ 78723 h 105694"/>
              <a:gd name="connsiteX109" fmla="*/ 2202052 w 2643499"/>
              <a:gd name="connsiteY109" fmla="*/ 78723 h 105694"/>
              <a:gd name="connsiteX110" fmla="*/ 2202052 w 2643499"/>
              <a:gd name="connsiteY110" fmla="*/ 27547 h 105694"/>
              <a:gd name="connsiteX111" fmla="*/ 2193523 w 2643499"/>
              <a:gd name="connsiteY111" fmla="*/ 27547 h 105694"/>
              <a:gd name="connsiteX112" fmla="*/ 2193523 w 2643499"/>
              <a:gd name="connsiteY112" fmla="*/ 78723 h 105694"/>
              <a:gd name="connsiteX113" fmla="*/ 2197096 w 2643499"/>
              <a:gd name="connsiteY113" fmla="*/ 17865 h 105694"/>
              <a:gd name="connsiteX114" fmla="*/ 2200784 w 2643499"/>
              <a:gd name="connsiteY114" fmla="*/ 16598 h 105694"/>
              <a:gd name="connsiteX115" fmla="*/ 2206893 w 2643499"/>
              <a:gd name="connsiteY115" fmla="*/ 12333 h 105694"/>
              <a:gd name="connsiteX116" fmla="*/ 2200784 w 2643499"/>
              <a:gd name="connsiteY116" fmla="*/ 7953 h 105694"/>
              <a:gd name="connsiteX117" fmla="*/ 2197096 w 2643499"/>
              <a:gd name="connsiteY117" fmla="*/ 6801 h 105694"/>
              <a:gd name="connsiteX118" fmla="*/ 2191678 w 2643499"/>
              <a:gd name="connsiteY118" fmla="*/ 12448 h 105694"/>
              <a:gd name="connsiteX119" fmla="*/ 2197096 w 2643499"/>
              <a:gd name="connsiteY119" fmla="*/ 17865 h 105694"/>
              <a:gd name="connsiteX120" fmla="*/ 2183034 w 2643499"/>
              <a:gd name="connsiteY120" fmla="*/ 76072 h 105694"/>
              <a:gd name="connsiteX121" fmla="*/ 2183034 w 2643499"/>
              <a:gd name="connsiteY121" fmla="*/ 67888 h 105694"/>
              <a:gd name="connsiteX122" fmla="*/ 2171047 w 2643499"/>
              <a:gd name="connsiteY122" fmla="*/ 71577 h 105694"/>
              <a:gd name="connsiteX123" fmla="*/ 2161135 w 2643499"/>
              <a:gd name="connsiteY123" fmla="*/ 61664 h 105694"/>
              <a:gd name="connsiteX124" fmla="*/ 2161135 w 2643499"/>
              <a:gd name="connsiteY124" fmla="*/ 35385 h 105694"/>
              <a:gd name="connsiteX125" fmla="*/ 2182342 w 2643499"/>
              <a:gd name="connsiteY125" fmla="*/ 35385 h 105694"/>
              <a:gd name="connsiteX126" fmla="*/ 2182342 w 2643499"/>
              <a:gd name="connsiteY126" fmla="*/ 27547 h 105694"/>
              <a:gd name="connsiteX127" fmla="*/ 2161135 w 2643499"/>
              <a:gd name="connsiteY127" fmla="*/ 27547 h 105694"/>
              <a:gd name="connsiteX128" fmla="*/ 2161135 w 2643499"/>
              <a:gd name="connsiteY128" fmla="*/ 11296 h 105694"/>
              <a:gd name="connsiteX129" fmla="*/ 2152721 w 2643499"/>
              <a:gd name="connsiteY129" fmla="*/ 11296 h 105694"/>
              <a:gd name="connsiteX130" fmla="*/ 2152721 w 2643499"/>
              <a:gd name="connsiteY130" fmla="*/ 60973 h 105694"/>
              <a:gd name="connsiteX131" fmla="*/ 2170240 w 2643499"/>
              <a:gd name="connsiteY131" fmla="*/ 79530 h 105694"/>
              <a:gd name="connsiteX132" fmla="*/ 2183034 w 2643499"/>
              <a:gd name="connsiteY132" fmla="*/ 75957 h 105694"/>
              <a:gd name="connsiteX133" fmla="*/ 2105118 w 2643499"/>
              <a:gd name="connsiteY133" fmla="*/ 53135 h 105694"/>
              <a:gd name="connsiteX134" fmla="*/ 2123675 w 2643499"/>
              <a:gd name="connsiteY134" fmla="*/ 34694 h 105694"/>
              <a:gd name="connsiteX135" fmla="*/ 2139581 w 2643499"/>
              <a:gd name="connsiteY135" fmla="*/ 41263 h 105694"/>
              <a:gd name="connsiteX136" fmla="*/ 2139581 w 2643499"/>
              <a:gd name="connsiteY136" fmla="*/ 31927 h 105694"/>
              <a:gd name="connsiteX137" fmla="*/ 2123214 w 2643499"/>
              <a:gd name="connsiteY137" fmla="*/ 26741 h 105694"/>
              <a:gd name="connsiteX138" fmla="*/ 2096473 w 2643499"/>
              <a:gd name="connsiteY138" fmla="*/ 53250 h 105694"/>
              <a:gd name="connsiteX139" fmla="*/ 2123099 w 2643499"/>
              <a:gd name="connsiteY139" fmla="*/ 79645 h 105694"/>
              <a:gd name="connsiteX140" fmla="*/ 2140157 w 2643499"/>
              <a:gd name="connsiteY140" fmla="*/ 74919 h 105694"/>
              <a:gd name="connsiteX141" fmla="*/ 2140157 w 2643499"/>
              <a:gd name="connsiteY141" fmla="*/ 66275 h 105694"/>
              <a:gd name="connsiteX142" fmla="*/ 2123906 w 2643499"/>
              <a:gd name="connsiteY142" fmla="*/ 71807 h 105694"/>
              <a:gd name="connsiteX143" fmla="*/ 2105233 w 2643499"/>
              <a:gd name="connsiteY143" fmla="*/ 53250 h 105694"/>
              <a:gd name="connsiteX144" fmla="*/ 2046450 w 2643499"/>
              <a:gd name="connsiteY144" fmla="*/ 49562 h 105694"/>
              <a:gd name="connsiteX145" fmla="*/ 2062587 w 2643499"/>
              <a:gd name="connsiteY145" fmla="*/ 34348 h 105694"/>
              <a:gd name="connsiteX146" fmla="*/ 2077916 w 2643499"/>
              <a:gd name="connsiteY146" fmla="*/ 49562 h 105694"/>
              <a:gd name="connsiteX147" fmla="*/ 2046335 w 2643499"/>
              <a:gd name="connsiteY147" fmla="*/ 49562 h 105694"/>
              <a:gd name="connsiteX148" fmla="*/ 2064892 w 2643499"/>
              <a:gd name="connsiteY148" fmla="*/ 79645 h 105694"/>
              <a:gd name="connsiteX149" fmla="*/ 2083103 w 2643499"/>
              <a:gd name="connsiteY149" fmla="*/ 74228 h 105694"/>
              <a:gd name="connsiteX150" fmla="*/ 2083103 w 2643499"/>
              <a:gd name="connsiteY150" fmla="*/ 66160 h 105694"/>
              <a:gd name="connsiteX151" fmla="*/ 2064892 w 2643499"/>
              <a:gd name="connsiteY151" fmla="*/ 71807 h 105694"/>
              <a:gd name="connsiteX152" fmla="*/ 2046220 w 2643499"/>
              <a:gd name="connsiteY152" fmla="*/ 56478 h 105694"/>
              <a:gd name="connsiteX153" fmla="*/ 2086676 w 2643499"/>
              <a:gd name="connsiteY153" fmla="*/ 56478 h 105694"/>
              <a:gd name="connsiteX154" fmla="*/ 2086907 w 2643499"/>
              <a:gd name="connsiteY154" fmla="*/ 52213 h 105694"/>
              <a:gd name="connsiteX155" fmla="*/ 2062587 w 2643499"/>
              <a:gd name="connsiteY155" fmla="*/ 26741 h 105694"/>
              <a:gd name="connsiteX156" fmla="*/ 2037229 w 2643499"/>
              <a:gd name="connsiteY156" fmla="*/ 53711 h 105694"/>
              <a:gd name="connsiteX157" fmla="*/ 2064777 w 2643499"/>
              <a:gd name="connsiteY157" fmla="*/ 79645 h 105694"/>
              <a:gd name="connsiteX158" fmla="*/ 2032734 w 2643499"/>
              <a:gd name="connsiteY158" fmla="*/ 35385 h 105694"/>
              <a:gd name="connsiteX159" fmla="*/ 2032734 w 2643499"/>
              <a:gd name="connsiteY159" fmla="*/ 27547 h 105694"/>
              <a:gd name="connsiteX160" fmla="*/ 2012333 w 2643499"/>
              <a:gd name="connsiteY160" fmla="*/ 27547 h 105694"/>
              <a:gd name="connsiteX161" fmla="*/ 2012333 w 2643499"/>
              <a:gd name="connsiteY161" fmla="*/ 18096 h 105694"/>
              <a:gd name="connsiteX162" fmla="*/ 2022361 w 2643499"/>
              <a:gd name="connsiteY162" fmla="*/ 8068 h 105694"/>
              <a:gd name="connsiteX163" fmla="*/ 2034348 w 2643499"/>
              <a:gd name="connsiteY163" fmla="*/ 12102 h 105694"/>
              <a:gd name="connsiteX164" fmla="*/ 2034348 w 2643499"/>
              <a:gd name="connsiteY164" fmla="*/ 3688 h 105694"/>
              <a:gd name="connsiteX165" fmla="*/ 2021785 w 2643499"/>
              <a:gd name="connsiteY165" fmla="*/ 0 h 105694"/>
              <a:gd name="connsiteX166" fmla="*/ 2003919 w 2643499"/>
              <a:gd name="connsiteY166" fmla="*/ 18442 h 105694"/>
              <a:gd name="connsiteX167" fmla="*/ 2003919 w 2643499"/>
              <a:gd name="connsiteY167" fmla="*/ 78608 h 105694"/>
              <a:gd name="connsiteX168" fmla="*/ 2012333 w 2643499"/>
              <a:gd name="connsiteY168" fmla="*/ 78608 h 105694"/>
              <a:gd name="connsiteX169" fmla="*/ 2012333 w 2643499"/>
              <a:gd name="connsiteY169" fmla="*/ 35270 h 105694"/>
              <a:gd name="connsiteX170" fmla="*/ 2032734 w 2643499"/>
              <a:gd name="connsiteY170" fmla="*/ 35270 h 105694"/>
              <a:gd name="connsiteX171" fmla="*/ 1995390 w 2643499"/>
              <a:gd name="connsiteY171" fmla="*/ 35385 h 105694"/>
              <a:gd name="connsiteX172" fmla="*/ 1995390 w 2643499"/>
              <a:gd name="connsiteY172" fmla="*/ 27547 h 105694"/>
              <a:gd name="connsiteX173" fmla="*/ 1974989 w 2643499"/>
              <a:gd name="connsiteY173" fmla="*/ 27547 h 105694"/>
              <a:gd name="connsiteX174" fmla="*/ 1974989 w 2643499"/>
              <a:gd name="connsiteY174" fmla="*/ 18096 h 105694"/>
              <a:gd name="connsiteX175" fmla="*/ 1985016 w 2643499"/>
              <a:gd name="connsiteY175" fmla="*/ 8068 h 105694"/>
              <a:gd name="connsiteX176" fmla="*/ 1997003 w 2643499"/>
              <a:gd name="connsiteY176" fmla="*/ 12102 h 105694"/>
              <a:gd name="connsiteX177" fmla="*/ 1997003 w 2643499"/>
              <a:gd name="connsiteY177" fmla="*/ 3688 h 105694"/>
              <a:gd name="connsiteX178" fmla="*/ 1984440 w 2643499"/>
              <a:gd name="connsiteY178" fmla="*/ 0 h 105694"/>
              <a:gd name="connsiteX179" fmla="*/ 1966575 w 2643499"/>
              <a:gd name="connsiteY179" fmla="*/ 18442 h 105694"/>
              <a:gd name="connsiteX180" fmla="*/ 1966575 w 2643499"/>
              <a:gd name="connsiteY180" fmla="*/ 78608 h 105694"/>
              <a:gd name="connsiteX181" fmla="*/ 1974989 w 2643499"/>
              <a:gd name="connsiteY181" fmla="*/ 78608 h 105694"/>
              <a:gd name="connsiteX182" fmla="*/ 1974989 w 2643499"/>
              <a:gd name="connsiteY182" fmla="*/ 35270 h 105694"/>
              <a:gd name="connsiteX183" fmla="*/ 1995390 w 2643499"/>
              <a:gd name="connsiteY183" fmla="*/ 35270 h 105694"/>
              <a:gd name="connsiteX184" fmla="*/ 1913555 w 2643499"/>
              <a:gd name="connsiteY184" fmla="*/ 49562 h 105694"/>
              <a:gd name="connsiteX185" fmla="*/ 1929691 w 2643499"/>
              <a:gd name="connsiteY185" fmla="*/ 34348 h 105694"/>
              <a:gd name="connsiteX186" fmla="*/ 1945021 w 2643499"/>
              <a:gd name="connsiteY186" fmla="*/ 49562 h 105694"/>
              <a:gd name="connsiteX187" fmla="*/ 1913439 w 2643499"/>
              <a:gd name="connsiteY187" fmla="*/ 49562 h 105694"/>
              <a:gd name="connsiteX188" fmla="*/ 1931997 w 2643499"/>
              <a:gd name="connsiteY188" fmla="*/ 79645 h 105694"/>
              <a:gd name="connsiteX189" fmla="*/ 1950208 w 2643499"/>
              <a:gd name="connsiteY189" fmla="*/ 74228 h 105694"/>
              <a:gd name="connsiteX190" fmla="*/ 1950208 w 2643499"/>
              <a:gd name="connsiteY190" fmla="*/ 66160 h 105694"/>
              <a:gd name="connsiteX191" fmla="*/ 1931997 w 2643499"/>
              <a:gd name="connsiteY191" fmla="*/ 71807 h 105694"/>
              <a:gd name="connsiteX192" fmla="*/ 1913324 w 2643499"/>
              <a:gd name="connsiteY192" fmla="*/ 56478 h 105694"/>
              <a:gd name="connsiteX193" fmla="*/ 1953781 w 2643499"/>
              <a:gd name="connsiteY193" fmla="*/ 56478 h 105694"/>
              <a:gd name="connsiteX194" fmla="*/ 1954011 w 2643499"/>
              <a:gd name="connsiteY194" fmla="*/ 52213 h 105694"/>
              <a:gd name="connsiteX195" fmla="*/ 1929691 w 2643499"/>
              <a:gd name="connsiteY195" fmla="*/ 26741 h 105694"/>
              <a:gd name="connsiteX196" fmla="*/ 1904334 w 2643499"/>
              <a:gd name="connsiteY196" fmla="*/ 53711 h 105694"/>
              <a:gd name="connsiteX197" fmla="*/ 1931881 w 2643499"/>
              <a:gd name="connsiteY197" fmla="*/ 79645 h 105694"/>
              <a:gd name="connsiteX198" fmla="*/ 1873905 w 2643499"/>
              <a:gd name="connsiteY198" fmla="*/ 76072 h 105694"/>
              <a:gd name="connsiteX199" fmla="*/ 1873905 w 2643499"/>
              <a:gd name="connsiteY199" fmla="*/ 67888 h 105694"/>
              <a:gd name="connsiteX200" fmla="*/ 1861918 w 2643499"/>
              <a:gd name="connsiteY200" fmla="*/ 71577 h 105694"/>
              <a:gd name="connsiteX201" fmla="*/ 1852006 w 2643499"/>
              <a:gd name="connsiteY201" fmla="*/ 61664 h 105694"/>
              <a:gd name="connsiteX202" fmla="*/ 1852006 w 2643499"/>
              <a:gd name="connsiteY202" fmla="*/ 35385 h 105694"/>
              <a:gd name="connsiteX203" fmla="*/ 1873214 w 2643499"/>
              <a:gd name="connsiteY203" fmla="*/ 35385 h 105694"/>
              <a:gd name="connsiteX204" fmla="*/ 1873214 w 2643499"/>
              <a:gd name="connsiteY204" fmla="*/ 27547 h 105694"/>
              <a:gd name="connsiteX205" fmla="*/ 1852006 w 2643499"/>
              <a:gd name="connsiteY205" fmla="*/ 27547 h 105694"/>
              <a:gd name="connsiteX206" fmla="*/ 1852006 w 2643499"/>
              <a:gd name="connsiteY206" fmla="*/ 11296 h 105694"/>
              <a:gd name="connsiteX207" fmla="*/ 1843592 w 2643499"/>
              <a:gd name="connsiteY207" fmla="*/ 11296 h 105694"/>
              <a:gd name="connsiteX208" fmla="*/ 1843592 w 2643499"/>
              <a:gd name="connsiteY208" fmla="*/ 60973 h 105694"/>
              <a:gd name="connsiteX209" fmla="*/ 1861111 w 2643499"/>
              <a:gd name="connsiteY209" fmla="*/ 79530 h 105694"/>
              <a:gd name="connsiteX210" fmla="*/ 1873905 w 2643499"/>
              <a:gd name="connsiteY210" fmla="*/ 75957 h 105694"/>
              <a:gd name="connsiteX211" fmla="*/ 1795643 w 2643499"/>
              <a:gd name="connsiteY211" fmla="*/ 65353 h 105694"/>
              <a:gd name="connsiteX212" fmla="*/ 1795643 w 2643499"/>
              <a:gd name="connsiteY212" fmla="*/ 74458 h 105694"/>
              <a:gd name="connsiteX213" fmla="*/ 1812932 w 2643499"/>
              <a:gd name="connsiteY213" fmla="*/ 79530 h 105694"/>
              <a:gd name="connsiteX214" fmla="*/ 1831951 w 2643499"/>
              <a:gd name="connsiteY214" fmla="*/ 63854 h 105694"/>
              <a:gd name="connsiteX215" fmla="*/ 1822384 w 2643499"/>
              <a:gd name="connsiteY215" fmla="*/ 51637 h 105694"/>
              <a:gd name="connsiteX216" fmla="*/ 1810282 w 2643499"/>
              <a:gd name="connsiteY216" fmla="*/ 46796 h 105694"/>
              <a:gd name="connsiteX217" fmla="*/ 1804749 w 2643499"/>
              <a:gd name="connsiteY217" fmla="*/ 40341 h 105694"/>
              <a:gd name="connsiteX218" fmla="*/ 1814085 w 2643499"/>
              <a:gd name="connsiteY218" fmla="*/ 33541 h 105694"/>
              <a:gd name="connsiteX219" fmla="*/ 1829415 w 2643499"/>
              <a:gd name="connsiteY219" fmla="*/ 39995 h 105694"/>
              <a:gd name="connsiteX220" fmla="*/ 1829415 w 2643499"/>
              <a:gd name="connsiteY220" fmla="*/ 31236 h 105694"/>
              <a:gd name="connsiteX221" fmla="*/ 1813970 w 2643499"/>
              <a:gd name="connsiteY221" fmla="*/ 26510 h 105694"/>
              <a:gd name="connsiteX222" fmla="*/ 1796335 w 2643499"/>
              <a:gd name="connsiteY222" fmla="*/ 41033 h 105694"/>
              <a:gd name="connsiteX223" fmla="*/ 1806132 w 2643499"/>
              <a:gd name="connsiteY223" fmla="*/ 53942 h 105694"/>
              <a:gd name="connsiteX224" fmla="*/ 1818119 w 2643499"/>
              <a:gd name="connsiteY224" fmla="*/ 58783 h 105694"/>
              <a:gd name="connsiteX225" fmla="*/ 1823421 w 2643499"/>
              <a:gd name="connsiteY225" fmla="*/ 65353 h 105694"/>
              <a:gd name="connsiteX226" fmla="*/ 1813163 w 2643499"/>
              <a:gd name="connsiteY226" fmla="*/ 72614 h 105694"/>
              <a:gd name="connsiteX227" fmla="*/ 1795643 w 2643499"/>
              <a:gd name="connsiteY227" fmla="*/ 65237 h 105694"/>
              <a:gd name="connsiteX228" fmla="*/ 1777893 w 2643499"/>
              <a:gd name="connsiteY228" fmla="*/ 53135 h 105694"/>
              <a:gd name="connsiteX229" fmla="*/ 1760143 w 2643499"/>
              <a:gd name="connsiteY229" fmla="*/ 71692 h 105694"/>
              <a:gd name="connsiteX230" fmla="*/ 1742047 w 2643499"/>
              <a:gd name="connsiteY230" fmla="*/ 53135 h 105694"/>
              <a:gd name="connsiteX231" fmla="*/ 1760143 w 2643499"/>
              <a:gd name="connsiteY231" fmla="*/ 34694 h 105694"/>
              <a:gd name="connsiteX232" fmla="*/ 1777893 w 2643499"/>
              <a:gd name="connsiteY232" fmla="*/ 53135 h 105694"/>
              <a:gd name="connsiteX233" fmla="*/ 1760258 w 2643499"/>
              <a:gd name="connsiteY233" fmla="*/ 79645 h 105694"/>
              <a:gd name="connsiteX234" fmla="*/ 1786653 w 2643499"/>
              <a:gd name="connsiteY234" fmla="*/ 53135 h 105694"/>
              <a:gd name="connsiteX235" fmla="*/ 1760258 w 2643499"/>
              <a:gd name="connsiteY235" fmla="*/ 26741 h 105694"/>
              <a:gd name="connsiteX236" fmla="*/ 1733403 w 2643499"/>
              <a:gd name="connsiteY236" fmla="*/ 53135 h 105694"/>
              <a:gd name="connsiteX237" fmla="*/ 1760258 w 2643499"/>
              <a:gd name="connsiteY237" fmla="*/ 79645 h 105694"/>
              <a:gd name="connsiteX238" fmla="*/ 1651798 w 2643499"/>
              <a:gd name="connsiteY238" fmla="*/ 53135 h 105694"/>
              <a:gd name="connsiteX239" fmla="*/ 1666091 w 2643499"/>
              <a:gd name="connsiteY239" fmla="*/ 34924 h 105694"/>
              <a:gd name="connsiteX240" fmla="*/ 1678193 w 2643499"/>
              <a:gd name="connsiteY240" fmla="*/ 50138 h 105694"/>
              <a:gd name="connsiteX241" fmla="*/ 1678193 w 2643499"/>
              <a:gd name="connsiteY241" fmla="*/ 78723 h 105694"/>
              <a:gd name="connsiteX242" fmla="*/ 1686607 w 2643499"/>
              <a:gd name="connsiteY242" fmla="*/ 78723 h 105694"/>
              <a:gd name="connsiteX243" fmla="*/ 1686607 w 2643499"/>
              <a:gd name="connsiteY243" fmla="*/ 52328 h 105694"/>
              <a:gd name="connsiteX244" fmla="*/ 1700899 w 2643499"/>
              <a:gd name="connsiteY244" fmla="*/ 34809 h 105694"/>
              <a:gd name="connsiteX245" fmla="*/ 1713002 w 2643499"/>
              <a:gd name="connsiteY245" fmla="*/ 50023 h 105694"/>
              <a:gd name="connsiteX246" fmla="*/ 1713002 w 2643499"/>
              <a:gd name="connsiteY246" fmla="*/ 78608 h 105694"/>
              <a:gd name="connsiteX247" fmla="*/ 1721416 w 2643499"/>
              <a:gd name="connsiteY247" fmla="*/ 78608 h 105694"/>
              <a:gd name="connsiteX248" fmla="*/ 1721416 w 2643499"/>
              <a:gd name="connsiteY248" fmla="*/ 48525 h 105694"/>
              <a:gd name="connsiteX249" fmla="*/ 1702513 w 2643499"/>
              <a:gd name="connsiteY249" fmla="*/ 26510 h 105694"/>
              <a:gd name="connsiteX250" fmla="*/ 1684302 w 2643499"/>
              <a:gd name="connsiteY250" fmla="*/ 37690 h 105694"/>
              <a:gd name="connsiteX251" fmla="*/ 1668396 w 2643499"/>
              <a:gd name="connsiteY251" fmla="*/ 26510 h 105694"/>
              <a:gd name="connsiteX252" fmla="*/ 1651568 w 2643499"/>
              <a:gd name="connsiteY252" fmla="*/ 36653 h 105694"/>
              <a:gd name="connsiteX253" fmla="*/ 1651568 w 2643499"/>
              <a:gd name="connsiteY253" fmla="*/ 27432 h 105694"/>
              <a:gd name="connsiteX254" fmla="*/ 1643154 w 2643499"/>
              <a:gd name="connsiteY254" fmla="*/ 27432 h 105694"/>
              <a:gd name="connsiteX255" fmla="*/ 1643154 w 2643499"/>
              <a:gd name="connsiteY255" fmla="*/ 78608 h 105694"/>
              <a:gd name="connsiteX256" fmla="*/ 1651568 w 2643499"/>
              <a:gd name="connsiteY256" fmla="*/ 78608 h 105694"/>
              <a:gd name="connsiteX257" fmla="*/ 1651568 w 2643499"/>
              <a:gd name="connsiteY257" fmla="*/ 53020 h 105694"/>
              <a:gd name="connsiteX258" fmla="*/ 1565583 w 2643499"/>
              <a:gd name="connsiteY258" fmla="*/ 49562 h 105694"/>
              <a:gd name="connsiteX259" fmla="*/ 1581720 w 2643499"/>
              <a:gd name="connsiteY259" fmla="*/ 34348 h 105694"/>
              <a:gd name="connsiteX260" fmla="*/ 1597050 w 2643499"/>
              <a:gd name="connsiteY260" fmla="*/ 49562 h 105694"/>
              <a:gd name="connsiteX261" fmla="*/ 1565468 w 2643499"/>
              <a:gd name="connsiteY261" fmla="*/ 49562 h 105694"/>
              <a:gd name="connsiteX262" fmla="*/ 1584025 w 2643499"/>
              <a:gd name="connsiteY262" fmla="*/ 79645 h 105694"/>
              <a:gd name="connsiteX263" fmla="*/ 1602236 w 2643499"/>
              <a:gd name="connsiteY263" fmla="*/ 74228 h 105694"/>
              <a:gd name="connsiteX264" fmla="*/ 1602236 w 2643499"/>
              <a:gd name="connsiteY264" fmla="*/ 66160 h 105694"/>
              <a:gd name="connsiteX265" fmla="*/ 1584025 w 2643499"/>
              <a:gd name="connsiteY265" fmla="*/ 71807 h 105694"/>
              <a:gd name="connsiteX266" fmla="*/ 1565353 w 2643499"/>
              <a:gd name="connsiteY266" fmla="*/ 56478 h 105694"/>
              <a:gd name="connsiteX267" fmla="*/ 1605809 w 2643499"/>
              <a:gd name="connsiteY267" fmla="*/ 56478 h 105694"/>
              <a:gd name="connsiteX268" fmla="*/ 1606040 w 2643499"/>
              <a:gd name="connsiteY268" fmla="*/ 52213 h 105694"/>
              <a:gd name="connsiteX269" fmla="*/ 1581720 w 2643499"/>
              <a:gd name="connsiteY269" fmla="*/ 26741 h 105694"/>
              <a:gd name="connsiteX270" fmla="*/ 1556363 w 2643499"/>
              <a:gd name="connsiteY270" fmla="*/ 53711 h 105694"/>
              <a:gd name="connsiteX271" fmla="*/ 1583910 w 2643499"/>
              <a:gd name="connsiteY271" fmla="*/ 79645 h 105694"/>
              <a:gd name="connsiteX272" fmla="*/ 1507262 w 2643499"/>
              <a:gd name="connsiteY272" fmla="*/ 53135 h 105694"/>
              <a:gd name="connsiteX273" fmla="*/ 1522937 w 2643499"/>
              <a:gd name="connsiteY273" fmla="*/ 34924 h 105694"/>
              <a:gd name="connsiteX274" fmla="*/ 1536192 w 2643499"/>
              <a:gd name="connsiteY274" fmla="*/ 50138 h 105694"/>
              <a:gd name="connsiteX275" fmla="*/ 1536192 w 2643499"/>
              <a:gd name="connsiteY275" fmla="*/ 78723 h 105694"/>
              <a:gd name="connsiteX276" fmla="*/ 1544721 w 2643499"/>
              <a:gd name="connsiteY276" fmla="*/ 78723 h 105694"/>
              <a:gd name="connsiteX277" fmla="*/ 1544721 w 2643499"/>
              <a:gd name="connsiteY277" fmla="*/ 48640 h 105694"/>
              <a:gd name="connsiteX278" fmla="*/ 1525012 w 2643499"/>
              <a:gd name="connsiteY278" fmla="*/ 26625 h 105694"/>
              <a:gd name="connsiteX279" fmla="*/ 1507262 w 2643499"/>
              <a:gd name="connsiteY279" fmla="*/ 37114 h 105694"/>
              <a:gd name="connsiteX280" fmla="*/ 1507262 w 2643499"/>
              <a:gd name="connsiteY280" fmla="*/ 922 h 105694"/>
              <a:gd name="connsiteX281" fmla="*/ 1498847 w 2643499"/>
              <a:gd name="connsiteY281" fmla="*/ 922 h 105694"/>
              <a:gd name="connsiteX282" fmla="*/ 1498847 w 2643499"/>
              <a:gd name="connsiteY282" fmla="*/ 78723 h 105694"/>
              <a:gd name="connsiteX283" fmla="*/ 1507262 w 2643499"/>
              <a:gd name="connsiteY283" fmla="*/ 78723 h 105694"/>
              <a:gd name="connsiteX284" fmla="*/ 1507262 w 2643499"/>
              <a:gd name="connsiteY284" fmla="*/ 53135 h 105694"/>
              <a:gd name="connsiteX285" fmla="*/ 1488244 w 2643499"/>
              <a:gd name="connsiteY285" fmla="*/ 76072 h 105694"/>
              <a:gd name="connsiteX286" fmla="*/ 1488244 w 2643499"/>
              <a:gd name="connsiteY286" fmla="*/ 67888 h 105694"/>
              <a:gd name="connsiteX287" fmla="*/ 1476372 w 2643499"/>
              <a:gd name="connsiteY287" fmla="*/ 71577 h 105694"/>
              <a:gd name="connsiteX288" fmla="*/ 1466459 w 2643499"/>
              <a:gd name="connsiteY288" fmla="*/ 61664 h 105694"/>
              <a:gd name="connsiteX289" fmla="*/ 1466459 w 2643499"/>
              <a:gd name="connsiteY289" fmla="*/ 35385 h 105694"/>
              <a:gd name="connsiteX290" fmla="*/ 1487667 w 2643499"/>
              <a:gd name="connsiteY290" fmla="*/ 35385 h 105694"/>
              <a:gd name="connsiteX291" fmla="*/ 1487667 w 2643499"/>
              <a:gd name="connsiteY291" fmla="*/ 27547 h 105694"/>
              <a:gd name="connsiteX292" fmla="*/ 1466459 w 2643499"/>
              <a:gd name="connsiteY292" fmla="*/ 27547 h 105694"/>
              <a:gd name="connsiteX293" fmla="*/ 1466459 w 2643499"/>
              <a:gd name="connsiteY293" fmla="*/ 11296 h 105694"/>
              <a:gd name="connsiteX294" fmla="*/ 1458045 w 2643499"/>
              <a:gd name="connsiteY294" fmla="*/ 11296 h 105694"/>
              <a:gd name="connsiteX295" fmla="*/ 1458045 w 2643499"/>
              <a:gd name="connsiteY295" fmla="*/ 60973 h 105694"/>
              <a:gd name="connsiteX296" fmla="*/ 1475565 w 2643499"/>
              <a:gd name="connsiteY296" fmla="*/ 79530 h 105694"/>
              <a:gd name="connsiteX297" fmla="*/ 1488359 w 2643499"/>
              <a:gd name="connsiteY297" fmla="*/ 75957 h 105694"/>
              <a:gd name="connsiteX298" fmla="*/ 1426464 w 2643499"/>
              <a:gd name="connsiteY298" fmla="*/ 35385 h 105694"/>
              <a:gd name="connsiteX299" fmla="*/ 1426464 w 2643499"/>
              <a:gd name="connsiteY299" fmla="*/ 27547 h 105694"/>
              <a:gd name="connsiteX300" fmla="*/ 1406063 w 2643499"/>
              <a:gd name="connsiteY300" fmla="*/ 27547 h 105694"/>
              <a:gd name="connsiteX301" fmla="*/ 1406063 w 2643499"/>
              <a:gd name="connsiteY301" fmla="*/ 18096 h 105694"/>
              <a:gd name="connsiteX302" fmla="*/ 1416090 w 2643499"/>
              <a:gd name="connsiteY302" fmla="*/ 8068 h 105694"/>
              <a:gd name="connsiteX303" fmla="*/ 1428078 w 2643499"/>
              <a:gd name="connsiteY303" fmla="*/ 12102 h 105694"/>
              <a:gd name="connsiteX304" fmla="*/ 1428078 w 2643499"/>
              <a:gd name="connsiteY304" fmla="*/ 3688 h 105694"/>
              <a:gd name="connsiteX305" fmla="*/ 1415514 w 2643499"/>
              <a:gd name="connsiteY305" fmla="*/ 0 h 105694"/>
              <a:gd name="connsiteX306" fmla="*/ 1397649 w 2643499"/>
              <a:gd name="connsiteY306" fmla="*/ 18442 h 105694"/>
              <a:gd name="connsiteX307" fmla="*/ 1397649 w 2643499"/>
              <a:gd name="connsiteY307" fmla="*/ 78608 h 105694"/>
              <a:gd name="connsiteX308" fmla="*/ 1406063 w 2643499"/>
              <a:gd name="connsiteY308" fmla="*/ 78608 h 105694"/>
              <a:gd name="connsiteX309" fmla="*/ 1406063 w 2643499"/>
              <a:gd name="connsiteY309" fmla="*/ 35270 h 105694"/>
              <a:gd name="connsiteX310" fmla="*/ 1426464 w 2643499"/>
              <a:gd name="connsiteY310" fmla="*/ 35270 h 105694"/>
              <a:gd name="connsiteX311" fmla="*/ 1376441 w 2643499"/>
              <a:gd name="connsiteY311" fmla="*/ 53135 h 105694"/>
              <a:gd name="connsiteX312" fmla="*/ 1358691 w 2643499"/>
              <a:gd name="connsiteY312" fmla="*/ 71692 h 105694"/>
              <a:gd name="connsiteX313" fmla="*/ 1340595 w 2643499"/>
              <a:gd name="connsiteY313" fmla="*/ 53135 h 105694"/>
              <a:gd name="connsiteX314" fmla="*/ 1358691 w 2643499"/>
              <a:gd name="connsiteY314" fmla="*/ 34694 h 105694"/>
              <a:gd name="connsiteX315" fmla="*/ 1376441 w 2643499"/>
              <a:gd name="connsiteY315" fmla="*/ 53135 h 105694"/>
              <a:gd name="connsiteX316" fmla="*/ 1358806 w 2643499"/>
              <a:gd name="connsiteY316" fmla="*/ 79645 h 105694"/>
              <a:gd name="connsiteX317" fmla="*/ 1385201 w 2643499"/>
              <a:gd name="connsiteY317" fmla="*/ 53135 h 105694"/>
              <a:gd name="connsiteX318" fmla="*/ 1358806 w 2643499"/>
              <a:gd name="connsiteY318" fmla="*/ 26741 h 105694"/>
              <a:gd name="connsiteX319" fmla="*/ 1331950 w 2643499"/>
              <a:gd name="connsiteY319" fmla="*/ 53135 h 105694"/>
              <a:gd name="connsiteX320" fmla="*/ 1358806 w 2643499"/>
              <a:gd name="connsiteY320" fmla="*/ 79645 h 105694"/>
              <a:gd name="connsiteX321" fmla="*/ 1258068 w 2643499"/>
              <a:gd name="connsiteY321" fmla="*/ 49562 h 105694"/>
              <a:gd name="connsiteX322" fmla="*/ 1274205 w 2643499"/>
              <a:gd name="connsiteY322" fmla="*/ 34348 h 105694"/>
              <a:gd name="connsiteX323" fmla="*/ 1289535 w 2643499"/>
              <a:gd name="connsiteY323" fmla="*/ 49562 h 105694"/>
              <a:gd name="connsiteX324" fmla="*/ 1257953 w 2643499"/>
              <a:gd name="connsiteY324" fmla="*/ 49562 h 105694"/>
              <a:gd name="connsiteX325" fmla="*/ 1276510 w 2643499"/>
              <a:gd name="connsiteY325" fmla="*/ 79645 h 105694"/>
              <a:gd name="connsiteX326" fmla="*/ 1294721 w 2643499"/>
              <a:gd name="connsiteY326" fmla="*/ 74228 h 105694"/>
              <a:gd name="connsiteX327" fmla="*/ 1294721 w 2643499"/>
              <a:gd name="connsiteY327" fmla="*/ 66160 h 105694"/>
              <a:gd name="connsiteX328" fmla="*/ 1276510 w 2643499"/>
              <a:gd name="connsiteY328" fmla="*/ 71807 h 105694"/>
              <a:gd name="connsiteX329" fmla="*/ 1257838 w 2643499"/>
              <a:gd name="connsiteY329" fmla="*/ 56478 h 105694"/>
              <a:gd name="connsiteX330" fmla="*/ 1298294 w 2643499"/>
              <a:gd name="connsiteY330" fmla="*/ 56478 h 105694"/>
              <a:gd name="connsiteX331" fmla="*/ 1298525 w 2643499"/>
              <a:gd name="connsiteY331" fmla="*/ 52213 h 105694"/>
              <a:gd name="connsiteX332" fmla="*/ 1274205 w 2643499"/>
              <a:gd name="connsiteY332" fmla="*/ 26741 h 105694"/>
              <a:gd name="connsiteX333" fmla="*/ 1248848 w 2643499"/>
              <a:gd name="connsiteY333" fmla="*/ 53711 h 105694"/>
              <a:gd name="connsiteX334" fmla="*/ 1276395 w 2643499"/>
              <a:gd name="connsiteY334" fmla="*/ 79645 h 105694"/>
              <a:gd name="connsiteX335" fmla="*/ 1199631 w 2643499"/>
              <a:gd name="connsiteY335" fmla="*/ 53135 h 105694"/>
              <a:gd name="connsiteX336" fmla="*/ 1215307 w 2643499"/>
              <a:gd name="connsiteY336" fmla="*/ 34924 h 105694"/>
              <a:gd name="connsiteX337" fmla="*/ 1228562 w 2643499"/>
              <a:gd name="connsiteY337" fmla="*/ 50138 h 105694"/>
              <a:gd name="connsiteX338" fmla="*/ 1228562 w 2643499"/>
              <a:gd name="connsiteY338" fmla="*/ 78723 h 105694"/>
              <a:gd name="connsiteX339" fmla="*/ 1237091 w 2643499"/>
              <a:gd name="connsiteY339" fmla="*/ 78723 h 105694"/>
              <a:gd name="connsiteX340" fmla="*/ 1237091 w 2643499"/>
              <a:gd name="connsiteY340" fmla="*/ 48640 h 105694"/>
              <a:gd name="connsiteX341" fmla="*/ 1217381 w 2643499"/>
              <a:gd name="connsiteY341" fmla="*/ 26625 h 105694"/>
              <a:gd name="connsiteX342" fmla="*/ 1199631 w 2643499"/>
              <a:gd name="connsiteY342" fmla="*/ 37114 h 105694"/>
              <a:gd name="connsiteX343" fmla="*/ 1199631 w 2643499"/>
              <a:gd name="connsiteY343" fmla="*/ 27547 h 105694"/>
              <a:gd name="connsiteX344" fmla="*/ 1191217 w 2643499"/>
              <a:gd name="connsiteY344" fmla="*/ 27547 h 105694"/>
              <a:gd name="connsiteX345" fmla="*/ 1191217 w 2643499"/>
              <a:gd name="connsiteY345" fmla="*/ 78723 h 105694"/>
              <a:gd name="connsiteX346" fmla="*/ 1199631 w 2643499"/>
              <a:gd name="connsiteY346" fmla="*/ 78723 h 105694"/>
              <a:gd name="connsiteX347" fmla="*/ 1199631 w 2643499"/>
              <a:gd name="connsiteY347" fmla="*/ 53135 h 105694"/>
              <a:gd name="connsiteX348" fmla="*/ 1169203 w 2643499"/>
              <a:gd name="connsiteY348" fmla="*/ 53135 h 105694"/>
              <a:gd name="connsiteX349" fmla="*/ 1151452 w 2643499"/>
              <a:gd name="connsiteY349" fmla="*/ 71692 h 105694"/>
              <a:gd name="connsiteX350" fmla="*/ 1133356 w 2643499"/>
              <a:gd name="connsiteY350" fmla="*/ 53135 h 105694"/>
              <a:gd name="connsiteX351" fmla="*/ 1151452 w 2643499"/>
              <a:gd name="connsiteY351" fmla="*/ 34694 h 105694"/>
              <a:gd name="connsiteX352" fmla="*/ 1169203 w 2643499"/>
              <a:gd name="connsiteY352" fmla="*/ 53135 h 105694"/>
              <a:gd name="connsiteX353" fmla="*/ 1151568 w 2643499"/>
              <a:gd name="connsiteY353" fmla="*/ 79645 h 105694"/>
              <a:gd name="connsiteX354" fmla="*/ 1177962 w 2643499"/>
              <a:gd name="connsiteY354" fmla="*/ 53135 h 105694"/>
              <a:gd name="connsiteX355" fmla="*/ 1151568 w 2643499"/>
              <a:gd name="connsiteY355" fmla="*/ 26741 h 105694"/>
              <a:gd name="connsiteX356" fmla="*/ 1124712 w 2643499"/>
              <a:gd name="connsiteY356" fmla="*/ 53135 h 105694"/>
              <a:gd name="connsiteX357" fmla="*/ 1151568 w 2643499"/>
              <a:gd name="connsiteY357" fmla="*/ 79645 h 105694"/>
              <a:gd name="connsiteX358" fmla="*/ 1055556 w 2643499"/>
              <a:gd name="connsiteY358" fmla="*/ 65353 h 105694"/>
              <a:gd name="connsiteX359" fmla="*/ 1055556 w 2643499"/>
              <a:gd name="connsiteY359" fmla="*/ 74458 h 105694"/>
              <a:gd name="connsiteX360" fmla="*/ 1072845 w 2643499"/>
              <a:gd name="connsiteY360" fmla="*/ 79530 h 105694"/>
              <a:gd name="connsiteX361" fmla="*/ 1091863 w 2643499"/>
              <a:gd name="connsiteY361" fmla="*/ 63854 h 105694"/>
              <a:gd name="connsiteX362" fmla="*/ 1082296 w 2643499"/>
              <a:gd name="connsiteY362" fmla="*/ 51637 h 105694"/>
              <a:gd name="connsiteX363" fmla="*/ 1070194 w 2643499"/>
              <a:gd name="connsiteY363" fmla="*/ 46796 h 105694"/>
              <a:gd name="connsiteX364" fmla="*/ 1064661 w 2643499"/>
              <a:gd name="connsiteY364" fmla="*/ 40341 h 105694"/>
              <a:gd name="connsiteX365" fmla="*/ 1073997 w 2643499"/>
              <a:gd name="connsiteY365" fmla="*/ 33541 h 105694"/>
              <a:gd name="connsiteX366" fmla="*/ 1089327 w 2643499"/>
              <a:gd name="connsiteY366" fmla="*/ 39995 h 105694"/>
              <a:gd name="connsiteX367" fmla="*/ 1089327 w 2643499"/>
              <a:gd name="connsiteY367" fmla="*/ 31236 h 105694"/>
              <a:gd name="connsiteX368" fmla="*/ 1073882 w 2643499"/>
              <a:gd name="connsiteY368" fmla="*/ 26510 h 105694"/>
              <a:gd name="connsiteX369" fmla="*/ 1056247 w 2643499"/>
              <a:gd name="connsiteY369" fmla="*/ 41033 h 105694"/>
              <a:gd name="connsiteX370" fmla="*/ 1066044 w 2643499"/>
              <a:gd name="connsiteY370" fmla="*/ 53942 h 105694"/>
              <a:gd name="connsiteX371" fmla="*/ 1078032 w 2643499"/>
              <a:gd name="connsiteY371" fmla="*/ 58783 h 105694"/>
              <a:gd name="connsiteX372" fmla="*/ 1083333 w 2643499"/>
              <a:gd name="connsiteY372" fmla="*/ 65353 h 105694"/>
              <a:gd name="connsiteX373" fmla="*/ 1073075 w 2643499"/>
              <a:gd name="connsiteY373" fmla="*/ 72614 h 105694"/>
              <a:gd name="connsiteX374" fmla="*/ 1055556 w 2643499"/>
              <a:gd name="connsiteY374" fmla="*/ 65237 h 105694"/>
              <a:gd name="connsiteX375" fmla="*/ 1033772 w 2643499"/>
              <a:gd name="connsiteY375" fmla="*/ 78723 h 105694"/>
              <a:gd name="connsiteX376" fmla="*/ 1042301 w 2643499"/>
              <a:gd name="connsiteY376" fmla="*/ 78723 h 105694"/>
              <a:gd name="connsiteX377" fmla="*/ 1042301 w 2643499"/>
              <a:gd name="connsiteY377" fmla="*/ 27547 h 105694"/>
              <a:gd name="connsiteX378" fmla="*/ 1033772 w 2643499"/>
              <a:gd name="connsiteY378" fmla="*/ 27547 h 105694"/>
              <a:gd name="connsiteX379" fmla="*/ 1033772 w 2643499"/>
              <a:gd name="connsiteY379" fmla="*/ 78723 h 105694"/>
              <a:gd name="connsiteX380" fmla="*/ 1037460 w 2643499"/>
              <a:gd name="connsiteY380" fmla="*/ 17865 h 105694"/>
              <a:gd name="connsiteX381" fmla="*/ 1041148 w 2643499"/>
              <a:gd name="connsiteY381" fmla="*/ 16598 h 105694"/>
              <a:gd name="connsiteX382" fmla="*/ 1047257 w 2643499"/>
              <a:gd name="connsiteY382" fmla="*/ 12333 h 105694"/>
              <a:gd name="connsiteX383" fmla="*/ 1041148 w 2643499"/>
              <a:gd name="connsiteY383" fmla="*/ 7953 h 105694"/>
              <a:gd name="connsiteX384" fmla="*/ 1037460 w 2643499"/>
              <a:gd name="connsiteY384" fmla="*/ 6801 h 105694"/>
              <a:gd name="connsiteX385" fmla="*/ 1032042 w 2643499"/>
              <a:gd name="connsiteY385" fmla="*/ 12448 h 105694"/>
              <a:gd name="connsiteX386" fmla="*/ 1037460 w 2643499"/>
              <a:gd name="connsiteY386" fmla="*/ 17865 h 105694"/>
              <a:gd name="connsiteX387" fmla="*/ 1000692 w 2643499"/>
              <a:gd name="connsiteY387" fmla="*/ 27663 h 105694"/>
              <a:gd name="connsiteX388" fmla="*/ 991817 w 2643499"/>
              <a:gd name="connsiteY388" fmla="*/ 27663 h 105694"/>
              <a:gd name="connsiteX389" fmla="*/ 975680 w 2643499"/>
              <a:gd name="connsiteY389" fmla="*/ 61088 h 105694"/>
              <a:gd name="connsiteX390" fmla="*/ 958967 w 2643499"/>
              <a:gd name="connsiteY390" fmla="*/ 27663 h 105694"/>
              <a:gd name="connsiteX391" fmla="*/ 949055 w 2643499"/>
              <a:gd name="connsiteY391" fmla="*/ 27663 h 105694"/>
              <a:gd name="connsiteX392" fmla="*/ 971185 w 2643499"/>
              <a:gd name="connsiteY392" fmla="*/ 70655 h 105694"/>
              <a:gd name="connsiteX393" fmla="*/ 954818 w 2643499"/>
              <a:gd name="connsiteY393" fmla="*/ 104772 h 105694"/>
              <a:gd name="connsiteX394" fmla="*/ 963693 w 2643499"/>
              <a:gd name="connsiteY394" fmla="*/ 104772 h 105694"/>
              <a:gd name="connsiteX395" fmla="*/ 1000807 w 2643499"/>
              <a:gd name="connsiteY395" fmla="*/ 27663 h 105694"/>
              <a:gd name="connsiteX396" fmla="*/ 931189 w 2643499"/>
              <a:gd name="connsiteY396" fmla="*/ 78723 h 105694"/>
              <a:gd name="connsiteX397" fmla="*/ 939604 w 2643499"/>
              <a:gd name="connsiteY397" fmla="*/ 78723 h 105694"/>
              <a:gd name="connsiteX398" fmla="*/ 939604 w 2643499"/>
              <a:gd name="connsiteY398" fmla="*/ 922 h 105694"/>
              <a:gd name="connsiteX399" fmla="*/ 931189 w 2643499"/>
              <a:gd name="connsiteY399" fmla="*/ 922 h 105694"/>
              <a:gd name="connsiteX400" fmla="*/ 931189 w 2643499"/>
              <a:gd name="connsiteY400" fmla="*/ 78723 h 105694"/>
              <a:gd name="connsiteX401" fmla="*/ 903412 w 2643499"/>
              <a:gd name="connsiteY401" fmla="*/ 54288 h 105694"/>
              <a:gd name="connsiteX402" fmla="*/ 922084 w 2643499"/>
              <a:gd name="connsiteY402" fmla="*/ 36192 h 105694"/>
              <a:gd name="connsiteX403" fmla="*/ 922084 w 2643499"/>
              <a:gd name="connsiteY403" fmla="*/ 26625 h 105694"/>
              <a:gd name="connsiteX404" fmla="*/ 903412 w 2643499"/>
              <a:gd name="connsiteY404" fmla="*/ 38958 h 105694"/>
              <a:gd name="connsiteX405" fmla="*/ 903412 w 2643499"/>
              <a:gd name="connsiteY405" fmla="*/ 27547 h 105694"/>
              <a:gd name="connsiteX406" fmla="*/ 894998 w 2643499"/>
              <a:gd name="connsiteY406" fmla="*/ 27547 h 105694"/>
              <a:gd name="connsiteX407" fmla="*/ 894998 w 2643499"/>
              <a:gd name="connsiteY407" fmla="*/ 78723 h 105694"/>
              <a:gd name="connsiteX408" fmla="*/ 903412 w 2643499"/>
              <a:gd name="connsiteY408" fmla="*/ 78723 h 105694"/>
              <a:gd name="connsiteX409" fmla="*/ 903412 w 2643499"/>
              <a:gd name="connsiteY409" fmla="*/ 54288 h 105694"/>
              <a:gd name="connsiteX410" fmla="*/ 851314 w 2643499"/>
              <a:gd name="connsiteY410" fmla="*/ 34694 h 105694"/>
              <a:gd name="connsiteX411" fmla="*/ 869295 w 2643499"/>
              <a:gd name="connsiteY411" fmla="*/ 53366 h 105694"/>
              <a:gd name="connsiteX412" fmla="*/ 851314 w 2643499"/>
              <a:gd name="connsiteY412" fmla="*/ 71692 h 105694"/>
              <a:gd name="connsiteX413" fmla="*/ 833564 w 2643499"/>
              <a:gd name="connsiteY413" fmla="*/ 53366 h 105694"/>
              <a:gd name="connsiteX414" fmla="*/ 851314 w 2643499"/>
              <a:gd name="connsiteY414" fmla="*/ 34694 h 105694"/>
              <a:gd name="connsiteX415" fmla="*/ 869295 w 2643499"/>
              <a:gd name="connsiteY415" fmla="*/ 78723 h 105694"/>
              <a:gd name="connsiteX416" fmla="*/ 877824 w 2643499"/>
              <a:gd name="connsiteY416" fmla="*/ 78723 h 105694"/>
              <a:gd name="connsiteX417" fmla="*/ 877824 w 2643499"/>
              <a:gd name="connsiteY417" fmla="*/ 27547 h 105694"/>
              <a:gd name="connsiteX418" fmla="*/ 869295 w 2643499"/>
              <a:gd name="connsiteY418" fmla="*/ 27547 h 105694"/>
              <a:gd name="connsiteX419" fmla="*/ 869295 w 2643499"/>
              <a:gd name="connsiteY419" fmla="*/ 37229 h 105694"/>
              <a:gd name="connsiteX420" fmla="*/ 850622 w 2643499"/>
              <a:gd name="connsiteY420" fmla="*/ 26625 h 105694"/>
              <a:gd name="connsiteX421" fmla="*/ 824920 w 2643499"/>
              <a:gd name="connsiteY421" fmla="*/ 53366 h 105694"/>
              <a:gd name="connsiteX422" fmla="*/ 850622 w 2643499"/>
              <a:gd name="connsiteY422" fmla="*/ 79530 h 105694"/>
              <a:gd name="connsiteX423" fmla="*/ 869295 w 2643499"/>
              <a:gd name="connsiteY423" fmla="*/ 69156 h 105694"/>
              <a:gd name="connsiteX424" fmla="*/ 869295 w 2643499"/>
              <a:gd name="connsiteY424" fmla="*/ 78723 h 105694"/>
              <a:gd name="connsiteX425" fmla="*/ 803135 w 2643499"/>
              <a:gd name="connsiteY425" fmla="*/ 78723 h 105694"/>
              <a:gd name="connsiteX426" fmla="*/ 811549 w 2643499"/>
              <a:gd name="connsiteY426" fmla="*/ 78723 h 105694"/>
              <a:gd name="connsiteX427" fmla="*/ 811549 w 2643499"/>
              <a:gd name="connsiteY427" fmla="*/ 922 h 105694"/>
              <a:gd name="connsiteX428" fmla="*/ 803135 w 2643499"/>
              <a:gd name="connsiteY428" fmla="*/ 922 h 105694"/>
              <a:gd name="connsiteX429" fmla="*/ 803135 w 2643499"/>
              <a:gd name="connsiteY429" fmla="*/ 78723 h 105694"/>
              <a:gd name="connsiteX430" fmla="*/ 779046 w 2643499"/>
              <a:gd name="connsiteY430" fmla="*/ 57054 h 105694"/>
              <a:gd name="connsiteX431" fmla="*/ 764984 w 2643499"/>
              <a:gd name="connsiteY431" fmla="*/ 71692 h 105694"/>
              <a:gd name="connsiteX432" fmla="*/ 750807 w 2643499"/>
              <a:gd name="connsiteY432" fmla="*/ 57054 h 105694"/>
              <a:gd name="connsiteX433" fmla="*/ 750807 w 2643499"/>
              <a:gd name="connsiteY433" fmla="*/ 27547 h 105694"/>
              <a:gd name="connsiteX434" fmla="*/ 742393 w 2643499"/>
              <a:gd name="connsiteY434" fmla="*/ 27547 h 105694"/>
              <a:gd name="connsiteX435" fmla="*/ 742393 w 2643499"/>
              <a:gd name="connsiteY435" fmla="*/ 56132 h 105694"/>
              <a:gd name="connsiteX436" fmla="*/ 764984 w 2643499"/>
              <a:gd name="connsiteY436" fmla="*/ 79530 h 105694"/>
              <a:gd name="connsiteX437" fmla="*/ 787460 w 2643499"/>
              <a:gd name="connsiteY437" fmla="*/ 56132 h 105694"/>
              <a:gd name="connsiteX438" fmla="*/ 787460 w 2643499"/>
              <a:gd name="connsiteY438" fmla="*/ 27547 h 105694"/>
              <a:gd name="connsiteX439" fmla="*/ 779046 w 2643499"/>
              <a:gd name="connsiteY439" fmla="*/ 27547 h 105694"/>
              <a:gd name="connsiteX440" fmla="*/ 779046 w 2643499"/>
              <a:gd name="connsiteY440" fmla="*/ 57054 h 105694"/>
              <a:gd name="connsiteX441" fmla="*/ 718073 w 2643499"/>
              <a:gd name="connsiteY441" fmla="*/ 53366 h 105694"/>
              <a:gd name="connsiteX442" fmla="*/ 700092 w 2643499"/>
              <a:gd name="connsiteY442" fmla="*/ 71692 h 105694"/>
              <a:gd name="connsiteX443" fmla="*/ 682342 w 2643499"/>
              <a:gd name="connsiteY443" fmla="*/ 53366 h 105694"/>
              <a:gd name="connsiteX444" fmla="*/ 700092 w 2643499"/>
              <a:gd name="connsiteY444" fmla="*/ 34694 h 105694"/>
              <a:gd name="connsiteX445" fmla="*/ 718073 w 2643499"/>
              <a:gd name="connsiteY445" fmla="*/ 53366 h 105694"/>
              <a:gd name="connsiteX446" fmla="*/ 726602 w 2643499"/>
              <a:gd name="connsiteY446" fmla="*/ 79184 h 105694"/>
              <a:gd name="connsiteX447" fmla="*/ 726602 w 2643499"/>
              <a:gd name="connsiteY447" fmla="*/ 27663 h 105694"/>
              <a:gd name="connsiteX448" fmla="*/ 718073 w 2643499"/>
              <a:gd name="connsiteY448" fmla="*/ 27663 h 105694"/>
              <a:gd name="connsiteX449" fmla="*/ 718073 w 2643499"/>
              <a:gd name="connsiteY449" fmla="*/ 37460 h 105694"/>
              <a:gd name="connsiteX450" fmla="*/ 699401 w 2643499"/>
              <a:gd name="connsiteY450" fmla="*/ 26741 h 105694"/>
              <a:gd name="connsiteX451" fmla="*/ 673697 w 2643499"/>
              <a:gd name="connsiteY451" fmla="*/ 53481 h 105694"/>
              <a:gd name="connsiteX452" fmla="*/ 699401 w 2643499"/>
              <a:gd name="connsiteY452" fmla="*/ 79645 h 105694"/>
              <a:gd name="connsiteX453" fmla="*/ 718073 w 2643499"/>
              <a:gd name="connsiteY453" fmla="*/ 69272 h 105694"/>
              <a:gd name="connsiteX454" fmla="*/ 718073 w 2643499"/>
              <a:gd name="connsiteY454" fmla="*/ 79876 h 105694"/>
              <a:gd name="connsiteX455" fmla="*/ 699631 w 2643499"/>
              <a:gd name="connsiteY455" fmla="*/ 97626 h 105694"/>
              <a:gd name="connsiteX456" fmla="*/ 679115 w 2643499"/>
              <a:gd name="connsiteY456" fmla="*/ 89788 h 105694"/>
              <a:gd name="connsiteX457" fmla="*/ 679115 w 2643499"/>
              <a:gd name="connsiteY457" fmla="*/ 99124 h 105694"/>
              <a:gd name="connsiteX458" fmla="*/ 699631 w 2643499"/>
              <a:gd name="connsiteY458" fmla="*/ 105694 h 105694"/>
              <a:gd name="connsiteX459" fmla="*/ 726602 w 2643499"/>
              <a:gd name="connsiteY459" fmla="*/ 79299 h 105694"/>
              <a:gd name="connsiteX460" fmla="*/ 623674 w 2643499"/>
              <a:gd name="connsiteY460" fmla="*/ 49562 h 105694"/>
              <a:gd name="connsiteX461" fmla="*/ 639811 w 2643499"/>
              <a:gd name="connsiteY461" fmla="*/ 34348 h 105694"/>
              <a:gd name="connsiteX462" fmla="*/ 655141 w 2643499"/>
              <a:gd name="connsiteY462" fmla="*/ 49562 h 105694"/>
              <a:gd name="connsiteX463" fmla="*/ 623559 w 2643499"/>
              <a:gd name="connsiteY463" fmla="*/ 49562 h 105694"/>
              <a:gd name="connsiteX464" fmla="*/ 642232 w 2643499"/>
              <a:gd name="connsiteY464" fmla="*/ 79645 h 105694"/>
              <a:gd name="connsiteX465" fmla="*/ 660443 w 2643499"/>
              <a:gd name="connsiteY465" fmla="*/ 74228 h 105694"/>
              <a:gd name="connsiteX466" fmla="*/ 660443 w 2643499"/>
              <a:gd name="connsiteY466" fmla="*/ 66160 h 105694"/>
              <a:gd name="connsiteX467" fmla="*/ 642232 w 2643499"/>
              <a:gd name="connsiteY467" fmla="*/ 71807 h 105694"/>
              <a:gd name="connsiteX468" fmla="*/ 623559 w 2643499"/>
              <a:gd name="connsiteY468" fmla="*/ 56478 h 105694"/>
              <a:gd name="connsiteX469" fmla="*/ 664016 w 2643499"/>
              <a:gd name="connsiteY469" fmla="*/ 56478 h 105694"/>
              <a:gd name="connsiteX470" fmla="*/ 664246 w 2643499"/>
              <a:gd name="connsiteY470" fmla="*/ 52213 h 105694"/>
              <a:gd name="connsiteX471" fmla="*/ 639926 w 2643499"/>
              <a:gd name="connsiteY471" fmla="*/ 26741 h 105694"/>
              <a:gd name="connsiteX472" fmla="*/ 614569 w 2643499"/>
              <a:gd name="connsiteY472" fmla="*/ 53711 h 105694"/>
              <a:gd name="connsiteX473" fmla="*/ 642116 w 2643499"/>
              <a:gd name="connsiteY473" fmla="*/ 79645 h 105694"/>
              <a:gd name="connsiteX474" fmla="*/ 591171 w 2643499"/>
              <a:gd name="connsiteY474" fmla="*/ 54288 h 105694"/>
              <a:gd name="connsiteX475" fmla="*/ 609843 w 2643499"/>
              <a:gd name="connsiteY475" fmla="*/ 36192 h 105694"/>
              <a:gd name="connsiteX476" fmla="*/ 609843 w 2643499"/>
              <a:gd name="connsiteY476" fmla="*/ 26625 h 105694"/>
              <a:gd name="connsiteX477" fmla="*/ 591171 w 2643499"/>
              <a:gd name="connsiteY477" fmla="*/ 38958 h 105694"/>
              <a:gd name="connsiteX478" fmla="*/ 591171 w 2643499"/>
              <a:gd name="connsiteY478" fmla="*/ 27547 h 105694"/>
              <a:gd name="connsiteX479" fmla="*/ 582757 w 2643499"/>
              <a:gd name="connsiteY479" fmla="*/ 27547 h 105694"/>
              <a:gd name="connsiteX480" fmla="*/ 582757 w 2643499"/>
              <a:gd name="connsiteY480" fmla="*/ 78723 h 105694"/>
              <a:gd name="connsiteX481" fmla="*/ 591171 w 2643499"/>
              <a:gd name="connsiteY481" fmla="*/ 78723 h 105694"/>
              <a:gd name="connsiteX482" fmla="*/ 591171 w 2643499"/>
              <a:gd name="connsiteY482" fmla="*/ 54288 h 105694"/>
              <a:gd name="connsiteX483" fmla="*/ 515214 w 2643499"/>
              <a:gd name="connsiteY483" fmla="*/ 34694 h 105694"/>
              <a:gd name="connsiteX484" fmla="*/ 533195 w 2643499"/>
              <a:gd name="connsiteY484" fmla="*/ 53366 h 105694"/>
              <a:gd name="connsiteX485" fmla="*/ 515214 w 2643499"/>
              <a:gd name="connsiteY485" fmla="*/ 71692 h 105694"/>
              <a:gd name="connsiteX486" fmla="*/ 497464 w 2643499"/>
              <a:gd name="connsiteY486" fmla="*/ 53366 h 105694"/>
              <a:gd name="connsiteX487" fmla="*/ 515214 w 2643499"/>
              <a:gd name="connsiteY487" fmla="*/ 34694 h 105694"/>
              <a:gd name="connsiteX488" fmla="*/ 533195 w 2643499"/>
              <a:gd name="connsiteY488" fmla="*/ 78723 h 105694"/>
              <a:gd name="connsiteX489" fmla="*/ 541724 w 2643499"/>
              <a:gd name="connsiteY489" fmla="*/ 78723 h 105694"/>
              <a:gd name="connsiteX490" fmla="*/ 541724 w 2643499"/>
              <a:gd name="connsiteY490" fmla="*/ 922 h 105694"/>
              <a:gd name="connsiteX491" fmla="*/ 533195 w 2643499"/>
              <a:gd name="connsiteY491" fmla="*/ 922 h 105694"/>
              <a:gd name="connsiteX492" fmla="*/ 533195 w 2643499"/>
              <a:gd name="connsiteY492" fmla="*/ 37344 h 105694"/>
              <a:gd name="connsiteX493" fmla="*/ 514523 w 2643499"/>
              <a:gd name="connsiteY493" fmla="*/ 26625 h 105694"/>
              <a:gd name="connsiteX494" fmla="*/ 488820 w 2643499"/>
              <a:gd name="connsiteY494" fmla="*/ 53366 h 105694"/>
              <a:gd name="connsiteX495" fmla="*/ 514523 w 2643499"/>
              <a:gd name="connsiteY495" fmla="*/ 79530 h 105694"/>
              <a:gd name="connsiteX496" fmla="*/ 533195 w 2643499"/>
              <a:gd name="connsiteY496" fmla="*/ 69041 h 105694"/>
              <a:gd name="connsiteX497" fmla="*/ 533195 w 2643499"/>
              <a:gd name="connsiteY497" fmla="*/ 78723 h 105694"/>
              <a:gd name="connsiteX498" fmla="*/ 439488 w 2643499"/>
              <a:gd name="connsiteY498" fmla="*/ 53135 h 105694"/>
              <a:gd name="connsiteX499" fmla="*/ 455164 w 2643499"/>
              <a:gd name="connsiteY499" fmla="*/ 34924 h 105694"/>
              <a:gd name="connsiteX500" fmla="*/ 468419 w 2643499"/>
              <a:gd name="connsiteY500" fmla="*/ 50138 h 105694"/>
              <a:gd name="connsiteX501" fmla="*/ 468419 w 2643499"/>
              <a:gd name="connsiteY501" fmla="*/ 78723 h 105694"/>
              <a:gd name="connsiteX502" fmla="*/ 476948 w 2643499"/>
              <a:gd name="connsiteY502" fmla="*/ 78723 h 105694"/>
              <a:gd name="connsiteX503" fmla="*/ 476948 w 2643499"/>
              <a:gd name="connsiteY503" fmla="*/ 48640 h 105694"/>
              <a:gd name="connsiteX504" fmla="*/ 457238 w 2643499"/>
              <a:gd name="connsiteY504" fmla="*/ 26625 h 105694"/>
              <a:gd name="connsiteX505" fmla="*/ 439488 w 2643499"/>
              <a:gd name="connsiteY505" fmla="*/ 37114 h 105694"/>
              <a:gd name="connsiteX506" fmla="*/ 439488 w 2643499"/>
              <a:gd name="connsiteY506" fmla="*/ 27547 h 105694"/>
              <a:gd name="connsiteX507" fmla="*/ 431074 w 2643499"/>
              <a:gd name="connsiteY507" fmla="*/ 27547 h 105694"/>
              <a:gd name="connsiteX508" fmla="*/ 431074 w 2643499"/>
              <a:gd name="connsiteY508" fmla="*/ 78723 h 105694"/>
              <a:gd name="connsiteX509" fmla="*/ 439488 w 2643499"/>
              <a:gd name="connsiteY509" fmla="*/ 78723 h 105694"/>
              <a:gd name="connsiteX510" fmla="*/ 439488 w 2643499"/>
              <a:gd name="connsiteY510" fmla="*/ 53135 h 105694"/>
              <a:gd name="connsiteX511" fmla="*/ 387390 w 2643499"/>
              <a:gd name="connsiteY511" fmla="*/ 34694 h 105694"/>
              <a:gd name="connsiteX512" fmla="*/ 405371 w 2643499"/>
              <a:gd name="connsiteY512" fmla="*/ 53366 h 105694"/>
              <a:gd name="connsiteX513" fmla="*/ 387390 w 2643499"/>
              <a:gd name="connsiteY513" fmla="*/ 71692 h 105694"/>
              <a:gd name="connsiteX514" fmla="*/ 369641 w 2643499"/>
              <a:gd name="connsiteY514" fmla="*/ 53366 h 105694"/>
              <a:gd name="connsiteX515" fmla="*/ 387390 w 2643499"/>
              <a:gd name="connsiteY515" fmla="*/ 34694 h 105694"/>
              <a:gd name="connsiteX516" fmla="*/ 405371 w 2643499"/>
              <a:gd name="connsiteY516" fmla="*/ 78723 h 105694"/>
              <a:gd name="connsiteX517" fmla="*/ 413901 w 2643499"/>
              <a:gd name="connsiteY517" fmla="*/ 78723 h 105694"/>
              <a:gd name="connsiteX518" fmla="*/ 413901 w 2643499"/>
              <a:gd name="connsiteY518" fmla="*/ 27547 h 105694"/>
              <a:gd name="connsiteX519" fmla="*/ 405371 w 2643499"/>
              <a:gd name="connsiteY519" fmla="*/ 27547 h 105694"/>
              <a:gd name="connsiteX520" fmla="*/ 405371 w 2643499"/>
              <a:gd name="connsiteY520" fmla="*/ 37229 h 105694"/>
              <a:gd name="connsiteX521" fmla="*/ 386699 w 2643499"/>
              <a:gd name="connsiteY521" fmla="*/ 26625 h 105694"/>
              <a:gd name="connsiteX522" fmla="*/ 360996 w 2643499"/>
              <a:gd name="connsiteY522" fmla="*/ 53366 h 105694"/>
              <a:gd name="connsiteX523" fmla="*/ 386699 w 2643499"/>
              <a:gd name="connsiteY523" fmla="*/ 79530 h 105694"/>
              <a:gd name="connsiteX524" fmla="*/ 405371 w 2643499"/>
              <a:gd name="connsiteY524" fmla="*/ 69156 h 105694"/>
              <a:gd name="connsiteX525" fmla="*/ 405371 w 2643499"/>
              <a:gd name="connsiteY525" fmla="*/ 78723 h 105694"/>
              <a:gd name="connsiteX526" fmla="*/ 331720 w 2643499"/>
              <a:gd name="connsiteY526" fmla="*/ 27663 h 105694"/>
              <a:gd name="connsiteX527" fmla="*/ 322844 w 2643499"/>
              <a:gd name="connsiteY527" fmla="*/ 27663 h 105694"/>
              <a:gd name="connsiteX528" fmla="*/ 306708 w 2643499"/>
              <a:gd name="connsiteY528" fmla="*/ 61088 h 105694"/>
              <a:gd name="connsiteX529" fmla="*/ 289995 w 2643499"/>
              <a:gd name="connsiteY529" fmla="*/ 27663 h 105694"/>
              <a:gd name="connsiteX530" fmla="*/ 280083 w 2643499"/>
              <a:gd name="connsiteY530" fmla="*/ 27663 h 105694"/>
              <a:gd name="connsiteX531" fmla="*/ 302213 w 2643499"/>
              <a:gd name="connsiteY531" fmla="*/ 70655 h 105694"/>
              <a:gd name="connsiteX532" fmla="*/ 285846 w 2643499"/>
              <a:gd name="connsiteY532" fmla="*/ 104772 h 105694"/>
              <a:gd name="connsiteX533" fmla="*/ 294721 w 2643499"/>
              <a:gd name="connsiteY533" fmla="*/ 104772 h 105694"/>
              <a:gd name="connsiteX534" fmla="*/ 331835 w 2643499"/>
              <a:gd name="connsiteY534" fmla="*/ 27663 h 105694"/>
              <a:gd name="connsiteX535" fmla="*/ 262218 w 2643499"/>
              <a:gd name="connsiteY535" fmla="*/ 78723 h 105694"/>
              <a:gd name="connsiteX536" fmla="*/ 270631 w 2643499"/>
              <a:gd name="connsiteY536" fmla="*/ 78723 h 105694"/>
              <a:gd name="connsiteX537" fmla="*/ 270631 w 2643499"/>
              <a:gd name="connsiteY537" fmla="*/ 922 h 105694"/>
              <a:gd name="connsiteX538" fmla="*/ 262218 w 2643499"/>
              <a:gd name="connsiteY538" fmla="*/ 922 h 105694"/>
              <a:gd name="connsiteX539" fmla="*/ 262218 w 2643499"/>
              <a:gd name="connsiteY539" fmla="*/ 78723 h 105694"/>
              <a:gd name="connsiteX540" fmla="*/ 242623 w 2643499"/>
              <a:gd name="connsiteY540" fmla="*/ 78723 h 105694"/>
              <a:gd name="connsiteX541" fmla="*/ 252997 w 2643499"/>
              <a:gd name="connsiteY541" fmla="*/ 78723 h 105694"/>
              <a:gd name="connsiteX542" fmla="*/ 230406 w 2643499"/>
              <a:gd name="connsiteY542" fmla="*/ 47718 h 105694"/>
              <a:gd name="connsiteX543" fmla="*/ 250115 w 2643499"/>
              <a:gd name="connsiteY543" fmla="*/ 27547 h 105694"/>
              <a:gd name="connsiteX544" fmla="*/ 240087 w 2643499"/>
              <a:gd name="connsiteY544" fmla="*/ 27547 h 105694"/>
              <a:gd name="connsiteX545" fmla="*/ 216690 w 2643499"/>
              <a:gd name="connsiteY545" fmla="*/ 51406 h 105694"/>
              <a:gd name="connsiteX546" fmla="*/ 216690 w 2643499"/>
              <a:gd name="connsiteY546" fmla="*/ 922 h 105694"/>
              <a:gd name="connsiteX547" fmla="*/ 208276 w 2643499"/>
              <a:gd name="connsiteY547" fmla="*/ 922 h 105694"/>
              <a:gd name="connsiteX548" fmla="*/ 208276 w 2643499"/>
              <a:gd name="connsiteY548" fmla="*/ 78723 h 105694"/>
              <a:gd name="connsiteX549" fmla="*/ 216690 w 2643499"/>
              <a:gd name="connsiteY549" fmla="*/ 78723 h 105694"/>
              <a:gd name="connsiteX550" fmla="*/ 216690 w 2643499"/>
              <a:gd name="connsiteY550" fmla="*/ 62125 h 105694"/>
              <a:gd name="connsiteX551" fmla="*/ 224643 w 2643499"/>
              <a:gd name="connsiteY551" fmla="*/ 53942 h 105694"/>
              <a:gd name="connsiteX552" fmla="*/ 242739 w 2643499"/>
              <a:gd name="connsiteY552" fmla="*/ 78723 h 105694"/>
              <a:gd name="connsiteX553" fmla="*/ 159751 w 2643499"/>
              <a:gd name="connsiteY553" fmla="*/ 53135 h 105694"/>
              <a:gd name="connsiteX554" fmla="*/ 178308 w 2643499"/>
              <a:gd name="connsiteY554" fmla="*/ 34694 h 105694"/>
              <a:gd name="connsiteX555" fmla="*/ 194214 w 2643499"/>
              <a:gd name="connsiteY555" fmla="*/ 41263 h 105694"/>
              <a:gd name="connsiteX556" fmla="*/ 194214 w 2643499"/>
              <a:gd name="connsiteY556" fmla="*/ 31927 h 105694"/>
              <a:gd name="connsiteX557" fmla="*/ 177847 w 2643499"/>
              <a:gd name="connsiteY557" fmla="*/ 26741 h 105694"/>
              <a:gd name="connsiteX558" fmla="*/ 151106 w 2643499"/>
              <a:gd name="connsiteY558" fmla="*/ 53250 h 105694"/>
              <a:gd name="connsiteX559" fmla="*/ 177732 w 2643499"/>
              <a:gd name="connsiteY559" fmla="*/ 79645 h 105694"/>
              <a:gd name="connsiteX560" fmla="*/ 194790 w 2643499"/>
              <a:gd name="connsiteY560" fmla="*/ 74919 h 105694"/>
              <a:gd name="connsiteX561" fmla="*/ 194790 w 2643499"/>
              <a:gd name="connsiteY561" fmla="*/ 66275 h 105694"/>
              <a:gd name="connsiteX562" fmla="*/ 178538 w 2643499"/>
              <a:gd name="connsiteY562" fmla="*/ 71807 h 105694"/>
              <a:gd name="connsiteX563" fmla="*/ 159866 w 2643499"/>
              <a:gd name="connsiteY563" fmla="*/ 53250 h 105694"/>
              <a:gd name="connsiteX564" fmla="*/ 129322 w 2643499"/>
              <a:gd name="connsiteY564" fmla="*/ 78723 h 105694"/>
              <a:gd name="connsiteX565" fmla="*/ 137851 w 2643499"/>
              <a:gd name="connsiteY565" fmla="*/ 78723 h 105694"/>
              <a:gd name="connsiteX566" fmla="*/ 137851 w 2643499"/>
              <a:gd name="connsiteY566" fmla="*/ 27547 h 105694"/>
              <a:gd name="connsiteX567" fmla="*/ 129322 w 2643499"/>
              <a:gd name="connsiteY567" fmla="*/ 27547 h 105694"/>
              <a:gd name="connsiteX568" fmla="*/ 129322 w 2643499"/>
              <a:gd name="connsiteY568" fmla="*/ 78723 h 105694"/>
              <a:gd name="connsiteX569" fmla="*/ 133010 w 2643499"/>
              <a:gd name="connsiteY569" fmla="*/ 17865 h 105694"/>
              <a:gd name="connsiteX570" fmla="*/ 136584 w 2643499"/>
              <a:gd name="connsiteY570" fmla="*/ 16598 h 105694"/>
              <a:gd name="connsiteX571" fmla="*/ 142693 w 2643499"/>
              <a:gd name="connsiteY571" fmla="*/ 12333 h 105694"/>
              <a:gd name="connsiteX572" fmla="*/ 136584 w 2643499"/>
              <a:gd name="connsiteY572" fmla="*/ 7953 h 105694"/>
              <a:gd name="connsiteX573" fmla="*/ 133010 w 2643499"/>
              <a:gd name="connsiteY573" fmla="*/ 6801 h 105694"/>
              <a:gd name="connsiteX574" fmla="*/ 127593 w 2643499"/>
              <a:gd name="connsiteY574" fmla="*/ 12448 h 105694"/>
              <a:gd name="connsiteX575" fmla="*/ 133010 w 2643499"/>
              <a:gd name="connsiteY575" fmla="*/ 17865 h 105694"/>
              <a:gd name="connsiteX576" fmla="*/ 105233 w 2643499"/>
              <a:gd name="connsiteY576" fmla="*/ 57054 h 105694"/>
              <a:gd name="connsiteX577" fmla="*/ 91171 w 2643499"/>
              <a:gd name="connsiteY577" fmla="*/ 71692 h 105694"/>
              <a:gd name="connsiteX578" fmla="*/ 76994 w 2643499"/>
              <a:gd name="connsiteY578" fmla="*/ 57054 h 105694"/>
              <a:gd name="connsiteX579" fmla="*/ 76994 w 2643499"/>
              <a:gd name="connsiteY579" fmla="*/ 27547 h 105694"/>
              <a:gd name="connsiteX580" fmla="*/ 68580 w 2643499"/>
              <a:gd name="connsiteY580" fmla="*/ 27547 h 105694"/>
              <a:gd name="connsiteX581" fmla="*/ 68580 w 2643499"/>
              <a:gd name="connsiteY581" fmla="*/ 56132 h 105694"/>
              <a:gd name="connsiteX582" fmla="*/ 91171 w 2643499"/>
              <a:gd name="connsiteY582" fmla="*/ 79530 h 105694"/>
              <a:gd name="connsiteX583" fmla="*/ 113647 w 2643499"/>
              <a:gd name="connsiteY583" fmla="*/ 56132 h 105694"/>
              <a:gd name="connsiteX584" fmla="*/ 113647 w 2643499"/>
              <a:gd name="connsiteY584" fmla="*/ 27547 h 105694"/>
              <a:gd name="connsiteX585" fmla="*/ 105233 w 2643499"/>
              <a:gd name="connsiteY585" fmla="*/ 27547 h 105694"/>
              <a:gd name="connsiteX586" fmla="*/ 105233 w 2643499"/>
              <a:gd name="connsiteY586" fmla="*/ 57054 h 105694"/>
              <a:gd name="connsiteX587" fmla="*/ 26394 w 2643499"/>
              <a:gd name="connsiteY587" fmla="*/ 34694 h 105694"/>
              <a:gd name="connsiteX588" fmla="*/ 44375 w 2643499"/>
              <a:gd name="connsiteY588" fmla="*/ 53366 h 105694"/>
              <a:gd name="connsiteX589" fmla="*/ 26394 w 2643499"/>
              <a:gd name="connsiteY589" fmla="*/ 71692 h 105694"/>
              <a:gd name="connsiteX590" fmla="*/ 8645 w 2643499"/>
              <a:gd name="connsiteY590" fmla="*/ 53366 h 105694"/>
              <a:gd name="connsiteX591" fmla="*/ 26394 w 2643499"/>
              <a:gd name="connsiteY591" fmla="*/ 34694 h 105694"/>
              <a:gd name="connsiteX592" fmla="*/ 52905 w 2643499"/>
              <a:gd name="connsiteY592" fmla="*/ 27663 h 105694"/>
              <a:gd name="connsiteX593" fmla="*/ 44375 w 2643499"/>
              <a:gd name="connsiteY593" fmla="*/ 27663 h 105694"/>
              <a:gd name="connsiteX594" fmla="*/ 44375 w 2643499"/>
              <a:gd name="connsiteY594" fmla="*/ 37460 h 105694"/>
              <a:gd name="connsiteX595" fmla="*/ 25703 w 2643499"/>
              <a:gd name="connsiteY595" fmla="*/ 26741 h 105694"/>
              <a:gd name="connsiteX596" fmla="*/ 0 w 2643499"/>
              <a:gd name="connsiteY596" fmla="*/ 53481 h 105694"/>
              <a:gd name="connsiteX597" fmla="*/ 25703 w 2643499"/>
              <a:gd name="connsiteY597" fmla="*/ 79645 h 105694"/>
              <a:gd name="connsiteX598" fmla="*/ 44375 w 2643499"/>
              <a:gd name="connsiteY598" fmla="*/ 69272 h 105694"/>
              <a:gd name="connsiteX599" fmla="*/ 44375 w 2643499"/>
              <a:gd name="connsiteY599" fmla="*/ 104772 h 105694"/>
              <a:gd name="connsiteX600" fmla="*/ 52905 w 2643499"/>
              <a:gd name="connsiteY600" fmla="*/ 104772 h 105694"/>
              <a:gd name="connsiteX601" fmla="*/ 52905 w 2643499"/>
              <a:gd name="connsiteY601" fmla="*/ 27663 h 10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2643499" h="105694">
                <a:moveTo>
                  <a:pt x="2607193" y="65353"/>
                </a:moveTo>
                <a:lnTo>
                  <a:pt x="2607193" y="74458"/>
                </a:lnTo>
                <a:cubicBezTo>
                  <a:pt x="2611687" y="77801"/>
                  <a:pt x="2617797" y="79530"/>
                  <a:pt x="2624482" y="79530"/>
                </a:cubicBezTo>
                <a:cubicBezTo>
                  <a:pt x="2635662" y="79530"/>
                  <a:pt x="2643500" y="73536"/>
                  <a:pt x="2643500" y="63854"/>
                </a:cubicBezTo>
                <a:cubicBezTo>
                  <a:pt x="2643500" y="58322"/>
                  <a:pt x="2640503" y="54403"/>
                  <a:pt x="2633933" y="51637"/>
                </a:cubicBezTo>
                <a:lnTo>
                  <a:pt x="2621830" y="46796"/>
                </a:lnTo>
                <a:cubicBezTo>
                  <a:pt x="2617797" y="45182"/>
                  <a:pt x="2616298" y="43338"/>
                  <a:pt x="2616298" y="40341"/>
                </a:cubicBezTo>
                <a:cubicBezTo>
                  <a:pt x="2616298" y="36077"/>
                  <a:pt x="2620102" y="33541"/>
                  <a:pt x="2625634" y="33541"/>
                </a:cubicBezTo>
                <a:cubicBezTo>
                  <a:pt x="2630706" y="33541"/>
                  <a:pt x="2636353" y="35961"/>
                  <a:pt x="2640964" y="39995"/>
                </a:cubicBezTo>
                <a:lnTo>
                  <a:pt x="2640964" y="31236"/>
                </a:lnTo>
                <a:cubicBezTo>
                  <a:pt x="2637045" y="28239"/>
                  <a:pt x="2631397" y="26510"/>
                  <a:pt x="2625519" y="26510"/>
                </a:cubicBezTo>
                <a:cubicBezTo>
                  <a:pt x="2615031" y="26510"/>
                  <a:pt x="2607884" y="32158"/>
                  <a:pt x="2607884" y="41033"/>
                </a:cubicBezTo>
                <a:cubicBezTo>
                  <a:pt x="2607884" y="47603"/>
                  <a:pt x="2611342" y="51176"/>
                  <a:pt x="2617681" y="53942"/>
                </a:cubicBezTo>
                <a:lnTo>
                  <a:pt x="2629668" y="58783"/>
                </a:lnTo>
                <a:cubicBezTo>
                  <a:pt x="2633472" y="60397"/>
                  <a:pt x="2634970" y="62471"/>
                  <a:pt x="2634970" y="65353"/>
                </a:cubicBezTo>
                <a:cubicBezTo>
                  <a:pt x="2634970" y="69963"/>
                  <a:pt x="2630706" y="72614"/>
                  <a:pt x="2624712" y="72614"/>
                </a:cubicBezTo>
                <a:cubicBezTo>
                  <a:pt x="2618719" y="72614"/>
                  <a:pt x="2612725" y="70309"/>
                  <a:pt x="2607193" y="65237"/>
                </a:cubicBezTo>
                <a:moveTo>
                  <a:pt x="2585293" y="53366"/>
                </a:moveTo>
                <a:cubicBezTo>
                  <a:pt x="2585293" y="63970"/>
                  <a:pt x="2577801" y="71692"/>
                  <a:pt x="2567312" y="71692"/>
                </a:cubicBezTo>
                <a:cubicBezTo>
                  <a:pt x="2556824" y="71692"/>
                  <a:pt x="2549563" y="63970"/>
                  <a:pt x="2549563" y="53366"/>
                </a:cubicBezTo>
                <a:cubicBezTo>
                  <a:pt x="2549563" y="42762"/>
                  <a:pt x="2557054" y="34694"/>
                  <a:pt x="2567312" y="34694"/>
                </a:cubicBezTo>
                <a:cubicBezTo>
                  <a:pt x="2577571" y="34694"/>
                  <a:pt x="2585293" y="42531"/>
                  <a:pt x="2585293" y="53366"/>
                </a:cubicBezTo>
                <a:moveTo>
                  <a:pt x="2593822" y="79184"/>
                </a:moveTo>
                <a:lnTo>
                  <a:pt x="2593822" y="27663"/>
                </a:lnTo>
                <a:lnTo>
                  <a:pt x="2585293" y="27663"/>
                </a:lnTo>
                <a:lnTo>
                  <a:pt x="2585293" y="37460"/>
                </a:lnTo>
                <a:cubicBezTo>
                  <a:pt x="2581489" y="30890"/>
                  <a:pt x="2574689" y="26741"/>
                  <a:pt x="2566621" y="26741"/>
                </a:cubicBezTo>
                <a:cubicBezTo>
                  <a:pt x="2551637" y="26741"/>
                  <a:pt x="2540918" y="38036"/>
                  <a:pt x="2540918" y="53481"/>
                </a:cubicBezTo>
                <a:cubicBezTo>
                  <a:pt x="2540918" y="68926"/>
                  <a:pt x="2551753" y="79645"/>
                  <a:pt x="2566621" y="79645"/>
                </a:cubicBezTo>
                <a:cubicBezTo>
                  <a:pt x="2574689" y="79645"/>
                  <a:pt x="2581489" y="75726"/>
                  <a:pt x="2585293" y="69272"/>
                </a:cubicBezTo>
                <a:lnTo>
                  <a:pt x="2585293" y="79876"/>
                </a:lnTo>
                <a:cubicBezTo>
                  <a:pt x="2585293" y="91402"/>
                  <a:pt x="2578839" y="97626"/>
                  <a:pt x="2566852" y="97626"/>
                </a:cubicBezTo>
                <a:cubicBezTo>
                  <a:pt x="2560051" y="97626"/>
                  <a:pt x="2552098" y="95090"/>
                  <a:pt x="2546335" y="89788"/>
                </a:cubicBezTo>
                <a:lnTo>
                  <a:pt x="2546335" y="99124"/>
                </a:lnTo>
                <a:cubicBezTo>
                  <a:pt x="2552329" y="103504"/>
                  <a:pt x="2559359" y="105694"/>
                  <a:pt x="2566852" y="105694"/>
                </a:cubicBezTo>
                <a:cubicBezTo>
                  <a:pt x="2583910" y="105694"/>
                  <a:pt x="2593822" y="96243"/>
                  <a:pt x="2593822" y="79299"/>
                </a:cubicBezTo>
                <a:moveTo>
                  <a:pt x="2491586" y="53135"/>
                </a:moveTo>
                <a:cubicBezTo>
                  <a:pt x="2491586" y="42992"/>
                  <a:pt x="2497811" y="34924"/>
                  <a:pt x="2507262" y="34924"/>
                </a:cubicBezTo>
                <a:cubicBezTo>
                  <a:pt x="2516137" y="34924"/>
                  <a:pt x="2520517" y="40226"/>
                  <a:pt x="2520517" y="50138"/>
                </a:cubicBezTo>
                <a:lnTo>
                  <a:pt x="2520517" y="78723"/>
                </a:lnTo>
                <a:lnTo>
                  <a:pt x="2529046" y="78723"/>
                </a:lnTo>
                <a:lnTo>
                  <a:pt x="2529046" y="48640"/>
                </a:lnTo>
                <a:cubicBezTo>
                  <a:pt x="2529046" y="35961"/>
                  <a:pt x="2522246" y="26625"/>
                  <a:pt x="2509337" y="26625"/>
                </a:cubicBezTo>
                <a:cubicBezTo>
                  <a:pt x="2501498" y="26625"/>
                  <a:pt x="2495275" y="30775"/>
                  <a:pt x="2491586" y="37114"/>
                </a:cubicBezTo>
                <a:lnTo>
                  <a:pt x="2491586" y="27547"/>
                </a:lnTo>
                <a:lnTo>
                  <a:pt x="2483172" y="27547"/>
                </a:lnTo>
                <a:lnTo>
                  <a:pt x="2483172" y="78723"/>
                </a:lnTo>
                <a:lnTo>
                  <a:pt x="2491586" y="78723"/>
                </a:lnTo>
                <a:lnTo>
                  <a:pt x="2491586" y="53135"/>
                </a:lnTo>
                <a:close/>
                <a:moveTo>
                  <a:pt x="2457584" y="78723"/>
                </a:moveTo>
                <a:lnTo>
                  <a:pt x="2466114" y="78723"/>
                </a:lnTo>
                <a:lnTo>
                  <a:pt x="2466114" y="27547"/>
                </a:lnTo>
                <a:lnTo>
                  <a:pt x="2457584" y="27547"/>
                </a:lnTo>
                <a:lnTo>
                  <a:pt x="2457584" y="78723"/>
                </a:lnTo>
                <a:close/>
                <a:moveTo>
                  <a:pt x="2461273" y="17865"/>
                </a:moveTo>
                <a:cubicBezTo>
                  <a:pt x="2462656" y="17865"/>
                  <a:pt x="2463809" y="17404"/>
                  <a:pt x="2464961" y="16598"/>
                </a:cubicBezTo>
                <a:lnTo>
                  <a:pt x="2471070" y="12333"/>
                </a:lnTo>
                <a:lnTo>
                  <a:pt x="2464961" y="7953"/>
                </a:lnTo>
                <a:cubicBezTo>
                  <a:pt x="2463809" y="7146"/>
                  <a:pt x="2462656" y="6801"/>
                  <a:pt x="2461273" y="6801"/>
                </a:cubicBezTo>
                <a:cubicBezTo>
                  <a:pt x="2458276" y="6801"/>
                  <a:pt x="2455856" y="9336"/>
                  <a:pt x="2455856" y="12448"/>
                </a:cubicBezTo>
                <a:cubicBezTo>
                  <a:pt x="2455856" y="15560"/>
                  <a:pt x="2458276" y="17865"/>
                  <a:pt x="2461273" y="17865"/>
                </a:cubicBezTo>
                <a:moveTo>
                  <a:pt x="2404104" y="53135"/>
                </a:moveTo>
                <a:cubicBezTo>
                  <a:pt x="2404104" y="42992"/>
                  <a:pt x="2410328" y="34924"/>
                  <a:pt x="2419779" y="34924"/>
                </a:cubicBezTo>
                <a:cubicBezTo>
                  <a:pt x="2428654" y="34924"/>
                  <a:pt x="2433034" y="40226"/>
                  <a:pt x="2433034" y="50138"/>
                </a:cubicBezTo>
                <a:lnTo>
                  <a:pt x="2433034" y="78723"/>
                </a:lnTo>
                <a:lnTo>
                  <a:pt x="2441564" y="78723"/>
                </a:lnTo>
                <a:lnTo>
                  <a:pt x="2441564" y="48640"/>
                </a:lnTo>
                <a:cubicBezTo>
                  <a:pt x="2441564" y="35961"/>
                  <a:pt x="2434763" y="26625"/>
                  <a:pt x="2421854" y="26625"/>
                </a:cubicBezTo>
                <a:cubicBezTo>
                  <a:pt x="2414016" y="26625"/>
                  <a:pt x="2407792" y="30775"/>
                  <a:pt x="2404104" y="37114"/>
                </a:cubicBezTo>
                <a:lnTo>
                  <a:pt x="2404104" y="922"/>
                </a:lnTo>
                <a:lnTo>
                  <a:pt x="2395689" y="922"/>
                </a:lnTo>
                <a:lnTo>
                  <a:pt x="2395689" y="78723"/>
                </a:lnTo>
                <a:lnTo>
                  <a:pt x="2404104" y="78723"/>
                </a:lnTo>
                <a:lnTo>
                  <a:pt x="2404104" y="53135"/>
                </a:lnTo>
                <a:close/>
                <a:moveTo>
                  <a:pt x="2385086" y="76072"/>
                </a:moveTo>
                <a:lnTo>
                  <a:pt x="2385086" y="67888"/>
                </a:lnTo>
                <a:cubicBezTo>
                  <a:pt x="2381397" y="70540"/>
                  <a:pt x="2377248" y="71577"/>
                  <a:pt x="2373099" y="71577"/>
                </a:cubicBezTo>
                <a:cubicBezTo>
                  <a:pt x="2367450" y="71577"/>
                  <a:pt x="2363186" y="68811"/>
                  <a:pt x="2363186" y="61664"/>
                </a:cubicBezTo>
                <a:lnTo>
                  <a:pt x="2363186" y="35385"/>
                </a:lnTo>
                <a:lnTo>
                  <a:pt x="2384394" y="35385"/>
                </a:lnTo>
                <a:lnTo>
                  <a:pt x="2384394" y="27547"/>
                </a:lnTo>
                <a:lnTo>
                  <a:pt x="2363186" y="27547"/>
                </a:lnTo>
                <a:lnTo>
                  <a:pt x="2363186" y="11296"/>
                </a:lnTo>
                <a:lnTo>
                  <a:pt x="2354772" y="11296"/>
                </a:lnTo>
                <a:lnTo>
                  <a:pt x="2354772" y="60973"/>
                </a:lnTo>
                <a:cubicBezTo>
                  <a:pt x="2354772" y="74804"/>
                  <a:pt x="2361457" y="79530"/>
                  <a:pt x="2372292" y="79530"/>
                </a:cubicBezTo>
                <a:cubicBezTo>
                  <a:pt x="2376556" y="79530"/>
                  <a:pt x="2381397" y="78493"/>
                  <a:pt x="2385086" y="75957"/>
                </a:cubicBezTo>
                <a:moveTo>
                  <a:pt x="2277894" y="49562"/>
                </a:moveTo>
                <a:cubicBezTo>
                  <a:pt x="2279161" y="40802"/>
                  <a:pt x="2284694" y="34348"/>
                  <a:pt x="2294030" y="34348"/>
                </a:cubicBezTo>
                <a:cubicBezTo>
                  <a:pt x="2303366" y="34348"/>
                  <a:pt x="2308668" y="40918"/>
                  <a:pt x="2309359" y="49562"/>
                </a:cubicBezTo>
                <a:lnTo>
                  <a:pt x="2277778" y="49562"/>
                </a:lnTo>
                <a:close/>
                <a:moveTo>
                  <a:pt x="2296335" y="79645"/>
                </a:moveTo>
                <a:cubicBezTo>
                  <a:pt x="2302905" y="79645"/>
                  <a:pt x="2309129" y="78031"/>
                  <a:pt x="2314546" y="74228"/>
                </a:cubicBezTo>
                <a:lnTo>
                  <a:pt x="2314546" y="66160"/>
                </a:lnTo>
                <a:cubicBezTo>
                  <a:pt x="2309129" y="69963"/>
                  <a:pt x="2302789" y="71807"/>
                  <a:pt x="2296335" y="71807"/>
                </a:cubicBezTo>
                <a:cubicBezTo>
                  <a:pt x="2286192" y="71807"/>
                  <a:pt x="2279046" y="65583"/>
                  <a:pt x="2277663" y="56478"/>
                </a:cubicBezTo>
                <a:lnTo>
                  <a:pt x="2318119" y="56478"/>
                </a:lnTo>
                <a:cubicBezTo>
                  <a:pt x="2318119" y="54979"/>
                  <a:pt x="2318350" y="53711"/>
                  <a:pt x="2318350" y="52213"/>
                </a:cubicBezTo>
                <a:cubicBezTo>
                  <a:pt x="2318350" y="37575"/>
                  <a:pt x="2308783" y="26741"/>
                  <a:pt x="2294030" y="26741"/>
                </a:cubicBezTo>
                <a:cubicBezTo>
                  <a:pt x="2278470" y="26741"/>
                  <a:pt x="2268673" y="38382"/>
                  <a:pt x="2268673" y="53711"/>
                </a:cubicBezTo>
                <a:cubicBezTo>
                  <a:pt x="2268673" y="69041"/>
                  <a:pt x="2280314" y="79645"/>
                  <a:pt x="2296220" y="79645"/>
                </a:cubicBezTo>
                <a:moveTo>
                  <a:pt x="2263371" y="27663"/>
                </a:moveTo>
                <a:lnTo>
                  <a:pt x="2254380" y="27663"/>
                </a:lnTo>
                <a:lnTo>
                  <a:pt x="2237898" y="62817"/>
                </a:lnTo>
                <a:lnTo>
                  <a:pt x="2221186" y="27663"/>
                </a:lnTo>
                <a:lnTo>
                  <a:pt x="2211388" y="27663"/>
                </a:lnTo>
                <a:lnTo>
                  <a:pt x="2237552" y="80567"/>
                </a:lnTo>
                <a:lnTo>
                  <a:pt x="2263486" y="27663"/>
                </a:lnTo>
                <a:close/>
                <a:moveTo>
                  <a:pt x="2193523" y="78723"/>
                </a:moveTo>
                <a:lnTo>
                  <a:pt x="2202052" y="78723"/>
                </a:lnTo>
                <a:lnTo>
                  <a:pt x="2202052" y="27547"/>
                </a:lnTo>
                <a:lnTo>
                  <a:pt x="2193523" y="27547"/>
                </a:lnTo>
                <a:lnTo>
                  <a:pt x="2193523" y="78723"/>
                </a:lnTo>
                <a:close/>
                <a:moveTo>
                  <a:pt x="2197096" y="17865"/>
                </a:moveTo>
                <a:cubicBezTo>
                  <a:pt x="2198479" y="17865"/>
                  <a:pt x="2199631" y="17404"/>
                  <a:pt x="2200784" y="16598"/>
                </a:cubicBezTo>
                <a:lnTo>
                  <a:pt x="2206893" y="12333"/>
                </a:lnTo>
                <a:lnTo>
                  <a:pt x="2200784" y="7953"/>
                </a:lnTo>
                <a:cubicBezTo>
                  <a:pt x="2199631" y="7146"/>
                  <a:pt x="2198479" y="6801"/>
                  <a:pt x="2197096" y="6801"/>
                </a:cubicBezTo>
                <a:cubicBezTo>
                  <a:pt x="2194099" y="6801"/>
                  <a:pt x="2191678" y="9336"/>
                  <a:pt x="2191678" y="12448"/>
                </a:cubicBezTo>
                <a:cubicBezTo>
                  <a:pt x="2191678" y="15560"/>
                  <a:pt x="2194099" y="17865"/>
                  <a:pt x="2197096" y="17865"/>
                </a:cubicBezTo>
                <a:moveTo>
                  <a:pt x="2183034" y="76072"/>
                </a:moveTo>
                <a:lnTo>
                  <a:pt x="2183034" y="67888"/>
                </a:lnTo>
                <a:cubicBezTo>
                  <a:pt x="2179346" y="70540"/>
                  <a:pt x="2175196" y="71577"/>
                  <a:pt x="2171047" y="71577"/>
                </a:cubicBezTo>
                <a:cubicBezTo>
                  <a:pt x="2165399" y="71577"/>
                  <a:pt x="2161135" y="68811"/>
                  <a:pt x="2161135" y="61664"/>
                </a:cubicBezTo>
                <a:lnTo>
                  <a:pt x="2161135" y="35385"/>
                </a:lnTo>
                <a:lnTo>
                  <a:pt x="2182342" y="35385"/>
                </a:lnTo>
                <a:lnTo>
                  <a:pt x="2182342" y="27547"/>
                </a:lnTo>
                <a:lnTo>
                  <a:pt x="2161135" y="27547"/>
                </a:lnTo>
                <a:lnTo>
                  <a:pt x="2161135" y="11296"/>
                </a:lnTo>
                <a:lnTo>
                  <a:pt x="2152721" y="11296"/>
                </a:lnTo>
                <a:lnTo>
                  <a:pt x="2152721" y="60973"/>
                </a:lnTo>
                <a:cubicBezTo>
                  <a:pt x="2152721" y="74804"/>
                  <a:pt x="2159405" y="79530"/>
                  <a:pt x="2170240" y="79530"/>
                </a:cubicBezTo>
                <a:cubicBezTo>
                  <a:pt x="2174504" y="79530"/>
                  <a:pt x="2179346" y="78493"/>
                  <a:pt x="2183034" y="75957"/>
                </a:cubicBezTo>
                <a:moveTo>
                  <a:pt x="2105118" y="53135"/>
                </a:moveTo>
                <a:cubicBezTo>
                  <a:pt x="2105118" y="42185"/>
                  <a:pt x="2112840" y="34694"/>
                  <a:pt x="2123675" y="34694"/>
                </a:cubicBezTo>
                <a:cubicBezTo>
                  <a:pt x="2130014" y="34694"/>
                  <a:pt x="2135546" y="36999"/>
                  <a:pt x="2139581" y="41263"/>
                </a:cubicBezTo>
                <a:lnTo>
                  <a:pt x="2139581" y="31927"/>
                </a:lnTo>
                <a:cubicBezTo>
                  <a:pt x="2135086" y="28469"/>
                  <a:pt x="2129438" y="26741"/>
                  <a:pt x="2123214" y="26741"/>
                </a:cubicBezTo>
                <a:cubicBezTo>
                  <a:pt x="2107654" y="26741"/>
                  <a:pt x="2096473" y="37690"/>
                  <a:pt x="2096473" y="53250"/>
                </a:cubicBezTo>
                <a:cubicBezTo>
                  <a:pt x="2096473" y="68811"/>
                  <a:pt x="2107423" y="79645"/>
                  <a:pt x="2123099" y="79645"/>
                </a:cubicBezTo>
                <a:cubicBezTo>
                  <a:pt x="2129207" y="79645"/>
                  <a:pt x="2135086" y="78147"/>
                  <a:pt x="2140157" y="74919"/>
                </a:cubicBezTo>
                <a:lnTo>
                  <a:pt x="2140157" y="66275"/>
                </a:lnTo>
                <a:cubicBezTo>
                  <a:pt x="2135662" y="70078"/>
                  <a:pt x="2130129" y="71807"/>
                  <a:pt x="2123906" y="71807"/>
                </a:cubicBezTo>
                <a:cubicBezTo>
                  <a:pt x="2112956" y="71807"/>
                  <a:pt x="2105233" y="64085"/>
                  <a:pt x="2105233" y="53250"/>
                </a:cubicBezTo>
                <a:moveTo>
                  <a:pt x="2046450" y="49562"/>
                </a:moveTo>
                <a:cubicBezTo>
                  <a:pt x="2047718" y="40802"/>
                  <a:pt x="2053251" y="34348"/>
                  <a:pt x="2062587" y="34348"/>
                </a:cubicBezTo>
                <a:cubicBezTo>
                  <a:pt x="2071923" y="34348"/>
                  <a:pt x="2077225" y="40918"/>
                  <a:pt x="2077916" y="49562"/>
                </a:cubicBezTo>
                <a:lnTo>
                  <a:pt x="2046335" y="49562"/>
                </a:lnTo>
                <a:close/>
                <a:moveTo>
                  <a:pt x="2064892" y="79645"/>
                </a:moveTo>
                <a:cubicBezTo>
                  <a:pt x="2071462" y="79645"/>
                  <a:pt x="2077686" y="78031"/>
                  <a:pt x="2083103" y="74228"/>
                </a:cubicBezTo>
                <a:lnTo>
                  <a:pt x="2083103" y="66160"/>
                </a:lnTo>
                <a:cubicBezTo>
                  <a:pt x="2077686" y="69963"/>
                  <a:pt x="2071346" y="71807"/>
                  <a:pt x="2064892" y="71807"/>
                </a:cubicBezTo>
                <a:cubicBezTo>
                  <a:pt x="2054749" y="71807"/>
                  <a:pt x="2047603" y="65583"/>
                  <a:pt x="2046220" y="56478"/>
                </a:cubicBezTo>
                <a:lnTo>
                  <a:pt x="2086676" y="56478"/>
                </a:lnTo>
                <a:cubicBezTo>
                  <a:pt x="2086676" y="54979"/>
                  <a:pt x="2086907" y="53711"/>
                  <a:pt x="2086907" y="52213"/>
                </a:cubicBezTo>
                <a:cubicBezTo>
                  <a:pt x="2086907" y="37575"/>
                  <a:pt x="2077340" y="26741"/>
                  <a:pt x="2062587" y="26741"/>
                </a:cubicBezTo>
                <a:cubicBezTo>
                  <a:pt x="2047027" y="26741"/>
                  <a:pt x="2037229" y="38382"/>
                  <a:pt x="2037229" y="53711"/>
                </a:cubicBezTo>
                <a:cubicBezTo>
                  <a:pt x="2037229" y="69041"/>
                  <a:pt x="2048871" y="79645"/>
                  <a:pt x="2064777" y="79645"/>
                </a:cubicBezTo>
                <a:moveTo>
                  <a:pt x="2032734" y="35385"/>
                </a:moveTo>
                <a:lnTo>
                  <a:pt x="2032734" y="27547"/>
                </a:lnTo>
                <a:lnTo>
                  <a:pt x="2012333" y="27547"/>
                </a:lnTo>
                <a:lnTo>
                  <a:pt x="2012333" y="18096"/>
                </a:lnTo>
                <a:cubicBezTo>
                  <a:pt x="2012333" y="12102"/>
                  <a:pt x="2016252" y="8068"/>
                  <a:pt x="2022361" y="8068"/>
                </a:cubicBezTo>
                <a:cubicBezTo>
                  <a:pt x="2026625" y="8068"/>
                  <a:pt x="2030660" y="9221"/>
                  <a:pt x="2034348" y="12102"/>
                </a:cubicBezTo>
                <a:lnTo>
                  <a:pt x="2034348" y="3688"/>
                </a:lnTo>
                <a:cubicBezTo>
                  <a:pt x="2030429" y="1037"/>
                  <a:pt x="2026164" y="0"/>
                  <a:pt x="2021785" y="0"/>
                </a:cubicBezTo>
                <a:cubicBezTo>
                  <a:pt x="2010719" y="0"/>
                  <a:pt x="2003919" y="7723"/>
                  <a:pt x="2003919" y="18442"/>
                </a:cubicBezTo>
                <a:lnTo>
                  <a:pt x="2003919" y="78608"/>
                </a:lnTo>
                <a:lnTo>
                  <a:pt x="2012333" y="78608"/>
                </a:lnTo>
                <a:lnTo>
                  <a:pt x="2012333" y="35270"/>
                </a:lnTo>
                <a:lnTo>
                  <a:pt x="2032734" y="35270"/>
                </a:lnTo>
                <a:close/>
                <a:moveTo>
                  <a:pt x="1995390" y="35385"/>
                </a:moveTo>
                <a:lnTo>
                  <a:pt x="1995390" y="27547"/>
                </a:lnTo>
                <a:lnTo>
                  <a:pt x="1974989" y="27547"/>
                </a:lnTo>
                <a:lnTo>
                  <a:pt x="1974989" y="18096"/>
                </a:lnTo>
                <a:cubicBezTo>
                  <a:pt x="1974989" y="12102"/>
                  <a:pt x="1978908" y="8068"/>
                  <a:pt x="1985016" y="8068"/>
                </a:cubicBezTo>
                <a:cubicBezTo>
                  <a:pt x="1989281" y="8068"/>
                  <a:pt x="1993315" y="9221"/>
                  <a:pt x="1997003" y="12102"/>
                </a:cubicBezTo>
                <a:lnTo>
                  <a:pt x="1997003" y="3688"/>
                </a:lnTo>
                <a:cubicBezTo>
                  <a:pt x="1993085" y="1037"/>
                  <a:pt x="1988820" y="0"/>
                  <a:pt x="1984440" y="0"/>
                </a:cubicBezTo>
                <a:cubicBezTo>
                  <a:pt x="1973375" y="0"/>
                  <a:pt x="1966575" y="7723"/>
                  <a:pt x="1966575" y="18442"/>
                </a:cubicBezTo>
                <a:lnTo>
                  <a:pt x="1966575" y="78608"/>
                </a:lnTo>
                <a:lnTo>
                  <a:pt x="1974989" y="78608"/>
                </a:lnTo>
                <a:lnTo>
                  <a:pt x="1974989" y="35270"/>
                </a:lnTo>
                <a:lnTo>
                  <a:pt x="1995390" y="35270"/>
                </a:lnTo>
                <a:close/>
                <a:moveTo>
                  <a:pt x="1913555" y="49562"/>
                </a:moveTo>
                <a:cubicBezTo>
                  <a:pt x="1914823" y="40802"/>
                  <a:pt x="1920355" y="34348"/>
                  <a:pt x="1929691" y="34348"/>
                </a:cubicBezTo>
                <a:cubicBezTo>
                  <a:pt x="1939027" y="34348"/>
                  <a:pt x="1944330" y="40918"/>
                  <a:pt x="1945021" y="49562"/>
                </a:cubicBezTo>
                <a:lnTo>
                  <a:pt x="1913439" y="49562"/>
                </a:lnTo>
                <a:close/>
                <a:moveTo>
                  <a:pt x="1931997" y="79645"/>
                </a:moveTo>
                <a:cubicBezTo>
                  <a:pt x="1938567" y="79645"/>
                  <a:pt x="1944790" y="78031"/>
                  <a:pt x="1950208" y="74228"/>
                </a:cubicBezTo>
                <a:lnTo>
                  <a:pt x="1950208" y="66160"/>
                </a:lnTo>
                <a:cubicBezTo>
                  <a:pt x="1944790" y="69963"/>
                  <a:pt x="1938451" y="71807"/>
                  <a:pt x="1931997" y="71807"/>
                </a:cubicBezTo>
                <a:cubicBezTo>
                  <a:pt x="1921854" y="71807"/>
                  <a:pt x="1914708" y="65583"/>
                  <a:pt x="1913324" y="56478"/>
                </a:cubicBezTo>
                <a:lnTo>
                  <a:pt x="1953781" y="56478"/>
                </a:lnTo>
                <a:cubicBezTo>
                  <a:pt x="1953781" y="54979"/>
                  <a:pt x="1954011" y="53711"/>
                  <a:pt x="1954011" y="52213"/>
                </a:cubicBezTo>
                <a:cubicBezTo>
                  <a:pt x="1954011" y="37575"/>
                  <a:pt x="1944445" y="26741"/>
                  <a:pt x="1929691" y="26741"/>
                </a:cubicBezTo>
                <a:cubicBezTo>
                  <a:pt x="1914131" y="26741"/>
                  <a:pt x="1904334" y="38382"/>
                  <a:pt x="1904334" y="53711"/>
                </a:cubicBezTo>
                <a:cubicBezTo>
                  <a:pt x="1904334" y="69041"/>
                  <a:pt x="1915975" y="79645"/>
                  <a:pt x="1931881" y="79645"/>
                </a:cubicBezTo>
                <a:moveTo>
                  <a:pt x="1873905" y="76072"/>
                </a:moveTo>
                <a:lnTo>
                  <a:pt x="1873905" y="67888"/>
                </a:lnTo>
                <a:cubicBezTo>
                  <a:pt x="1870217" y="70540"/>
                  <a:pt x="1866068" y="71577"/>
                  <a:pt x="1861918" y="71577"/>
                </a:cubicBezTo>
                <a:cubicBezTo>
                  <a:pt x="1856270" y="71577"/>
                  <a:pt x="1852006" y="68811"/>
                  <a:pt x="1852006" y="61664"/>
                </a:cubicBezTo>
                <a:lnTo>
                  <a:pt x="1852006" y="35385"/>
                </a:lnTo>
                <a:lnTo>
                  <a:pt x="1873214" y="35385"/>
                </a:lnTo>
                <a:lnTo>
                  <a:pt x="1873214" y="27547"/>
                </a:lnTo>
                <a:lnTo>
                  <a:pt x="1852006" y="27547"/>
                </a:lnTo>
                <a:lnTo>
                  <a:pt x="1852006" y="11296"/>
                </a:lnTo>
                <a:lnTo>
                  <a:pt x="1843592" y="11296"/>
                </a:lnTo>
                <a:lnTo>
                  <a:pt x="1843592" y="60973"/>
                </a:lnTo>
                <a:cubicBezTo>
                  <a:pt x="1843592" y="74804"/>
                  <a:pt x="1850392" y="79530"/>
                  <a:pt x="1861111" y="79530"/>
                </a:cubicBezTo>
                <a:cubicBezTo>
                  <a:pt x="1865376" y="79530"/>
                  <a:pt x="1870217" y="78493"/>
                  <a:pt x="1873905" y="75957"/>
                </a:cubicBezTo>
                <a:moveTo>
                  <a:pt x="1795643" y="65353"/>
                </a:moveTo>
                <a:lnTo>
                  <a:pt x="1795643" y="74458"/>
                </a:lnTo>
                <a:cubicBezTo>
                  <a:pt x="1800139" y="77801"/>
                  <a:pt x="1806247" y="79530"/>
                  <a:pt x="1812932" y="79530"/>
                </a:cubicBezTo>
                <a:cubicBezTo>
                  <a:pt x="1824113" y="79530"/>
                  <a:pt x="1831951" y="73536"/>
                  <a:pt x="1831951" y="63854"/>
                </a:cubicBezTo>
                <a:cubicBezTo>
                  <a:pt x="1831951" y="58322"/>
                  <a:pt x="1828954" y="54403"/>
                  <a:pt x="1822384" y="51637"/>
                </a:cubicBezTo>
                <a:lnTo>
                  <a:pt x="1810282" y="46796"/>
                </a:lnTo>
                <a:cubicBezTo>
                  <a:pt x="1806247" y="45182"/>
                  <a:pt x="1804749" y="43338"/>
                  <a:pt x="1804749" y="40341"/>
                </a:cubicBezTo>
                <a:cubicBezTo>
                  <a:pt x="1804749" y="36077"/>
                  <a:pt x="1808553" y="33541"/>
                  <a:pt x="1814085" y="33541"/>
                </a:cubicBezTo>
                <a:cubicBezTo>
                  <a:pt x="1819156" y="33541"/>
                  <a:pt x="1824804" y="35961"/>
                  <a:pt x="1829415" y="39995"/>
                </a:cubicBezTo>
                <a:lnTo>
                  <a:pt x="1829415" y="31236"/>
                </a:lnTo>
                <a:cubicBezTo>
                  <a:pt x="1825496" y="28239"/>
                  <a:pt x="1819848" y="26510"/>
                  <a:pt x="1813970" y="26510"/>
                </a:cubicBezTo>
                <a:cubicBezTo>
                  <a:pt x="1803481" y="26510"/>
                  <a:pt x="1796335" y="32158"/>
                  <a:pt x="1796335" y="41033"/>
                </a:cubicBezTo>
                <a:cubicBezTo>
                  <a:pt x="1796335" y="47603"/>
                  <a:pt x="1799793" y="51176"/>
                  <a:pt x="1806132" y="53942"/>
                </a:cubicBezTo>
                <a:lnTo>
                  <a:pt x="1818119" y="58783"/>
                </a:lnTo>
                <a:cubicBezTo>
                  <a:pt x="1821923" y="60397"/>
                  <a:pt x="1823421" y="62471"/>
                  <a:pt x="1823421" y="65353"/>
                </a:cubicBezTo>
                <a:cubicBezTo>
                  <a:pt x="1823421" y="69963"/>
                  <a:pt x="1819156" y="72614"/>
                  <a:pt x="1813163" y="72614"/>
                </a:cubicBezTo>
                <a:cubicBezTo>
                  <a:pt x="1807169" y="72614"/>
                  <a:pt x="1801176" y="70309"/>
                  <a:pt x="1795643" y="65237"/>
                </a:cubicBezTo>
                <a:moveTo>
                  <a:pt x="1777893" y="53135"/>
                </a:moveTo>
                <a:cubicBezTo>
                  <a:pt x="1777893" y="63970"/>
                  <a:pt x="1770516" y="71692"/>
                  <a:pt x="1760143" y="71692"/>
                </a:cubicBezTo>
                <a:cubicBezTo>
                  <a:pt x="1749770" y="71692"/>
                  <a:pt x="1742047" y="63970"/>
                  <a:pt x="1742047" y="53135"/>
                </a:cubicBezTo>
                <a:cubicBezTo>
                  <a:pt x="1742047" y="42301"/>
                  <a:pt x="1749539" y="34694"/>
                  <a:pt x="1760143" y="34694"/>
                </a:cubicBezTo>
                <a:cubicBezTo>
                  <a:pt x="1770747" y="34694"/>
                  <a:pt x="1777893" y="42416"/>
                  <a:pt x="1777893" y="53135"/>
                </a:cubicBezTo>
                <a:moveTo>
                  <a:pt x="1760258" y="79645"/>
                </a:moveTo>
                <a:cubicBezTo>
                  <a:pt x="1775588" y="79645"/>
                  <a:pt x="1786653" y="68580"/>
                  <a:pt x="1786653" y="53135"/>
                </a:cubicBezTo>
                <a:cubicBezTo>
                  <a:pt x="1786653" y="37690"/>
                  <a:pt x="1775703" y="26741"/>
                  <a:pt x="1760258" y="26741"/>
                </a:cubicBezTo>
                <a:cubicBezTo>
                  <a:pt x="1744814" y="26741"/>
                  <a:pt x="1733403" y="37806"/>
                  <a:pt x="1733403" y="53135"/>
                </a:cubicBezTo>
                <a:cubicBezTo>
                  <a:pt x="1733403" y="68465"/>
                  <a:pt x="1744698" y="79645"/>
                  <a:pt x="1760258" y="79645"/>
                </a:cubicBezTo>
                <a:moveTo>
                  <a:pt x="1651798" y="53135"/>
                </a:moveTo>
                <a:cubicBezTo>
                  <a:pt x="1651798" y="42992"/>
                  <a:pt x="1657446" y="34924"/>
                  <a:pt x="1666091" y="34924"/>
                </a:cubicBezTo>
                <a:cubicBezTo>
                  <a:pt x="1674735" y="34924"/>
                  <a:pt x="1678193" y="40226"/>
                  <a:pt x="1678193" y="50138"/>
                </a:cubicBezTo>
                <a:lnTo>
                  <a:pt x="1678193" y="78723"/>
                </a:lnTo>
                <a:lnTo>
                  <a:pt x="1686607" y="78723"/>
                </a:lnTo>
                <a:lnTo>
                  <a:pt x="1686607" y="52328"/>
                </a:lnTo>
                <a:cubicBezTo>
                  <a:pt x="1686607" y="42531"/>
                  <a:pt x="1692370" y="34809"/>
                  <a:pt x="1700899" y="34809"/>
                </a:cubicBezTo>
                <a:cubicBezTo>
                  <a:pt x="1709429" y="34809"/>
                  <a:pt x="1713002" y="40111"/>
                  <a:pt x="1713002" y="50023"/>
                </a:cubicBezTo>
                <a:lnTo>
                  <a:pt x="1713002" y="78608"/>
                </a:lnTo>
                <a:lnTo>
                  <a:pt x="1721416" y="78608"/>
                </a:lnTo>
                <a:lnTo>
                  <a:pt x="1721416" y="48525"/>
                </a:lnTo>
                <a:cubicBezTo>
                  <a:pt x="1721416" y="35846"/>
                  <a:pt x="1714846" y="26510"/>
                  <a:pt x="1702513" y="26510"/>
                </a:cubicBezTo>
                <a:cubicBezTo>
                  <a:pt x="1694329" y="26510"/>
                  <a:pt x="1687644" y="31005"/>
                  <a:pt x="1684302" y="37690"/>
                </a:cubicBezTo>
                <a:cubicBezTo>
                  <a:pt x="1681651" y="30890"/>
                  <a:pt x="1676464" y="26510"/>
                  <a:pt x="1668396" y="26510"/>
                </a:cubicBezTo>
                <a:cubicBezTo>
                  <a:pt x="1661019" y="26510"/>
                  <a:pt x="1655026" y="30429"/>
                  <a:pt x="1651568" y="36653"/>
                </a:cubicBezTo>
                <a:lnTo>
                  <a:pt x="1651568" y="27432"/>
                </a:lnTo>
                <a:lnTo>
                  <a:pt x="1643154" y="27432"/>
                </a:lnTo>
                <a:lnTo>
                  <a:pt x="1643154" y="78608"/>
                </a:lnTo>
                <a:lnTo>
                  <a:pt x="1651568" y="78608"/>
                </a:lnTo>
                <a:lnTo>
                  <a:pt x="1651568" y="53020"/>
                </a:lnTo>
                <a:close/>
                <a:moveTo>
                  <a:pt x="1565583" y="49562"/>
                </a:moveTo>
                <a:cubicBezTo>
                  <a:pt x="1566851" y="40802"/>
                  <a:pt x="1572384" y="34348"/>
                  <a:pt x="1581720" y="34348"/>
                </a:cubicBezTo>
                <a:cubicBezTo>
                  <a:pt x="1591056" y="34348"/>
                  <a:pt x="1596358" y="40918"/>
                  <a:pt x="1597050" y="49562"/>
                </a:cubicBezTo>
                <a:lnTo>
                  <a:pt x="1565468" y="49562"/>
                </a:lnTo>
                <a:close/>
                <a:moveTo>
                  <a:pt x="1584025" y="79645"/>
                </a:moveTo>
                <a:cubicBezTo>
                  <a:pt x="1590595" y="79645"/>
                  <a:pt x="1596819" y="78031"/>
                  <a:pt x="1602236" y="74228"/>
                </a:cubicBezTo>
                <a:lnTo>
                  <a:pt x="1602236" y="66160"/>
                </a:lnTo>
                <a:cubicBezTo>
                  <a:pt x="1596819" y="69963"/>
                  <a:pt x="1590480" y="71807"/>
                  <a:pt x="1584025" y="71807"/>
                </a:cubicBezTo>
                <a:cubicBezTo>
                  <a:pt x="1573882" y="71807"/>
                  <a:pt x="1566736" y="65583"/>
                  <a:pt x="1565353" y="56478"/>
                </a:cubicBezTo>
                <a:lnTo>
                  <a:pt x="1605809" y="56478"/>
                </a:lnTo>
                <a:cubicBezTo>
                  <a:pt x="1605809" y="54979"/>
                  <a:pt x="1606040" y="53711"/>
                  <a:pt x="1606040" y="52213"/>
                </a:cubicBezTo>
                <a:cubicBezTo>
                  <a:pt x="1606040" y="37575"/>
                  <a:pt x="1596473" y="26741"/>
                  <a:pt x="1581720" y="26741"/>
                </a:cubicBezTo>
                <a:cubicBezTo>
                  <a:pt x="1566160" y="26741"/>
                  <a:pt x="1556363" y="38382"/>
                  <a:pt x="1556363" y="53711"/>
                </a:cubicBezTo>
                <a:cubicBezTo>
                  <a:pt x="1556363" y="69041"/>
                  <a:pt x="1568004" y="79645"/>
                  <a:pt x="1583910" y="79645"/>
                </a:cubicBezTo>
                <a:moveTo>
                  <a:pt x="1507262" y="53135"/>
                </a:moveTo>
                <a:cubicBezTo>
                  <a:pt x="1507262" y="42992"/>
                  <a:pt x="1513486" y="34924"/>
                  <a:pt x="1522937" y="34924"/>
                </a:cubicBezTo>
                <a:cubicBezTo>
                  <a:pt x="1531812" y="34924"/>
                  <a:pt x="1536192" y="40226"/>
                  <a:pt x="1536192" y="50138"/>
                </a:cubicBezTo>
                <a:lnTo>
                  <a:pt x="1536192" y="78723"/>
                </a:lnTo>
                <a:lnTo>
                  <a:pt x="1544721" y="78723"/>
                </a:lnTo>
                <a:lnTo>
                  <a:pt x="1544721" y="48640"/>
                </a:lnTo>
                <a:cubicBezTo>
                  <a:pt x="1544721" y="35961"/>
                  <a:pt x="1538036" y="26625"/>
                  <a:pt x="1525012" y="26625"/>
                </a:cubicBezTo>
                <a:cubicBezTo>
                  <a:pt x="1517174" y="26625"/>
                  <a:pt x="1510950" y="30775"/>
                  <a:pt x="1507262" y="37114"/>
                </a:cubicBezTo>
                <a:lnTo>
                  <a:pt x="1507262" y="922"/>
                </a:lnTo>
                <a:lnTo>
                  <a:pt x="1498847" y="922"/>
                </a:lnTo>
                <a:lnTo>
                  <a:pt x="1498847" y="78723"/>
                </a:lnTo>
                <a:lnTo>
                  <a:pt x="1507262" y="78723"/>
                </a:lnTo>
                <a:lnTo>
                  <a:pt x="1507262" y="53135"/>
                </a:lnTo>
                <a:close/>
                <a:moveTo>
                  <a:pt x="1488244" y="76072"/>
                </a:moveTo>
                <a:lnTo>
                  <a:pt x="1488244" y="67888"/>
                </a:lnTo>
                <a:cubicBezTo>
                  <a:pt x="1484555" y="70540"/>
                  <a:pt x="1480406" y="71577"/>
                  <a:pt x="1476372" y="71577"/>
                </a:cubicBezTo>
                <a:cubicBezTo>
                  <a:pt x="1470609" y="71577"/>
                  <a:pt x="1466459" y="68811"/>
                  <a:pt x="1466459" y="61664"/>
                </a:cubicBezTo>
                <a:lnTo>
                  <a:pt x="1466459" y="35385"/>
                </a:lnTo>
                <a:lnTo>
                  <a:pt x="1487667" y="35385"/>
                </a:lnTo>
                <a:lnTo>
                  <a:pt x="1487667" y="27547"/>
                </a:lnTo>
                <a:lnTo>
                  <a:pt x="1466459" y="27547"/>
                </a:lnTo>
                <a:lnTo>
                  <a:pt x="1466459" y="11296"/>
                </a:lnTo>
                <a:lnTo>
                  <a:pt x="1458045" y="11296"/>
                </a:lnTo>
                <a:lnTo>
                  <a:pt x="1458045" y="60973"/>
                </a:lnTo>
                <a:cubicBezTo>
                  <a:pt x="1458045" y="74804"/>
                  <a:pt x="1464730" y="79530"/>
                  <a:pt x="1475565" y="79530"/>
                </a:cubicBezTo>
                <a:cubicBezTo>
                  <a:pt x="1479829" y="79530"/>
                  <a:pt x="1484671" y="78493"/>
                  <a:pt x="1488359" y="75957"/>
                </a:cubicBezTo>
                <a:moveTo>
                  <a:pt x="1426464" y="35385"/>
                </a:moveTo>
                <a:lnTo>
                  <a:pt x="1426464" y="27547"/>
                </a:lnTo>
                <a:lnTo>
                  <a:pt x="1406063" y="27547"/>
                </a:lnTo>
                <a:lnTo>
                  <a:pt x="1406063" y="18096"/>
                </a:lnTo>
                <a:cubicBezTo>
                  <a:pt x="1406063" y="12102"/>
                  <a:pt x="1409982" y="8068"/>
                  <a:pt x="1416090" y="8068"/>
                </a:cubicBezTo>
                <a:cubicBezTo>
                  <a:pt x="1420355" y="8068"/>
                  <a:pt x="1424389" y="9221"/>
                  <a:pt x="1428078" y="12102"/>
                </a:cubicBezTo>
                <a:lnTo>
                  <a:pt x="1428078" y="3688"/>
                </a:lnTo>
                <a:cubicBezTo>
                  <a:pt x="1424159" y="1037"/>
                  <a:pt x="1419894" y="0"/>
                  <a:pt x="1415514" y="0"/>
                </a:cubicBezTo>
                <a:cubicBezTo>
                  <a:pt x="1404449" y="0"/>
                  <a:pt x="1397649" y="7723"/>
                  <a:pt x="1397649" y="18442"/>
                </a:cubicBezTo>
                <a:lnTo>
                  <a:pt x="1397649" y="78608"/>
                </a:lnTo>
                <a:lnTo>
                  <a:pt x="1406063" y="78608"/>
                </a:lnTo>
                <a:lnTo>
                  <a:pt x="1406063" y="35270"/>
                </a:lnTo>
                <a:lnTo>
                  <a:pt x="1426464" y="35270"/>
                </a:lnTo>
                <a:close/>
                <a:moveTo>
                  <a:pt x="1376441" y="53135"/>
                </a:moveTo>
                <a:cubicBezTo>
                  <a:pt x="1376441" y="63970"/>
                  <a:pt x="1369064" y="71692"/>
                  <a:pt x="1358691" y="71692"/>
                </a:cubicBezTo>
                <a:cubicBezTo>
                  <a:pt x="1348317" y="71692"/>
                  <a:pt x="1340595" y="63970"/>
                  <a:pt x="1340595" y="53135"/>
                </a:cubicBezTo>
                <a:cubicBezTo>
                  <a:pt x="1340595" y="42301"/>
                  <a:pt x="1348087" y="34694"/>
                  <a:pt x="1358691" y="34694"/>
                </a:cubicBezTo>
                <a:cubicBezTo>
                  <a:pt x="1369295" y="34694"/>
                  <a:pt x="1376441" y="42416"/>
                  <a:pt x="1376441" y="53135"/>
                </a:cubicBezTo>
                <a:moveTo>
                  <a:pt x="1358806" y="79645"/>
                </a:moveTo>
                <a:cubicBezTo>
                  <a:pt x="1374136" y="79645"/>
                  <a:pt x="1385201" y="68580"/>
                  <a:pt x="1385201" y="53135"/>
                </a:cubicBezTo>
                <a:cubicBezTo>
                  <a:pt x="1385201" y="37690"/>
                  <a:pt x="1374251" y="26741"/>
                  <a:pt x="1358806" y="26741"/>
                </a:cubicBezTo>
                <a:cubicBezTo>
                  <a:pt x="1343361" y="26741"/>
                  <a:pt x="1331950" y="37806"/>
                  <a:pt x="1331950" y="53135"/>
                </a:cubicBezTo>
                <a:cubicBezTo>
                  <a:pt x="1331950" y="68465"/>
                  <a:pt x="1343246" y="79645"/>
                  <a:pt x="1358806" y="79645"/>
                </a:cubicBezTo>
                <a:moveTo>
                  <a:pt x="1258068" y="49562"/>
                </a:moveTo>
                <a:cubicBezTo>
                  <a:pt x="1259336" y="40802"/>
                  <a:pt x="1264869" y="34348"/>
                  <a:pt x="1274205" y="34348"/>
                </a:cubicBezTo>
                <a:cubicBezTo>
                  <a:pt x="1283541" y="34348"/>
                  <a:pt x="1288843" y="40918"/>
                  <a:pt x="1289535" y="49562"/>
                </a:cubicBezTo>
                <a:lnTo>
                  <a:pt x="1257953" y="49562"/>
                </a:lnTo>
                <a:close/>
                <a:moveTo>
                  <a:pt x="1276510" y="79645"/>
                </a:moveTo>
                <a:cubicBezTo>
                  <a:pt x="1283080" y="79645"/>
                  <a:pt x="1289304" y="78031"/>
                  <a:pt x="1294721" y="74228"/>
                </a:cubicBezTo>
                <a:lnTo>
                  <a:pt x="1294721" y="66160"/>
                </a:lnTo>
                <a:cubicBezTo>
                  <a:pt x="1289304" y="69963"/>
                  <a:pt x="1282965" y="71807"/>
                  <a:pt x="1276510" y="71807"/>
                </a:cubicBezTo>
                <a:cubicBezTo>
                  <a:pt x="1266367" y="71807"/>
                  <a:pt x="1259221" y="65583"/>
                  <a:pt x="1257838" y="56478"/>
                </a:cubicBezTo>
                <a:lnTo>
                  <a:pt x="1298294" y="56478"/>
                </a:lnTo>
                <a:cubicBezTo>
                  <a:pt x="1298294" y="54979"/>
                  <a:pt x="1298525" y="53711"/>
                  <a:pt x="1298525" y="52213"/>
                </a:cubicBezTo>
                <a:cubicBezTo>
                  <a:pt x="1298525" y="37575"/>
                  <a:pt x="1288958" y="26741"/>
                  <a:pt x="1274205" y="26741"/>
                </a:cubicBezTo>
                <a:cubicBezTo>
                  <a:pt x="1258645" y="26741"/>
                  <a:pt x="1248848" y="38382"/>
                  <a:pt x="1248848" y="53711"/>
                </a:cubicBezTo>
                <a:cubicBezTo>
                  <a:pt x="1248848" y="69041"/>
                  <a:pt x="1260489" y="79645"/>
                  <a:pt x="1276395" y="79645"/>
                </a:cubicBezTo>
                <a:moveTo>
                  <a:pt x="1199631" y="53135"/>
                </a:moveTo>
                <a:cubicBezTo>
                  <a:pt x="1199631" y="42992"/>
                  <a:pt x="1205855" y="34924"/>
                  <a:pt x="1215307" y="34924"/>
                </a:cubicBezTo>
                <a:cubicBezTo>
                  <a:pt x="1224182" y="34924"/>
                  <a:pt x="1228562" y="40226"/>
                  <a:pt x="1228562" y="50138"/>
                </a:cubicBezTo>
                <a:lnTo>
                  <a:pt x="1228562" y="78723"/>
                </a:lnTo>
                <a:lnTo>
                  <a:pt x="1237091" y="78723"/>
                </a:lnTo>
                <a:lnTo>
                  <a:pt x="1237091" y="48640"/>
                </a:lnTo>
                <a:cubicBezTo>
                  <a:pt x="1237091" y="35961"/>
                  <a:pt x="1230406" y="26625"/>
                  <a:pt x="1217381" y="26625"/>
                </a:cubicBezTo>
                <a:cubicBezTo>
                  <a:pt x="1209544" y="26625"/>
                  <a:pt x="1203320" y="30775"/>
                  <a:pt x="1199631" y="37114"/>
                </a:cubicBezTo>
                <a:lnTo>
                  <a:pt x="1199631" y="27547"/>
                </a:lnTo>
                <a:lnTo>
                  <a:pt x="1191217" y="27547"/>
                </a:lnTo>
                <a:lnTo>
                  <a:pt x="1191217" y="78723"/>
                </a:lnTo>
                <a:lnTo>
                  <a:pt x="1199631" y="78723"/>
                </a:lnTo>
                <a:lnTo>
                  <a:pt x="1199631" y="53135"/>
                </a:lnTo>
                <a:close/>
                <a:moveTo>
                  <a:pt x="1169203" y="53135"/>
                </a:moveTo>
                <a:cubicBezTo>
                  <a:pt x="1169203" y="63970"/>
                  <a:pt x="1161826" y="71692"/>
                  <a:pt x="1151452" y="71692"/>
                </a:cubicBezTo>
                <a:cubicBezTo>
                  <a:pt x="1141079" y="71692"/>
                  <a:pt x="1133356" y="63970"/>
                  <a:pt x="1133356" y="53135"/>
                </a:cubicBezTo>
                <a:cubicBezTo>
                  <a:pt x="1133356" y="42301"/>
                  <a:pt x="1140848" y="34694"/>
                  <a:pt x="1151452" y="34694"/>
                </a:cubicBezTo>
                <a:cubicBezTo>
                  <a:pt x="1162057" y="34694"/>
                  <a:pt x="1169203" y="42416"/>
                  <a:pt x="1169203" y="53135"/>
                </a:cubicBezTo>
                <a:moveTo>
                  <a:pt x="1151568" y="79645"/>
                </a:moveTo>
                <a:cubicBezTo>
                  <a:pt x="1166897" y="79645"/>
                  <a:pt x="1177962" y="68580"/>
                  <a:pt x="1177962" y="53135"/>
                </a:cubicBezTo>
                <a:cubicBezTo>
                  <a:pt x="1177962" y="37690"/>
                  <a:pt x="1167013" y="26741"/>
                  <a:pt x="1151568" y="26741"/>
                </a:cubicBezTo>
                <a:cubicBezTo>
                  <a:pt x="1136123" y="26741"/>
                  <a:pt x="1124712" y="37806"/>
                  <a:pt x="1124712" y="53135"/>
                </a:cubicBezTo>
                <a:cubicBezTo>
                  <a:pt x="1124712" y="68465"/>
                  <a:pt x="1136008" y="79645"/>
                  <a:pt x="1151568" y="79645"/>
                </a:cubicBezTo>
                <a:moveTo>
                  <a:pt x="1055556" y="65353"/>
                </a:moveTo>
                <a:lnTo>
                  <a:pt x="1055556" y="74458"/>
                </a:lnTo>
                <a:cubicBezTo>
                  <a:pt x="1060051" y="77801"/>
                  <a:pt x="1066160" y="79530"/>
                  <a:pt x="1072845" y="79530"/>
                </a:cubicBezTo>
                <a:cubicBezTo>
                  <a:pt x="1084025" y="79530"/>
                  <a:pt x="1091863" y="73536"/>
                  <a:pt x="1091863" y="63854"/>
                </a:cubicBezTo>
                <a:cubicBezTo>
                  <a:pt x="1091863" y="58322"/>
                  <a:pt x="1088866" y="54403"/>
                  <a:pt x="1082296" y="51637"/>
                </a:cubicBezTo>
                <a:lnTo>
                  <a:pt x="1070194" y="46796"/>
                </a:lnTo>
                <a:cubicBezTo>
                  <a:pt x="1066160" y="45182"/>
                  <a:pt x="1064661" y="43338"/>
                  <a:pt x="1064661" y="40341"/>
                </a:cubicBezTo>
                <a:cubicBezTo>
                  <a:pt x="1064661" y="36077"/>
                  <a:pt x="1068465" y="33541"/>
                  <a:pt x="1073997" y="33541"/>
                </a:cubicBezTo>
                <a:cubicBezTo>
                  <a:pt x="1079069" y="33541"/>
                  <a:pt x="1084716" y="35961"/>
                  <a:pt x="1089327" y="39995"/>
                </a:cubicBezTo>
                <a:lnTo>
                  <a:pt x="1089327" y="31236"/>
                </a:lnTo>
                <a:cubicBezTo>
                  <a:pt x="1085408" y="28239"/>
                  <a:pt x="1079760" y="26510"/>
                  <a:pt x="1073882" y="26510"/>
                </a:cubicBezTo>
                <a:cubicBezTo>
                  <a:pt x="1063393" y="26510"/>
                  <a:pt x="1056247" y="32158"/>
                  <a:pt x="1056247" y="41033"/>
                </a:cubicBezTo>
                <a:cubicBezTo>
                  <a:pt x="1056247" y="47603"/>
                  <a:pt x="1059705" y="51176"/>
                  <a:pt x="1066044" y="53942"/>
                </a:cubicBezTo>
                <a:lnTo>
                  <a:pt x="1078032" y="58783"/>
                </a:lnTo>
                <a:cubicBezTo>
                  <a:pt x="1081835" y="60397"/>
                  <a:pt x="1083333" y="62471"/>
                  <a:pt x="1083333" y="65353"/>
                </a:cubicBezTo>
                <a:cubicBezTo>
                  <a:pt x="1083333" y="69963"/>
                  <a:pt x="1079069" y="72614"/>
                  <a:pt x="1073075" y="72614"/>
                </a:cubicBezTo>
                <a:cubicBezTo>
                  <a:pt x="1067082" y="72614"/>
                  <a:pt x="1061088" y="70309"/>
                  <a:pt x="1055556" y="65237"/>
                </a:cubicBezTo>
                <a:moveTo>
                  <a:pt x="1033772" y="78723"/>
                </a:moveTo>
                <a:lnTo>
                  <a:pt x="1042301" y="78723"/>
                </a:lnTo>
                <a:lnTo>
                  <a:pt x="1042301" y="27547"/>
                </a:lnTo>
                <a:lnTo>
                  <a:pt x="1033772" y="27547"/>
                </a:lnTo>
                <a:lnTo>
                  <a:pt x="1033772" y="78723"/>
                </a:lnTo>
                <a:close/>
                <a:moveTo>
                  <a:pt x="1037460" y="17865"/>
                </a:moveTo>
                <a:cubicBezTo>
                  <a:pt x="1038843" y="17865"/>
                  <a:pt x="1039995" y="17404"/>
                  <a:pt x="1041148" y="16598"/>
                </a:cubicBezTo>
                <a:lnTo>
                  <a:pt x="1047257" y="12333"/>
                </a:lnTo>
                <a:lnTo>
                  <a:pt x="1041148" y="7953"/>
                </a:lnTo>
                <a:cubicBezTo>
                  <a:pt x="1039995" y="7146"/>
                  <a:pt x="1038843" y="6801"/>
                  <a:pt x="1037460" y="6801"/>
                </a:cubicBezTo>
                <a:cubicBezTo>
                  <a:pt x="1034463" y="6801"/>
                  <a:pt x="1032042" y="9336"/>
                  <a:pt x="1032042" y="12448"/>
                </a:cubicBezTo>
                <a:cubicBezTo>
                  <a:pt x="1032042" y="15560"/>
                  <a:pt x="1034463" y="17865"/>
                  <a:pt x="1037460" y="17865"/>
                </a:cubicBezTo>
                <a:moveTo>
                  <a:pt x="1000692" y="27663"/>
                </a:moveTo>
                <a:lnTo>
                  <a:pt x="991817" y="27663"/>
                </a:lnTo>
                <a:lnTo>
                  <a:pt x="975680" y="61088"/>
                </a:lnTo>
                <a:lnTo>
                  <a:pt x="958967" y="27663"/>
                </a:lnTo>
                <a:lnTo>
                  <a:pt x="949055" y="27663"/>
                </a:lnTo>
                <a:lnTo>
                  <a:pt x="971185" y="70655"/>
                </a:lnTo>
                <a:lnTo>
                  <a:pt x="954818" y="104772"/>
                </a:lnTo>
                <a:lnTo>
                  <a:pt x="963693" y="104772"/>
                </a:lnTo>
                <a:lnTo>
                  <a:pt x="1000807" y="27663"/>
                </a:lnTo>
                <a:close/>
                <a:moveTo>
                  <a:pt x="931189" y="78723"/>
                </a:moveTo>
                <a:lnTo>
                  <a:pt x="939604" y="78723"/>
                </a:lnTo>
                <a:lnTo>
                  <a:pt x="939604" y="922"/>
                </a:lnTo>
                <a:lnTo>
                  <a:pt x="931189" y="922"/>
                </a:lnTo>
                <a:lnTo>
                  <a:pt x="931189" y="78723"/>
                </a:lnTo>
                <a:close/>
                <a:moveTo>
                  <a:pt x="903412" y="54288"/>
                </a:moveTo>
                <a:cubicBezTo>
                  <a:pt x="903412" y="41724"/>
                  <a:pt x="911941" y="34924"/>
                  <a:pt x="922084" y="36192"/>
                </a:cubicBezTo>
                <a:lnTo>
                  <a:pt x="922084" y="26625"/>
                </a:lnTo>
                <a:cubicBezTo>
                  <a:pt x="913900" y="26625"/>
                  <a:pt x="907215" y="31236"/>
                  <a:pt x="903412" y="38958"/>
                </a:cubicBezTo>
                <a:lnTo>
                  <a:pt x="903412" y="27547"/>
                </a:lnTo>
                <a:lnTo>
                  <a:pt x="894998" y="27547"/>
                </a:lnTo>
                <a:lnTo>
                  <a:pt x="894998" y="78723"/>
                </a:lnTo>
                <a:lnTo>
                  <a:pt x="903412" y="78723"/>
                </a:lnTo>
                <a:lnTo>
                  <a:pt x="903412" y="54288"/>
                </a:lnTo>
                <a:close/>
                <a:moveTo>
                  <a:pt x="851314" y="34694"/>
                </a:moveTo>
                <a:cubicBezTo>
                  <a:pt x="861803" y="34694"/>
                  <a:pt x="869295" y="42531"/>
                  <a:pt x="869295" y="53366"/>
                </a:cubicBezTo>
                <a:cubicBezTo>
                  <a:pt x="869295" y="64200"/>
                  <a:pt x="861803" y="71692"/>
                  <a:pt x="851314" y="71692"/>
                </a:cubicBezTo>
                <a:cubicBezTo>
                  <a:pt x="840825" y="71692"/>
                  <a:pt x="833564" y="63970"/>
                  <a:pt x="833564" y="53366"/>
                </a:cubicBezTo>
                <a:cubicBezTo>
                  <a:pt x="833564" y="42762"/>
                  <a:pt x="841056" y="34694"/>
                  <a:pt x="851314" y="34694"/>
                </a:cubicBezTo>
                <a:moveTo>
                  <a:pt x="869295" y="78723"/>
                </a:moveTo>
                <a:lnTo>
                  <a:pt x="877824" y="78723"/>
                </a:lnTo>
                <a:lnTo>
                  <a:pt x="877824" y="27547"/>
                </a:lnTo>
                <a:lnTo>
                  <a:pt x="869295" y="27547"/>
                </a:lnTo>
                <a:lnTo>
                  <a:pt x="869295" y="37229"/>
                </a:lnTo>
                <a:cubicBezTo>
                  <a:pt x="865491" y="30659"/>
                  <a:pt x="858691" y="26625"/>
                  <a:pt x="850622" y="26625"/>
                </a:cubicBezTo>
                <a:cubicBezTo>
                  <a:pt x="835639" y="26625"/>
                  <a:pt x="824920" y="37921"/>
                  <a:pt x="824920" y="53366"/>
                </a:cubicBezTo>
                <a:cubicBezTo>
                  <a:pt x="824920" y="68811"/>
                  <a:pt x="835639" y="79530"/>
                  <a:pt x="850622" y="79530"/>
                </a:cubicBezTo>
                <a:cubicBezTo>
                  <a:pt x="858691" y="79530"/>
                  <a:pt x="865491" y="75611"/>
                  <a:pt x="869295" y="69156"/>
                </a:cubicBezTo>
                <a:lnTo>
                  <a:pt x="869295" y="78723"/>
                </a:lnTo>
                <a:close/>
                <a:moveTo>
                  <a:pt x="803135" y="78723"/>
                </a:moveTo>
                <a:lnTo>
                  <a:pt x="811549" y="78723"/>
                </a:lnTo>
                <a:lnTo>
                  <a:pt x="811549" y="922"/>
                </a:lnTo>
                <a:lnTo>
                  <a:pt x="803135" y="922"/>
                </a:lnTo>
                <a:lnTo>
                  <a:pt x="803135" y="78723"/>
                </a:lnTo>
                <a:close/>
                <a:moveTo>
                  <a:pt x="779046" y="57054"/>
                </a:moveTo>
                <a:cubicBezTo>
                  <a:pt x="779046" y="66851"/>
                  <a:pt x="773398" y="71692"/>
                  <a:pt x="764984" y="71692"/>
                </a:cubicBezTo>
                <a:cubicBezTo>
                  <a:pt x="756570" y="71692"/>
                  <a:pt x="750807" y="66851"/>
                  <a:pt x="750807" y="57054"/>
                </a:cubicBezTo>
                <a:lnTo>
                  <a:pt x="750807" y="27547"/>
                </a:lnTo>
                <a:lnTo>
                  <a:pt x="742393" y="27547"/>
                </a:lnTo>
                <a:lnTo>
                  <a:pt x="742393" y="56132"/>
                </a:lnTo>
                <a:cubicBezTo>
                  <a:pt x="742393" y="70655"/>
                  <a:pt x="751153" y="79530"/>
                  <a:pt x="764984" y="79530"/>
                </a:cubicBezTo>
                <a:cubicBezTo>
                  <a:pt x="778815" y="79530"/>
                  <a:pt x="787460" y="70655"/>
                  <a:pt x="787460" y="56132"/>
                </a:cubicBezTo>
                <a:lnTo>
                  <a:pt x="787460" y="27547"/>
                </a:lnTo>
                <a:lnTo>
                  <a:pt x="779046" y="27547"/>
                </a:lnTo>
                <a:lnTo>
                  <a:pt x="779046" y="57054"/>
                </a:lnTo>
                <a:close/>
                <a:moveTo>
                  <a:pt x="718073" y="53366"/>
                </a:moveTo>
                <a:cubicBezTo>
                  <a:pt x="718073" y="63970"/>
                  <a:pt x="710581" y="71692"/>
                  <a:pt x="700092" y="71692"/>
                </a:cubicBezTo>
                <a:cubicBezTo>
                  <a:pt x="689603" y="71692"/>
                  <a:pt x="682342" y="63970"/>
                  <a:pt x="682342" y="53366"/>
                </a:cubicBezTo>
                <a:cubicBezTo>
                  <a:pt x="682342" y="42762"/>
                  <a:pt x="689834" y="34694"/>
                  <a:pt x="700092" y="34694"/>
                </a:cubicBezTo>
                <a:cubicBezTo>
                  <a:pt x="710351" y="34694"/>
                  <a:pt x="718073" y="42531"/>
                  <a:pt x="718073" y="53366"/>
                </a:cubicBezTo>
                <a:moveTo>
                  <a:pt x="726602" y="79184"/>
                </a:moveTo>
                <a:lnTo>
                  <a:pt x="726602" y="27663"/>
                </a:lnTo>
                <a:lnTo>
                  <a:pt x="718073" y="27663"/>
                </a:lnTo>
                <a:lnTo>
                  <a:pt x="718073" y="37460"/>
                </a:lnTo>
                <a:cubicBezTo>
                  <a:pt x="714269" y="30890"/>
                  <a:pt x="707469" y="26741"/>
                  <a:pt x="699401" y="26741"/>
                </a:cubicBezTo>
                <a:cubicBezTo>
                  <a:pt x="684417" y="26741"/>
                  <a:pt x="673697" y="38036"/>
                  <a:pt x="673697" y="53481"/>
                </a:cubicBezTo>
                <a:cubicBezTo>
                  <a:pt x="673697" y="68926"/>
                  <a:pt x="684532" y="79645"/>
                  <a:pt x="699401" y="79645"/>
                </a:cubicBezTo>
                <a:cubicBezTo>
                  <a:pt x="707469" y="79645"/>
                  <a:pt x="714269" y="75726"/>
                  <a:pt x="718073" y="69272"/>
                </a:cubicBezTo>
                <a:lnTo>
                  <a:pt x="718073" y="79876"/>
                </a:lnTo>
                <a:cubicBezTo>
                  <a:pt x="718073" y="91402"/>
                  <a:pt x="711618" y="97626"/>
                  <a:pt x="699631" y="97626"/>
                </a:cubicBezTo>
                <a:cubicBezTo>
                  <a:pt x="692831" y="97626"/>
                  <a:pt x="684878" y="95090"/>
                  <a:pt x="679115" y="89788"/>
                </a:cubicBezTo>
                <a:lnTo>
                  <a:pt x="679115" y="99124"/>
                </a:lnTo>
                <a:cubicBezTo>
                  <a:pt x="685108" y="103504"/>
                  <a:pt x="692139" y="105694"/>
                  <a:pt x="699631" y="105694"/>
                </a:cubicBezTo>
                <a:cubicBezTo>
                  <a:pt x="716805" y="105694"/>
                  <a:pt x="726602" y="96243"/>
                  <a:pt x="726602" y="79299"/>
                </a:cubicBezTo>
                <a:moveTo>
                  <a:pt x="623674" y="49562"/>
                </a:moveTo>
                <a:cubicBezTo>
                  <a:pt x="624942" y="40802"/>
                  <a:pt x="630475" y="34348"/>
                  <a:pt x="639811" y="34348"/>
                </a:cubicBezTo>
                <a:cubicBezTo>
                  <a:pt x="649147" y="34348"/>
                  <a:pt x="654449" y="40918"/>
                  <a:pt x="655141" y="49562"/>
                </a:cubicBezTo>
                <a:lnTo>
                  <a:pt x="623559" y="49562"/>
                </a:lnTo>
                <a:close/>
                <a:moveTo>
                  <a:pt x="642232" y="79645"/>
                </a:moveTo>
                <a:cubicBezTo>
                  <a:pt x="648801" y="79645"/>
                  <a:pt x="655025" y="78031"/>
                  <a:pt x="660443" y="74228"/>
                </a:cubicBezTo>
                <a:lnTo>
                  <a:pt x="660443" y="66160"/>
                </a:lnTo>
                <a:cubicBezTo>
                  <a:pt x="655025" y="69963"/>
                  <a:pt x="648686" y="71807"/>
                  <a:pt x="642232" y="71807"/>
                </a:cubicBezTo>
                <a:cubicBezTo>
                  <a:pt x="632089" y="71807"/>
                  <a:pt x="624942" y="65583"/>
                  <a:pt x="623559" y="56478"/>
                </a:cubicBezTo>
                <a:lnTo>
                  <a:pt x="664016" y="56478"/>
                </a:lnTo>
                <a:cubicBezTo>
                  <a:pt x="664016" y="54979"/>
                  <a:pt x="664246" y="53711"/>
                  <a:pt x="664246" y="52213"/>
                </a:cubicBezTo>
                <a:cubicBezTo>
                  <a:pt x="664246" y="37575"/>
                  <a:pt x="654680" y="26741"/>
                  <a:pt x="639926" y="26741"/>
                </a:cubicBezTo>
                <a:cubicBezTo>
                  <a:pt x="624366" y="26741"/>
                  <a:pt x="614569" y="38382"/>
                  <a:pt x="614569" y="53711"/>
                </a:cubicBezTo>
                <a:cubicBezTo>
                  <a:pt x="614569" y="69041"/>
                  <a:pt x="626210" y="79645"/>
                  <a:pt x="642116" y="79645"/>
                </a:cubicBezTo>
                <a:moveTo>
                  <a:pt x="591171" y="54288"/>
                </a:moveTo>
                <a:cubicBezTo>
                  <a:pt x="591171" y="41724"/>
                  <a:pt x="599700" y="34924"/>
                  <a:pt x="609843" y="36192"/>
                </a:cubicBezTo>
                <a:lnTo>
                  <a:pt x="609843" y="26625"/>
                </a:lnTo>
                <a:cubicBezTo>
                  <a:pt x="601660" y="26625"/>
                  <a:pt x="594975" y="31236"/>
                  <a:pt x="591171" y="38958"/>
                </a:cubicBezTo>
                <a:lnTo>
                  <a:pt x="591171" y="27547"/>
                </a:lnTo>
                <a:lnTo>
                  <a:pt x="582757" y="27547"/>
                </a:lnTo>
                <a:lnTo>
                  <a:pt x="582757" y="78723"/>
                </a:lnTo>
                <a:lnTo>
                  <a:pt x="591171" y="78723"/>
                </a:lnTo>
                <a:lnTo>
                  <a:pt x="591171" y="54288"/>
                </a:lnTo>
                <a:close/>
                <a:moveTo>
                  <a:pt x="515214" y="34694"/>
                </a:moveTo>
                <a:cubicBezTo>
                  <a:pt x="525703" y="34694"/>
                  <a:pt x="533195" y="42531"/>
                  <a:pt x="533195" y="53366"/>
                </a:cubicBezTo>
                <a:cubicBezTo>
                  <a:pt x="533195" y="64200"/>
                  <a:pt x="525703" y="71692"/>
                  <a:pt x="515214" y="71692"/>
                </a:cubicBezTo>
                <a:cubicBezTo>
                  <a:pt x="504726" y="71692"/>
                  <a:pt x="497464" y="63970"/>
                  <a:pt x="497464" y="53366"/>
                </a:cubicBezTo>
                <a:cubicBezTo>
                  <a:pt x="497464" y="42762"/>
                  <a:pt x="504956" y="34694"/>
                  <a:pt x="515214" y="34694"/>
                </a:cubicBezTo>
                <a:moveTo>
                  <a:pt x="533195" y="78723"/>
                </a:moveTo>
                <a:lnTo>
                  <a:pt x="541724" y="78723"/>
                </a:lnTo>
                <a:lnTo>
                  <a:pt x="541724" y="922"/>
                </a:lnTo>
                <a:lnTo>
                  <a:pt x="533195" y="922"/>
                </a:lnTo>
                <a:lnTo>
                  <a:pt x="533195" y="37344"/>
                </a:lnTo>
                <a:cubicBezTo>
                  <a:pt x="529391" y="30659"/>
                  <a:pt x="522706" y="26625"/>
                  <a:pt x="514523" y="26625"/>
                </a:cubicBezTo>
                <a:cubicBezTo>
                  <a:pt x="499539" y="26625"/>
                  <a:pt x="488820" y="37921"/>
                  <a:pt x="488820" y="53366"/>
                </a:cubicBezTo>
                <a:cubicBezTo>
                  <a:pt x="488820" y="68811"/>
                  <a:pt x="499539" y="79530"/>
                  <a:pt x="514523" y="79530"/>
                </a:cubicBezTo>
                <a:cubicBezTo>
                  <a:pt x="522706" y="79530"/>
                  <a:pt x="529391" y="75496"/>
                  <a:pt x="533195" y="69041"/>
                </a:cubicBezTo>
                <a:lnTo>
                  <a:pt x="533195" y="78723"/>
                </a:lnTo>
                <a:close/>
                <a:moveTo>
                  <a:pt x="439488" y="53135"/>
                </a:moveTo>
                <a:cubicBezTo>
                  <a:pt x="439488" y="42992"/>
                  <a:pt x="445712" y="34924"/>
                  <a:pt x="455164" y="34924"/>
                </a:cubicBezTo>
                <a:cubicBezTo>
                  <a:pt x="464039" y="34924"/>
                  <a:pt x="468419" y="40226"/>
                  <a:pt x="468419" y="50138"/>
                </a:cubicBezTo>
                <a:lnTo>
                  <a:pt x="468419" y="78723"/>
                </a:lnTo>
                <a:lnTo>
                  <a:pt x="476948" y="78723"/>
                </a:lnTo>
                <a:lnTo>
                  <a:pt x="476948" y="48640"/>
                </a:lnTo>
                <a:cubicBezTo>
                  <a:pt x="476948" y="35961"/>
                  <a:pt x="470263" y="26625"/>
                  <a:pt x="457238" y="26625"/>
                </a:cubicBezTo>
                <a:cubicBezTo>
                  <a:pt x="449401" y="26625"/>
                  <a:pt x="443176" y="30775"/>
                  <a:pt x="439488" y="37114"/>
                </a:cubicBezTo>
                <a:lnTo>
                  <a:pt x="439488" y="27547"/>
                </a:lnTo>
                <a:lnTo>
                  <a:pt x="431074" y="27547"/>
                </a:lnTo>
                <a:lnTo>
                  <a:pt x="431074" y="78723"/>
                </a:lnTo>
                <a:lnTo>
                  <a:pt x="439488" y="78723"/>
                </a:lnTo>
                <a:lnTo>
                  <a:pt x="439488" y="53135"/>
                </a:lnTo>
                <a:close/>
                <a:moveTo>
                  <a:pt x="387390" y="34694"/>
                </a:moveTo>
                <a:cubicBezTo>
                  <a:pt x="397879" y="34694"/>
                  <a:pt x="405371" y="42531"/>
                  <a:pt x="405371" y="53366"/>
                </a:cubicBezTo>
                <a:cubicBezTo>
                  <a:pt x="405371" y="64200"/>
                  <a:pt x="397879" y="71692"/>
                  <a:pt x="387390" y="71692"/>
                </a:cubicBezTo>
                <a:cubicBezTo>
                  <a:pt x="376902" y="71692"/>
                  <a:pt x="369641" y="63970"/>
                  <a:pt x="369641" y="53366"/>
                </a:cubicBezTo>
                <a:cubicBezTo>
                  <a:pt x="369641" y="42762"/>
                  <a:pt x="377132" y="34694"/>
                  <a:pt x="387390" y="34694"/>
                </a:cubicBezTo>
                <a:moveTo>
                  <a:pt x="405371" y="78723"/>
                </a:moveTo>
                <a:lnTo>
                  <a:pt x="413901" y="78723"/>
                </a:lnTo>
                <a:lnTo>
                  <a:pt x="413901" y="27547"/>
                </a:lnTo>
                <a:lnTo>
                  <a:pt x="405371" y="27547"/>
                </a:lnTo>
                <a:lnTo>
                  <a:pt x="405371" y="37229"/>
                </a:lnTo>
                <a:cubicBezTo>
                  <a:pt x="401568" y="30659"/>
                  <a:pt x="394767" y="26625"/>
                  <a:pt x="386699" y="26625"/>
                </a:cubicBezTo>
                <a:cubicBezTo>
                  <a:pt x="371600" y="26625"/>
                  <a:pt x="360996" y="37921"/>
                  <a:pt x="360996" y="53366"/>
                </a:cubicBezTo>
                <a:cubicBezTo>
                  <a:pt x="360996" y="68811"/>
                  <a:pt x="371715" y="79530"/>
                  <a:pt x="386699" y="79530"/>
                </a:cubicBezTo>
                <a:cubicBezTo>
                  <a:pt x="394767" y="79530"/>
                  <a:pt x="401568" y="75611"/>
                  <a:pt x="405371" y="69156"/>
                </a:cubicBezTo>
                <a:lnTo>
                  <a:pt x="405371" y="78723"/>
                </a:lnTo>
                <a:close/>
                <a:moveTo>
                  <a:pt x="331720" y="27663"/>
                </a:moveTo>
                <a:lnTo>
                  <a:pt x="322844" y="27663"/>
                </a:lnTo>
                <a:lnTo>
                  <a:pt x="306708" y="61088"/>
                </a:lnTo>
                <a:lnTo>
                  <a:pt x="289995" y="27663"/>
                </a:lnTo>
                <a:lnTo>
                  <a:pt x="280083" y="27663"/>
                </a:lnTo>
                <a:lnTo>
                  <a:pt x="302213" y="70655"/>
                </a:lnTo>
                <a:lnTo>
                  <a:pt x="285846" y="104772"/>
                </a:lnTo>
                <a:lnTo>
                  <a:pt x="294721" y="104772"/>
                </a:lnTo>
                <a:lnTo>
                  <a:pt x="331835" y="27663"/>
                </a:lnTo>
                <a:close/>
                <a:moveTo>
                  <a:pt x="262218" y="78723"/>
                </a:moveTo>
                <a:lnTo>
                  <a:pt x="270631" y="78723"/>
                </a:lnTo>
                <a:lnTo>
                  <a:pt x="270631" y="922"/>
                </a:lnTo>
                <a:lnTo>
                  <a:pt x="262218" y="922"/>
                </a:lnTo>
                <a:lnTo>
                  <a:pt x="262218" y="78723"/>
                </a:lnTo>
                <a:close/>
                <a:moveTo>
                  <a:pt x="242623" y="78723"/>
                </a:moveTo>
                <a:lnTo>
                  <a:pt x="252997" y="78723"/>
                </a:lnTo>
                <a:lnTo>
                  <a:pt x="230406" y="47718"/>
                </a:lnTo>
                <a:lnTo>
                  <a:pt x="250115" y="27547"/>
                </a:lnTo>
                <a:lnTo>
                  <a:pt x="240087" y="27547"/>
                </a:lnTo>
                <a:lnTo>
                  <a:pt x="216690" y="51406"/>
                </a:lnTo>
                <a:lnTo>
                  <a:pt x="216690" y="922"/>
                </a:lnTo>
                <a:lnTo>
                  <a:pt x="208276" y="922"/>
                </a:lnTo>
                <a:lnTo>
                  <a:pt x="208276" y="78723"/>
                </a:lnTo>
                <a:lnTo>
                  <a:pt x="216690" y="78723"/>
                </a:lnTo>
                <a:lnTo>
                  <a:pt x="216690" y="62125"/>
                </a:lnTo>
                <a:lnTo>
                  <a:pt x="224643" y="53942"/>
                </a:lnTo>
                <a:lnTo>
                  <a:pt x="242739" y="78723"/>
                </a:lnTo>
                <a:close/>
                <a:moveTo>
                  <a:pt x="159751" y="53135"/>
                </a:moveTo>
                <a:cubicBezTo>
                  <a:pt x="159751" y="42185"/>
                  <a:pt x="167474" y="34694"/>
                  <a:pt x="178308" y="34694"/>
                </a:cubicBezTo>
                <a:cubicBezTo>
                  <a:pt x="184647" y="34694"/>
                  <a:pt x="190180" y="36999"/>
                  <a:pt x="194214" y="41263"/>
                </a:cubicBezTo>
                <a:lnTo>
                  <a:pt x="194214" y="31927"/>
                </a:lnTo>
                <a:cubicBezTo>
                  <a:pt x="189719" y="28469"/>
                  <a:pt x="184071" y="26741"/>
                  <a:pt x="177847" y="26741"/>
                </a:cubicBezTo>
                <a:cubicBezTo>
                  <a:pt x="162287" y="26741"/>
                  <a:pt x="151106" y="37690"/>
                  <a:pt x="151106" y="53250"/>
                </a:cubicBezTo>
                <a:cubicBezTo>
                  <a:pt x="151106" y="68811"/>
                  <a:pt x="162056" y="79645"/>
                  <a:pt x="177732" y="79645"/>
                </a:cubicBezTo>
                <a:cubicBezTo>
                  <a:pt x="183840" y="79645"/>
                  <a:pt x="189719" y="78147"/>
                  <a:pt x="194790" y="74919"/>
                </a:cubicBezTo>
                <a:lnTo>
                  <a:pt x="194790" y="66275"/>
                </a:lnTo>
                <a:cubicBezTo>
                  <a:pt x="190295" y="70078"/>
                  <a:pt x="184763" y="71807"/>
                  <a:pt x="178538" y="71807"/>
                </a:cubicBezTo>
                <a:cubicBezTo>
                  <a:pt x="167589" y="71807"/>
                  <a:pt x="159866" y="64085"/>
                  <a:pt x="159866" y="53250"/>
                </a:cubicBezTo>
                <a:moveTo>
                  <a:pt x="129322" y="78723"/>
                </a:moveTo>
                <a:lnTo>
                  <a:pt x="137851" y="78723"/>
                </a:lnTo>
                <a:lnTo>
                  <a:pt x="137851" y="27547"/>
                </a:lnTo>
                <a:lnTo>
                  <a:pt x="129322" y="27547"/>
                </a:lnTo>
                <a:lnTo>
                  <a:pt x="129322" y="78723"/>
                </a:lnTo>
                <a:close/>
                <a:moveTo>
                  <a:pt x="133010" y="17865"/>
                </a:moveTo>
                <a:cubicBezTo>
                  <a:pt x="134394" y="17865"/>
                  <a:pt x="135546" y="17404"/>
                  <a:pt x="136584" y="16598"/>
                </a:cubicBezTo>
                <a:lnTo>
                  <a:pt x="142693" y="12333"/>
                </a:lnTo>
                <a:lnTo>
                  <a:pt x="136584" y="7953"/>
                </a:lnTo>
                <a:cubicBezTo>
                  <a:pt x="135431" y="7146"/>
                  <a:pt x="134278" y="6801"/>
                  <a:pt x="133010" y="6801"/>
                </a:cubicBezTo>
                <a:cubicBezTo>
                  <a:pt x="130014" y="6801"/>
                  <a:pt x="127593" y="9336"/>
                  <a:pt x="127593" y="12448"/>
                </a:cubicBezTo>
                <a:cubicBezTo>
                  <a:pt x="127593" y="15560"/>
                  <a:pt x="130014" y="17865"/>
                  <a:pt x="133010" y="17865"/>
                </a:cubicBezTo>
                <a:moveTo>
                  <a:pt x="105233" y="57054"/>
                </a:moveTo>
                <a:cubicBezTo>
                  <a:pt x="105233" y="66851"/>
                  <a:pt x="99585" y="71692"/>
                  <a:pt x="91171" y="71692"/>
                </a:cubicBezTo>
                <a:cubicBezTo>
                  <a:pt x="82757" y="71692"/>
                  <a:pt x="76994" y="66851"/>
                  <a:pt x="76994" y="57054"/>
                </a:cubicBezTo>
                <a:lnTo>
                  <a:pt x="76994" y="27547"/>
                </a:lnTo>
                <a:lnTo>
                  <a:pt x="68580" y="27547"/>
                </a:lnTo>
                <a:lnTo>
                  <a:pt x="68580" y="56132"/>
                </a:lnTo>
                <a:cubicBezTo>
                  <a:pt x="68580" y="70655"/>
                  <a:pt x="77340" y="79530"/>
                  <a:pt x="91171" y="79530"/>
                </a:cubicBezTo>
                <a:cubicBezTo>
                  <a:pt x="105002" y="79530"/>
                  <a:pt x="113647" y="70655"/>
                  <a:pt x="113647" y="56132"/>
                </a:cubicBezTo>
                <a:lnTo>
                  <a:pt x="113647" y="27547"/>
                </a:lnTo>
                <a:lnTo>
                  <a:pt x="105233" y="27547"/>
                </a:lnTo>
                <a:lnTo>
                  <a:pt x="105233" y="57054"/>
                </a:lnTo>
                <a:close/>
                <a:moveTo>
                  <a:pt x="26394" y="34694"/>
                </a:moveTo>
                <a:cubicBezTo>
                  <a:pt x="36883" y="34694"/>
                  <a:pt x="44375" y="42531"/>
                  <a:pt x="44375" y="53366"/>
                </a:cubicBezTo>
                <a:cubicBezTo>
                  <a:pt x="44375" y="64200"/>
                  <a:pt x="36883" y="71692"/>
                  <a:pt x="26394" y="71692"/>
                </a:cubicBezTo>
                <a:cubicBezTo>
                  <a:pt x="15906" y="71692"/>
                  <a:pt x="8645" y="63970"/>
                  <a:pt x="8645" y="53366"/>
                </a:cubicBezTo>
                <a:cubicBezTo>
                  <a:pt x="8645" y="42762"/>
                  <a:pt x="16136" y="34694"/>
                  <a:pt x="26394" y="34694"/>
                </a:cubicBezTo>
                <a:moveTo>
                  <a:pt x="52905" y="27663"/>
                </a:moveTo>
                <a:lnTo>
                  <a:pt x="44375" y="27663"/>
                </a:lnTo>
                <a:lnTo>
                  <a:pt x="44375" y="37460"/>
                </a:lnTo>
                <a:cubicBezTo>
                  <a:pt x="40572" y="30890"/>
                  <a:pt x="33771" y="26741"/>
                  <a:pt x="25703" y="26741"/>
                </a:cubicBezTo>
                <a:cubicBezTo>
                  <a:pt x="10719" y="26741"/>
                  <a:pt x="0" y="38036"/>
                  <a:pt x="0" y="53481"/>
                </a:cubicBezTo>
                <a:cubicBezTo>
                  <a:pt x="0" y="68926"/>
                  <a:pt x="10835" y="79645"/>
                  <a:pt x="25703" y="79645"/>
                </a:cubicBezTo>
                <a:cubicBezTo>
                  <a:pt x="33771" y="79645"/>
                  <a:pt x="40572" y="75726"/>
                  <a:pt x="44375" y="69272"/>
                </a:cubicBezTo>
                <a:lnTo>
                  <a:pt x="44375" y="104772"/>
                </a:lnTo>
                <a:lnTo>
                  <a:pt x="52905" y="104772"/>
                </a:lnTo>
                <a:lnTo>
                  <a:pt x="52905" y="2766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4" name="Freeform: Shape 2013">
            <a:extLst>
              <a:ext uri="{FF2B5EF4-FFF2-40B4-BE49-F238E27FC236}">
                <a16:creationId xmlns:a16="http://schemas.microsoft.com/office/drawing/2014/main" id="{68542DB8-AE9A-18B7-7202-BA55972AB985}"/>
              </a:ext>
            </a:extLst>
          </p:cNvPr>
          <p:cNvSpPr/>
          <p:nvPr/>
        </p:nvSpPr>
        <p:spPr>
          <a:xfrm>
            <a:off x="3790111" y="3405918"/>
            <a:ext cx="1444444" cy="104771"/>
          </a:xfrm>
          <a:custGeom>
            <a:avLst/>
            <a:gdLst>
              <a:gd name="connsiteX0" fmla="*/ 1438451 w 1444444"/>
              <a:gd name="connsiteY0" fmla="*/ 79645 h 104771"/>
              <a:gd name="connsiteX1" fmla="*/ 1444445 w 1444444"/>
              <a:gd name="connsiteY1" fmla="*/ 73767 h 104771"/>
              <a:gd name="connsiteX2" fmla="*/ 1438451 w 1444444"/>
              <a:gd name="connsiteY2" fmla="*/ 67773 h 104771"/>
              <a:gd name="connsiteX3" fmla="*/ 1432227 w 1444444"/>
              <a:gd name="connsiteY3" fmla="*/ 73767 h 104771"/>
              <a:gd name="connsiteX4" fmla="*/ 1438451 w 1444444"/>
              <a:gd name="connsiteY4" fmla="*/ 79645 h 104771"/>
              <a:gd name="connsiteX5" fmla="*/ 1382780 w 1444444"/>
              <a:gd name="connsiteY5" fmla="*/ 49562 h 104771"/>
              <a:gd name="connsiteX6" fmla="*/ 1398917 w 1444444"/>
              <a:gd name="connsiteY6" fmla="*/ 34348 h 104771"/>
              <a:gd name="connsiteX7" fmla="*/ 1414247 w 1444444"/>
              <a:gd name="connsiteY7" fmla="*/ 49562 h 104771"/>
              <a:gd name="connsiteX8" fmla="*/ 1382665 w 1444444"/>
              <a:gd name="connsiteY8" fmla="*/ 49562 h 104771"/>
              <a:gd name="connsiteX9" fmla="*/ 1401222 w 1444444"/>
              <a:gd name="connsiteY9" fmla="*/ 79645 h 104771"/>
              <a:gd name="connsiteX10" fmla="*/ 1419433 w 1444444"/>
              <a:gd name="connsiteY10" fmla="*/ 74228 h 104771"/>
              <a:gd name="connsiteX11" fmla="*/ 1419433 w 1444444"/>
              <a:gd name="connsiteY11" fmla="*/ 66160 h 104771"/>
              <a:gd name="connsiteX12" fmla="*/ 1401222 w 1444444"/>
              <a:gd name="connsiteY12" fmla="*/ 71807 h 104771"/>
              <a:gd name="connsiteX13" fmla="*/ 1382550 w 1444444"/>
              <a:gd name="connsiteY13" fmla="*/ 56478 h 104771"/>
              <a:gd name="connsiteX14" fmla="*/ 1423007 w 1444444"/>
              <a:gd name="connsiteY14" fmla="*/ 56478 h 104771"/>
              <a:gd name="connsiteX15" fmla="*/ 1423237 w 1444444"/>
              <a:gd name="connsiteY15" fmla="*/ 52213 h 104771"/>
              <a:gd name="connsiteX16" fmla="*/ 1398917 w 1444444"/>
              <a:gd name="connsiteY16" fmla="*/ 26741 h 104771"/>
              <a:gd name="connsiteX17" fmla="*/ 1373560 w 1444444"/>
              <a:gd name="connsiteY17" fmla="*/ 53711 h 104771"/>
              <a:gd name="connsiteX18" fmla="*/ 1401107 w 1444444"/>
              <a:gd name="connsiteY18" fmla="*/ 79645 h 104771"/>
              <a:gd name="connsiteX19" fmla="*/ 1369064 w 1444444"/>
              <a:gd name="connsiteY19" fmla="*/ 35385 h 104771"/>
              <a:gd name="connsiteX20" fmla="*/ 1369064 w 1444444"/>
              <a:gd name="connsiteY20" fmla="*/ 27547 h 104771"/>
              <a:gd name="connsiteX21" fmla="*/ 1348663 w 1444444"/>
              <a:gd name="connsiteY21" fmla="*/ 27547 h 104771"/>
              <a:gd name="connsiteX22" fmla="*/ 1348663 w 1444444"/>
              <a:gd name="connsiteY22" fmla="*/ 18096 h 104771"/>
              <a:gd name="connsiteX23" fmla="*/ 1358691 w 1444444"/>
              <a:gd name="connsiteY23" fmla="*/ 8068 h 104771"/>
              <a:gd name="connsiteX24" fmla="*/ 1370678 w 1444444"/>
              <a:gd name="connsiteY24" fmla="*/ 12102 h 104771"/>
              <a:gd name="connsiteX25" fmla="*/ 1370678 w 1444444"/>
              <a:gd name="connsiteY25" fmla="*/ 3688 h 104771"/>
              <a:gd name="connsiteX26" fmla="*/ 1358115 w 1444444"/>
              <a:gd name="connsiteY26" fmla="*/ 0 h 104771"/>
              <a:gd name="connsiteX27" fmla="*/ 1340249 w 1444444"/>
              <a:gd name="connsiteY27" fmla="*/ 18442 h 104771"/>
              <a:gd name="connsiteX28" fmla="*/ 1340249 w 1444444"/>
              <a:gd name="connsiteY28" fmla="*/ 78608 h 104771"/>
              <a:gd name="connsiteX29" fmla="*/ 1348663 w 1444444"/>
              <a:gd name="connsiteY29" fmla="*/ 78608 h 104771"/>
              <a:gd name="connsiteX30" fmla="*/ 1348663 w 1444444"/>
              <a:gd name="connsiteY30" fmla="*/ 35270 h 104771"/>
              <a:gd name="connsiteX31" fmla="*/ 1369064 w 1444444"/>
              <a:gd name="connsiteY31" fmla="*/ 35270 h 104771"/>
              <a:gd name="connsiteX32" fmla="*/ 1296566 w 1444444"/>
              <a:gd name="connsiteY32" fmla="*/ 34694 h 104771"/>
              <a:gd name="connsiteX33" fmla="*/ 1314546 w 1444444"/>
              <a:gd name="connsiteY33" fmla="*/ 53366 h 104771"/>
              <a:gd name="connsiteX34" fmla="*/ 1296566 w 1444444"/>
              <a:gd name="connsiteY34" fmla="*/ 71692 h 104771"/>
              <a:gd name="connsiteX35" fmla="*/ 1278815 w 1444444"/>
              <a:gd name="connsiteY35" fmla="*/ 53366 h 104771"/>
              <a:gd name="connsiteX36" fmla="*/ 1296566 w 1444444"/>
              <a:gd name="connsiteY36" fmla="*/ 34694 h 104771"/>
              <a:gd name="connsiteX37" fmla="*/ 1314431 w 1444444"/>
              <a:gd name="connsiteY37" fmla="*/ 78723 h 104771"/>
              <a:gd name="connsiteX38" fmla="*/ 1322960 w 1444444"/>
              <a:gd name="connsiteY38" fmla="*/ 78723 h 104771"/>
              <a:gd name="connsiteX39" fmla="*/ 1322960 w 1444444"/>
              <a:gd name="connsiteY39" fmla="*/ 27547 h 104771"/>
              <a:gd name="connsiteX40" fmla="*/ 1314431 w 1444444"/>
              <a:gd name="connsiteY40" fmla="*/ 27547 h 104771"/>
              <a:gd name="connsiteX41" fmla="*/ 1314431 w 1444444"/>
              <a:gd name="connsiteY41" fmla="*/ 37229 h 104771"/>
              <a:gd name="connsiteX42" fmla="*/ 1295759 w 1444444"/>
              <a:gd name="connsiteY42" fmla="*/ 26625 h 104771"/>
              <a:gd name="connsiteX43" fmla="*/ 1270056 w 1444444"/>
              <a:gd name="connsiteY43" fmla="*/ 53366 h 104771"/>
              <a:gd name="connsiteX44" fmla="*/ 1295759 w 1444444"/>
              <a:gd name="connsiteY44" fmla="*/ 79530 h 104771"/>
              <a:gd name="connsiteX45" fmla="*/ 1314431 w 1444444"/>
              <a:gd name="connsiteY45" fmla="*/ 69156 h 104771"/>
              <a:gd name="connsiteX46" fmla="*/ 1314431 w 1444444"/>
              <a:gd name="connsiteY46" fmla="*/ 78723 h 104771"/>
              <a:gd name="connsiteX47" fmla="*/ 1224874 w 1444444"/>
              <a:gd name="connsiteY47" fmla="*/ 65353 h 104771"/>
              <a:gd name="connsiteX48" fmla="*/ 1224874 w 1444444"/>
              <a:gd name="connsiteY48" fmla="*/ 74458 h 104771"/>
              <a:gd name="connsiteX49" fmla="*/ 1242163 w 1444444"/>
              <a:gd name="connsiteY49" fmla="*/ 79530 h 104771"/>
              <a:gd name="connsiteX50" fmla="*/ 1261181 w 1444444"/>
              <a:gd name="connsiteY50" fmla="*/ 63854 h 104771"/>
              <a:gd name="connsiteX51" fmla="*/ 1251614 w 1444444"/>
              <a:gd name="connsiteY51" fmla="*/ 51637 h 104771"/>
              <a:gd name="connsiteX52" fmla="*/ 1239512 w 1444444"/>
              <a:gd name="connsiteY52" fmla="*/ 46796 h 104771"/>
              <a:gd name="connsiteX53" fmla="*/ 1233979 w 1444444"/>
              <a:gd name="connsiteY53" fmla="*/ 40341 h 104771"/>
              <a:gd name="connsiteX54" fmla="*/ 1243315 w 1444444"/>
              <a:gd name="connsiteY54" fmla="*/ 33541 h 104771"/>
              <a:gd name="connsiteX55" fmla="*/ 1258645 w 1444444"/>
              <a:gd name="connsiteY55" fmla="*/ 39995 h 104771"/>
              <a:gd name="connsiteX56" fmla="*/ 1258645 w 1444444"/>
              <a:gd name="connsiteY56" fmla="*/ 31236 h 104771"/>
              <a:gd name="connsiteX57" fmla="*/ 1243200 w 1444444"/>
              <a:gd name="connsiteY57" fmla="*/ 26510 h 104771"/>
              <a:gd name="connsiteX58" fmla="*/ 1225565 w 1444444"/>
              <a:gd name="connsiteY58" fmla="*/ 41033 h 104771"/>
              <a:gd name="connsiteX59" fmla="*/ 1235362 w 1444444"/>
              <a:gd name="connsiteY59" fmla="*/ 53942 h 104771"/>
              <a:gd name="connsiteX60" fmla="*/ 1247349 w 1444444"/>
              <a:gd name="connsiteY60" fmla="*/ 58783 h 104771"/>
              <a:gd name="connsiteX61" fmla="*/ 1252651 w 1444444"/>
              <a:gd name="connsiteY61" fmla="*/ 65353 h 104771"/>
              <a:gd name="connsiteX62" fmla="*/ 1242393 w 1444444"/>
              <a:gd name="connsiteY62" fmla="*/ 72614 h 104771"/>
              <a:gd name="connsiteX63" fmla="*/ 1224874 w 1444444"/>
              <a:gd name="connsiteY63" fmla="*/ 65237 h 104771"/>
              <a:gd name="connsiteX64" fmla="*/ 1118949 w 1444444"/>
              <a:gd name="connsiteY64" fmla="*/ 53135 h 104771"/>
              <a:gd name="connsiteX65" fmla="*/ 1133241 w 1444444"/>
              <a:gd name="connsiteY65" fmla="*/ 34924 h 104771"/>
              <a:gd name="connsiteX66" fmla="*/ 1145344 w 1444444"/>
              <a:gd name="connsiteY66" fmla="*/ 50138 h 104771"/>
              <a:gd name="connsiteX67" fmla="*/ 1145344 w 1444444"/>
              <a:gd name="connsiteY67" fmla="*/ 78723 h 104771"/>
              <a:gd name="connsiteX68" fmla="*/ 1153758 w 1444444"/>
              <a:gd name="connsiteY68" fmla="*/ 78723 h 104771"/>
              <a:gd name="connsiteX69" fmla="*/ 1153758 w 1444444"/>
              <a:gd name="connsiteY69" fmla="*/ 52328 h 104771"/>
              <a:gd name="connsiteX70" fmla="*/ 1168050 w 1444444"/>
              <a:gd name="connsiteY70" fmla="*/ 34809 h 104771"/>
              <a:gd name="connsiteX71" fmla="*/ 1180153 w 1444444"/>
              <a:gd name="connsiteY71" fmla="*/ 50023 h 104771"/>
              <a:gd name="connsiteX72" fmla="*/ 1180153 w 1444444"/>
              <a:gd name="connsiteY72" fmla="*/ 78608 h 104771"/>
              <a:gd name="connsiteX73" fmla="*/ 1188567 w 1444444"/>
              <a:gd name="connsiteY73" fmla="*/ 78608 h 104771"/>
              <a:gd name="connsiteX74" fmla="*/ 1188567 w 1444444"/>
              <a:gd name="connsiteY74" fmla="*/ 48525 h 104771"/>
              <a:gd name="connsiteX75" fmla="*/ 1169664 w 1444444"/>
              <a:gd name="connsiteY75" fmla="*/ 26510 h 104771"/>
              <a:gd name="connsiteX76" fmla="*/ 1151453 w 1444444"/>
              <a:gd name="connsiteY76" fmla="*/ 37690 h 104771"/>
              <a:gd name="connsiteX77" fmla="*/ 1135547 w 1444444"/>
              <a:gd name="connsiteY77" fmla="*/ 26510 h 104771"/>
              <a:gd name="connsiteX78" fmla="*/ 1118719 w 1444444"/>
              <a:gd name="connsiteY78" fmla="*/ 36653 h 104771"/>
              <a:gd name="connsiteX79" fmla="*/ 1118719 w 1444444"/>
              <a:gd name="connsiteY79" fmla="*/ 27432 h 104771"/>
              <a:gd name="connsiteX80" fmla="*/ 1110305 w 1444444"/>
              <a:gd name="connsiteY80" fmla="*/ 27432 h 104771"/>
              <a:gd name="connsiteX81" fmla="*/ 1110305 w 1444444"/>
              <a:gd name="connsiteY81" fmla="*/ 78608 h 104771"/>
              <a:gd name="connsiteX82" fmla="*/ 1118719 w 1444444"/>
              <a:gd name="connsiteY82" fmla="*/ 78608 h 104771"/>
              <a:gd name="connsiteX83" fmla="*/ 1118719 w 1444444"/>
              <a:gd name="connsiteY83" fmla="*/ 53020 h 104771"/>
              <a:gd name="connsiteX84" fmla="*/ 1056593 w 1444444"/>
              <a:gd name="connsiteY84" fmla="*/ 49562 h 104771"/>
              <a:gd name="connsiteX85" fmla="*/ 1072730 w 1444444"/>
              <a:gd name="connsiteY85" fmla="*/ 34348 h 104771"/>
              <a:gd name="connsiteX86" fmla="*/ 1088060 w 1444444"/>
              <a:gd name="connsiteY86" fmla="*/ 49562 h 104771"/>
              <a:gd name="connsiteX87" fmla="*/ 1056478 w 1444444"/>
              <a:gd name="connsiteY87" fmla="*/ 49562 h 104771"/>
              <a:gd name="connsiteX88" fmla="*/ 1075035 w 1444444"/>
              <a:gd name="connsiteY88" fmla="*/ 79645 h 104771"/>
              <a:gd name="connsiteX89" fmla="*/ 1093246 w 1444444"/>
              <a:gd name="connsiteY89" fmla="*/ 74228 h 104771"/>
              <a:gd name="connsiteX90" fmla="*/ 1093246 w 1444444"/>
              <a:gd name="connsiteY90" fmla="*/ 66160 h 104771"/>
              <a:gd name="connsiteX91" fmla="*/ 1075035 w 1444444"/>
              <a:gd name="connsiteY91" fmla="*/ 71807 h 104771"/>
              <a:gd name="connsiteX92" fmla="*/ 1056363 w 1444444"/>
              <a:gd name="connsiteY92" fmla="*/ 56478 h 104771"/>
              <a:gd name="connsiteX93" fmla="*/ 1096819 w 1444444"/>
              <a:gd name="connsiteY93" fmla="*/ 56478 h 104771"/>
              <a:gd name="connsiteX94" fmla="*/ 1097050 w 1444444"/>
              <a:gd name="connsiteY94" fmla="*/ 52213 h 104771"/>
              <a:gd name="connsiteX95" fmla="*/ 1072730 w 1444444"/>
              <a:gd name="connsiteY95" fmla="*/ 26741 h 104771"/>
              <a:gd name="connsiteX96" fmla="*/ 1047373 w 1444444"/>
              <a:gd name="connsiteY96" fmla="*/ 53711 h 104771"/>
              <a:gd name="connsiteX97" fmla="*/ 1074920 w 1444444"/>
              <a:gd name="connsiteY97" fmla="*/ 79645 h 104771"/>
              <a:gd name="connsiteX98" fmla="*/ 998156 w 1444444"/>
              <a:gd name="connsiteY98" fmla="*/ 53135 h 104771"/>
              <a:gd name="connsiteX99" fmla="*/ 1013832 w 1444444"/>
              <a:gd name="connsiteY99" fmla="*/ 34924 h 104771"/>
              <a:gd name="connsiteX100" fmla="*/ 1027087 w 1444444"/>
              <a:gd name="connsiteY100" fmla="*/ 50138 h 104771"/>
              <a:gd name="connsiteX101" fmla="*/ 1027087 w 1444444"/>
              <a:gd name="connsiteY101" fmla="*/ 78723 h 104771"/>
              <a:gd name="connsiteX102" fmla="*/ 1035616 w 1444444"/>
              <a:gd name="connsiteY102" fmla="*/ 78723 h 104771"/>
              <a:gd name="connsiteX103" fmla="*/ 1035616 w 1444444"/>
              <a:gd name="connsiteY103" fmla="*/ 48640 h 104771"/>
              <a:gd name="connsiteX104" fmla="*/ 1015906 w 1444444"/>
              <a:gd name="connsiteY104" fmla="*/ 26625 h 104771"/>
              <a:gd name="connsiteX105" fmla="*/ 998156 w 1444444"/>
              <a:gd name="connsiteY105" fmla="*/ 37114 h 104771"/>
              <a:gd name="connsiteX106" fmla="*/ 998156 w 1444444"/>
              <a:gd name="connsiteY106" fmla="*/ 922 h 104771"/>
              <a:gd name="connsiteX107" fmla="*/ 989742 w 1444444"/>
              <a:gd name="connsiteY107" fmla="*/ 922 h 104771"/>
              <a:gd name="connsiteX108" fmla="*/ 989742 w 1444444"/>
              <a:gd name="connsiteY108" fmla="*/ 78723 h 104771"/>
              <a:gd name="connsiteX109" fmla="*/ 998156 w 1444444"/>
              <a:gd name="connsiteY109" fmla="*/ 78723 h 104771"/>
              <a:gd name="connsiteX110" fmla="*/ 998156 w 1444444"/>
              <a:gd name="connsiteY110" fmla="*/ 53135 h 104771"/>
              <a:gd name="connsiteX111" fmla="*/ 979254 w 1444444"/>
              <a:gd name="connsiteY111" fmla="*/ 76072 h 104771"/>
              <a:gd name="connsiteX112" fmla="*/ 979254 w 1444444"/>
              <a:gd name="connsiteY112" fmla="*/ 67888 h 104771"/>
              <a:gd name="connsiteX113" fmla="*/ 967266 w 1444444"/>
              <a:gd name="connsiteY113" fmla="*/ 71577 h 104771"/>
              <a:gd name="connsiteX114" fmla="*/ 957354 w 1444444"/>
              <a:gd name="connsiteY114" fmla="*/ 61664 h 104771"/>
              <a:gd name="connsiteX115" fmla="*/ 957354 w 1444444"/>
              <a:gd name="connsiteY115" fmla="*/ 35385 h 104771"/>
              <a:gd name="connsiteX116" fmla="*/ 978562 w 1444444"/>
              <a:gd name="connsiteY116" fmla="*/ 35385 h 104771"/>
              <a:gd name="connsiteX117" fmla="*/ 978562 w 1444444"/>
              <a:gd name="connsiteY117" fmla="*/ 27547 h 104771"/>
              <a:gd name="connsiteX118" fmla="*/ 957354 w 1444444"/>
              <a:gd name="connsiteY118" fmla="*/ 27547 h 104771"/>
              <a:gd name="connsiteX119" fmla="*/ 957354 w 1444444"/>
              <a:gd name="connsiteY119" fmla="*/ 11296 h 104771"/>
              <a:gd name="connsiteX120" fmla="*/ 948940 w 1444444"/>
              <a:gd name="connsiteY120" fmla="*/ 11296 h 104771"/>
              <a:gd name="connsiteX121" fmla="*/ 948940 w 1444444"/>
              <a:gd name="connsiteY121" fmla="*/ 60973 h 104771"/>
              <a:gd name="connsiteX122" fmla="*/ 966459 w 1444444"/>
              <a:gd name="connsiteY122" fmla="*/ 79530 h 104771"/>
              <a:gd name="connsiteX123" fmla="*/ 979254 w 1444444"/>
              <a:gd name="connsiteY123" fmla="*/ 75957 h 104771"/>
              <a:gd name="connsiteX124" fmla="*/ 903873 w 1444444"/>
              <a:gd name="connsiteY124" fmla="*/ 53135 h 104771"/>
              <a:gd name="connsiteX125" fmla="*/ 886123 w 1444444"/>
              <a:gd name="connsiteY125" fmla="*/ 71692 h 104771"/>
              <a:gd name="connsiteX126" fmla="*/ 868027 w 1444444"/>
              <a:gd name="connsiteY126" fmla="*/ 53135 h 104771"/>
              <a:gd name="connsiteX127" fmla="*/ 886123 w 1444444"/>
              <a:gd name="connsiteY127" fmla="*/ 34694 h 104771"/>
              <a:gd name="connsiteX128" fmla="*/ 903873 w 1444444"/>
              <a:gd name="connsiteY128" fmla="*/ 53135 h 104771"/>
              <a:gd name="connsiteX129" fmla="*/ 886930 w 1444444"/>
              <a:gd name="connsiteY129" fmla="*/ 79645 h 104771"/>
              <a:gd name="connsiteX130" fmla="*/ 912633 w 1444444"/>
              <a:gd name="connsiteY130" fmla="*/ 53135 h 104771"/>
              <a:gd name="connsiteX131" fmla="*/ 886930 w 1444444"/>
              <a:gd name="connsiteY131" fmla="*/ 26741 h 104771"/>
              <a:gd name="connsiteX132" fmla="*/ 868142 w 1444444"/>
              <a:gd name="connsiteY132" fmla="*/ 37460 h 104771"/>
              <a:gd name="connsiteX133" fmla="*/ 868142 w 1444444"/>
              <a:gd name="connsiteY133" fmla="*/ 27663 h 104771"/>
              <a:gd name="connsiteX134" fmla="*/ 859728 w 1444444"/>
              <a:gd name="connsiteY134" fmla="*/ 27663 h 104771"/>
              <a:gd name="connsiteX135" fmla="*/ 859728 w 1444444"/>
              <a:gd name="connsiteY135" fmla="*/ 104772 h 104771"/>
              <a:gd name="connsiteX136" fmla="*/ 868142 w 1444444"/>
              <a:gd name="connsiteY136" fmla="*/ 104772 h 104771"/>
              <a:gd name="connsiteX137" fmla="*/ 868142 w 1444444"/>
              <a:gd name="connsiteY137" fmla="*/ 69041 h 104771"/>
              <a:gd name="connsiteX138" fmla="*/ 886930 w 1444444"/>
              <a:gd name="connsiteY138" fmla="*/ 79645 h 104771"/>
              <a:gd name="connsiteX139" fmla="*/ 805786 w 1444444"/>
              <a:gd name="connsiteY139" fmla="*/ 49562 h 104771"/>
              <a:gd name="connsiteX140" fmla="*/ 821923 w 1444444"/>
              <a:gd name="connsiteY140" fmla="*/ 34348 h 104771"/>
              <a:gd name="connsiteX141" fmla="*/ 837253 w 1444444"/>
              <a:gd name="connsiteY141" fmla="*/ 49562 h 104771"/>
              <a:gd name="connsiteX142" fmla="*/ 805671 w 1444444"/>
              <a:gd name="connsiteY142" fmla="*/ 49562 h 104771"/>
              <a:gd name="connsiteX143" fmla="*/ 824228 w 1444444"/>
              <a:gd name="connsiteY143" fmla="*/ 79645 h 104771"/>
              <a:gd name="connsiteX144" fmla="*/ 842439 w 1444444"/>
              <a:gd name="connsiteY144" fmla="*/ 74228 h 104771"/>
              <a:gd name="connsiteX145" fmla="*/ 842439 w 1444444"/>
              <a:gd name="connsiteY145" fmla="*/ 66160 h 104771"/>
              <a:gd name="connsiteX146" fmla="*/ 824228 w 1444444"/>
              <a:gd name="connsiteY146" fmla="*/ 71807 h 104771"/>
              <a:gd name="connsiteX147" fmla="*/ 805556 w 1444444"/>
              <a:gd name="connsiteY147" fmla="*/ 56478 h 104771"/>
              <a:gd name="connsiteX148" fmla="*/ 846012 w 1444444"/>
              <a:gd name="connsiteY148" fmla="*/ 56478 h 104771"/>
              <a:gd name="connsiteX149" fmla="*/ 846243 w 1444444"/>
              <a:gd name="connsiteY149" fmla="*/ 52213 h 104771"/>
              <a:gd name="connsiteX150" fmla="*/ 821923 w 1444444"/>
              <a:gd name="connsiteY150" fmla="*/ 26741 h 104771"/>
              <a:gd name="connsiteX151" fmla="*/ 796566 w 1444444"/>
              <a:gd name="connsiteY151" fmla="*/ 53711 h 104771"/>
              <a:gd name="connsiteX152" fmla="*/ 824113 w 1444444"/>
              <a:gd name="connsiteY152" fmla="*/ 79645 h 104771"/>
              <a:gd name="connsiteX153" fmla="*/ 746658 w 1444444"/>
              <a:gd name="connsiteY153" fmla="*/ 49562 h 104771"/>
              <a:gd name="connsiteX154" fmla="*/ 762794 w 1444444"/>
              <a:gd name="connsiteY154" fmla="*/ 34348 h 104771"/>
              <a:gd name="connsiteX155" fmla="*/ 778124 w 1444444"/>
              <a:gd name="connsiteY155" fmla="*/ 49562 h 104771"/>
              <a:gd name="connsiteX156" fmla="*/ 746543 w 1444444"/>
              <a:gd name="connsiteY156" fmla="*/ 49562 h 104771"/>
              <a:gd name="connsiteX157" fmla="*/ 765099 w 1444444"/>
              <a:gd name="connsiteY157" fmla="*/ 79645 h 104771"/>
              <a:gd name="connsiteX158" fmla="*/ 783311 w 1444444"/>
              <a:gd name="connsiteY158" fmla="*/ 74228 h 104771"/>
              <a:gd name="connsiteX159" fmla="*/ 783311 w 1444444"/>
              <a:gd name="connsiteY159" fmla="*/ 66160 h 104771"/>
              <a:gd name="connsiteX160" fmla="*/ 765099 w 1444444"/>
              <a:gd name="connsiteY160" fmla="*/ 71807 h 104771"/>
              <a:gd name="connsiteX161" fmla="*/ 746427 w 1444444"/>
              <a:gd name="connsiteY161" fmla="*/ 56478 h 104771"/>
              <a:gd name="connsiteX162" fmla="*/ 786884 w 1444444"/>
              <a:gd name="connsiteY162" fmla="*/ 56478 h 104771"/>
              <a:gd name="connsiteX163" fmla="*/ 787114 w 1444444"/>
              <a:gd name="connsiteY163" fmla="*/ 52213 h 104771"/>
              <a:gd name="connsiteX164" fmla="*/ 762794 w 1444444"/>
              <a:gd name="connsiteY164" fmla="*/ 26741 h 104771"/>
              <a:gd name="connsiteX165" fmla="*/ 737437 w 1444444"/>
              <a:gd name="connsiteY165" fmla="*/ 53711 h 104771"/>
              <a:gd name="connsiteX166" fmla="*/ 764984 w 1444444"/>
              <a:gd name="connsiteY166" fmla="*/ 79645 h 104771"/>
              <a:gd name="connsiteX167" fmla="*/ 723605 w 1444444"/>
              <a:gd name="connsiteY167" fmla="*/ 78723 h 104771"/>
              <a:gd name="connsiteX168" fmla="*/ 733979 w 1444444"/>
              <a:gd name="connsiteY168" fmla="*/ 78723 h 104771"/>
              <a:gd name="connsiteX169" fmla="*/ 711388 w 1444444"/>
              <a:gd name="connsiteY169" fmla="*/ 47718 h 104771"/>
              <a:gd name="connsiteX170" fmla="*/ 731098 w 1444444"/>
              <a:gd name="connsiteY170" fmla="*/ 27547 h 104771"/>
              <a:gd name="connsiteX171" fmla="*/ 721070 w 1444444"/>
              <a:gd name="connsiteY171" fmla="*/ 27547 h 104771"/>
              <a:gd name="connsiteX172" fmla="*/ 697672 w 1444444"/>
              <a:gd name="connsiteY172" fmla="*/ 51406 h 104771"/>
              <a:gd name="connsiteX173" fmla="*/ 697672 w 1444444"/>
              <a:gd name="connsiteY173" fmla="*/ 922 h 104771"/>
              <a:gd name="connsiteX174" fmla="*/ 689258 w 1444444"/>
              <a:gd name="connsiteY174" fmla="*/ 922 h 104771"/>
              <a:gd name="connsiteX175" fmla="*/ 689258 w 1444444"/>
              <a:gd name="connsiteY175" fmla="*/ 78723 h 104771"/>
              <a:gd name="connsiteX176" fmla="*/ 697672 w 1444444"/>
              <a:gd name="connsiteY176" fmla="*/ 78723 h 104771"/>
              <a:gd name="connsiteX177" fmla="*/ 697672 w 1444444"/>
              <a:gd name="connsiteY177" fmla="*/ 62125 h 104771"/>
              <a:gd name="connsiteX178" fmla="*/ 705625 w 1444444"/>
              <a:gd name="connsiteY178" fmla="*/ 53942 h 104771"/>
              <a:gd name="connsiteX179" fmla="*/ 723721 w 1444444"/>
              <a:gd name="connsiteY179" fmla="*/ 78723 h 104771"/>
              <a:gd name="connsiteX180" fmla="*/ 643269 w 1444444"/>
              <a:gd name="connsiteY180" fmla="*/ 53135 h 104771"/>
              <a:gd name="connsiteX181" fmla="*/ 625519 w 1444444"/>
              <a:gd name="connsiteY181" fmla="*/ 71692 h 104771"/>
              <a:gd name="connsiteX182" fmla="*/ 607423 w 1444444"/>
              <a:gd name="connsiteY182" fmla="*/ 53135 h 104771"/>
              <a:gd name="connsiteX183" fmla="*/ 625519 w 1444444"/>
              <a:gd name="connsiteY183" fmla="*/ 34694 h 104771"/>
              <a:gd name="connsiteX184" fmla="*/ 643269 w 1444444"/>
              <a:gd name="connsiteY184" fmla="*/ 53135 h 104771"/>
              <a:gd name="connsiteX185" fmla="*/ 625634 w 1444444"/>
              <a:gd name="connsiteY185" fmla="*/ 79645 h 104771"/>
              <a:gd name="connsiteX186" fmla="*/ 652029 w 1444444"/>
              <a:gd name="connsiteY186" fmla="*/ 53135 h 104771"/>
              <a:gd name="connsiteX187" fmla="*/ 625634 w 1444444"/>
              <a:gd name="connsiteY187" fmla="*/ 26741 h 104771"/>
              <a:gd name="connsiteX188" fmla="*/ 598778 w 1444444"/>
              <a:gd name="connsiteY188" fmla="*/ 53135 h 104771"/>
              <a:gd name="connsiteX189" fmla="*/ 625634 w 1444444"/>
              <a:gd name="connsiteY189" fmla="*/ 79645 h 104771"/>
              <a:gd name="connsiteX190" fmla="*/ 592094 w 1444444"/>
              <a:gd name="connsiteY190" fmla="*/ 76072 h 104771"/>
              <a:gd name="connsiteX191" fmla="*/ 592094 w 1444444"/>
              <a:gd name="connsiteY191" fmla="*/ 67888 h 104771"/>
              <a:gd name="connsiteX192" fmla="*/ 580106 w 1444444"/>
              <a:gd name="connsiteY192" fmla="*/ 71577 h 104771"/>
              <a:gd name="connsiteX193" fmla="*/ 570194 w 1444444"/>
              <a:gd name="connsiteY193" fmla="*/ 61664 h 104771"/>
              <a:gd name="connsiteX194" fmla="*/ 570194 w 1444444"/>
              <a:gd name="connsiteY194" fmla="*/ 35385 h 104771"/>
              <a:gd name="connsiteX195" fmla="*/ 591402 w 1444444"/>
              <a:gd name="connsiteY195" fmla="*/ 35385 h 104771"/>
              <a:gd name="connsiteX196" fmla="*/ 591402 w 1444444"/>
              <a:gd name="connsiteY196" fmla="*/ 27547 h 104771"/>
              <a:gd name="connsiteX197" fmla="*/ 570194 w 1444444"/>
              <a:gd name="connsiteY197" fmla="*/ 27547 h 104771"/>
              <a:gd name="connsiteX198" fmla="*/ 570194 w 1444444"/>
              <a:gd name="connsiteY198" fmla="*/ 11296 h 104771"/>
              <a:gd name="connsiteX199" fmla="*/ 561780 w 1444444"/>
              <a:gd name="connsiteY199" fmla="*/ 11296 h 104771"/>
              <a:gd name="connsiteX200" fmla="*/ 561780 w 1444444"/>
              <a:gd name="connsiteY200" fmla="*/ 60973 h 104771"/>
              <a:gd name="connsiteX201" fmla="*/ 579299 w 1444444"/>
              <a:gd name="connsiteY201" fmla="*/ 79530 h 104771"/>
              <a:gd name="connsiteX202" fmla="*/ 592094 w 1444444"/>
              <a:gd name="connsiteY202" fmla="*/ 75957 h 104771"/>
              <a:gd name="connsiteX203" fmla="*/ 516713 w 1444444"/>
              <a:gd name="connsiteY203" fmla="*/ 53135 h 104771"/>
              <a:gd name="connsiteX204" fmla="*/ 498963 w 1444444"/>
              <a:gd name="connsiteY204" fmla="*/ 71692 h 104771"/>
              <a:gd name="connsiteX205" fmla="*/ 480867 w 1444444"/>
              <a:gd name="connsiteY205" fmla="*/ 53135 h 104771"/>
              <a:gd name="connsiteX206" fmla="*/ 498963 w 1444444"/>
              <a:gd name="connsiteY206" fmla="*/ 34694 h 104771"/>
              <a:gd name="connsiteX207" fmla="*/ 516713 w 1444444"/>
              <a:gd name="connsiteY207" fmla="*/ 53135 h 104771"/>
              <a:gd name="connsiteX208" fmla="*/ 499078 w 1444444"/>
              <a:gd name="connsiteY208" fmla="*/ 79645 h 104771"/>
              <a:gd name="connsiteX209" fmla="*/ 525473 w 1444444"/>
              <a:gd name="connsiteY209" fmla="*/ 53135 h 104771"/>
              <a:gd name="connsiteX210" fmla="*/ 499078 w 1444444"/>
              <a:gd name="connsiteY210" fmla="*/ 26741 h 104771"/>
              <a:gd name="connsiteX211" fmla="*/ 472222 w 1444444"/>
              <a:gd name="connsiteY211" fmla="*/ 53135 h 104771"/>
              <a:gd name="connsiteX212" fmla="*/ 499078 w 1444444"/>
              <a:gd name="connsiteY212" fmla="*/ 79645 h 104771"/>
              <a:gd name="connsiteX213" fmla="*/ 432458 w 1444444"/>
              <a:gd name="connsiteY213" fmla="*/ 34694 h 104771"/>
              <a:gd name="connsiteX214" fmla="*/ 450438 w 1444444"/>
              <a:gd name="connsiteY214" fmla="*/ 53366 h 104771"/>
              <a:gd name="connsiteX215" fmla="*/ 432458 w 1444444"/>
              <a:gd name="connsiteY215" fmla="*/ 71692 h 104771"/>
              <a:gd name="connsiteX216" fmla="*/ 414707 w 1444444"/>
              <a:gd name="connsiteY216" fmla="*/ 53366 h 104771"/>
              <a:gd name="connsiteX217" fmla="*/ 432458 w 1444444"/>
              <a:gd name="connsiteY217" fmla="*/ 34694 h 104771"/>
              <a:gd name="connsiteX218" fmla="*/ 450323 w 1444444"/>
              <a:gd name="connsiteY218" fmla="*/ 78723 h 104771"/>
              <a:gd name="connsiteX219" fmla="*/ 458852 w 1444444"/>
              <a:gd name="connsiteY219" fmla="*/ 78723 h 104771"/>
              <a:gd name="connsiteX220" fmla="*/ 458852 w 1444444"/>
              <a:gd name="connsiteY220" fmla="*/ 922 h 104771"/>
              <a:gd name="connsiteX221" fmla="*/ 450323 w 1444444"/>
              <a:gd name="connsiteY221" fmla="*/ 922 h 104771"/>
              <a:gd name="connsiteX222" fmla="*/ 450323 w 1444444"/>
              <a:gd name="connsiteY222" fmla="*/ 37344 h 104771"/>
              <a:gd name="connsiteX223" fmla="*/ 431651 w 1444444"/>
              <a:gd name="connsiteY223" fmla="*/ 26625 h 104771"/>
              <a:gd name="connsiteX224" fmla="*/ 405948 w 1444444"/>
              <a:gd name="connsiteY224" fmla="*/ 53366 h 104771"/>
              <a:gd name="connsiteX225" fmla="*/ 431651 w 1444444"/>
              <a:gd name="connsiteY225" fmla="*/ 79530 h 104771"/>
              <a:gd name="connsiteX226" fmla="*/ 450323 w 1444444"/>
              <a:gd name="connsiteY226" fmla="*/ 69041 h 104771"/>
              <a:gd name="connsiteX227" fmla="*/ 450323 w 1444444"/>
              <a:gd name="connsiteY227" fmla="*/ 78723 h 104771"/>
              <a:gd name="connsiteX228" fmla="*/ 332412 w 1444444"/>
              <a:gd name="connsiteY228" fmla="*/ 53135 h 104771"/>
              <a:gd name="connsiteX229" fmla="*/ 348087 w 1444444"/>
              <a:gd name="connsiteY229" fmla="*/ 34924 h 104771"/>
              <a:gd name="connsiteX230" fmla="*/ 361342 w 1444444"/>
              <a:gd name="connsiteY230" fmla="*/ 50138 h 104771"/>
              <a:gd name="connsiteX231" fmla="*/ 361342 w 1444444"/>
              <a:gd name="connsiteY231" fmla="*/ 78723 h 104771"/>
              <a:gd name="connsiteX232" fmla="*/ 369871 w 1444444"/>
              <a:gd name="connsiteY232" fmla="*/ 78723 h 104771"/>
              <a:gd name="connsiteX233" fmla="*/ 369871 w 1444444"/>
              <a:gd name="connsiteY233" fmla="*/ 48640 h 104771"/>
              <a:gd name="connsiteX234" fmla="*/ 350161 w 1444444"/>
              <a:gd name="connsiteY234" fmla="*/ 26625 h 104771"/>
              <a:gd name="connsiteX235" fmla="*/ 332412 w 1444444"/>
              <a:gd name="connsiteY235" fmla="*/ 37114 h 104771"/>
              <a:gd name="connsiteX236" fmla="*/ 332412 w 1444444"/>
              <a:gd name="connsiteY236" fmla="*/ 27547 h 104771"/>
              <a:gd name="connsiteX237" fmla="*/ 323997 w 1444444"/>
              <a:gd name="connsiteY237" fmla="*/ 27547 h 104771"/>
              <a:gd name="connsiteX238" fmla="*/ 323997 w 1444444"/>
              <a:gd name="connsiteY238" fmla="*/ 78723 h 104771"/>
              <a:gd name="connsiteX239" fmla="*/ 332412 w 1444444"/>
              <a:gd name="connsiteY239" fmla="*/ 78723 h 104771"/>
              <a:gd name="connsiteX240" fmla="*/ 332412 w 1444444"/>
              <a:gd name="connsiteY240" fmla="*/ 53135 h 104771"/>
              <a:gd name="connsiteX241" fmla="*/ 280314 w 1444444"/>
              <a:gd name="connsiteY241" fmla="*/ 34694 h 104771"/>
              <a:gd name="connsiteX242" fmla="*/ 298294 w 1444444"/>
              <a:gd name="connsiteY242" fmla="*/ 53366 h 104771"/>
              <a:gd name="connsiteX243" fmla="*/ 280314 w 1444444"/>
              <a:gd name="connsiteY243" fmla="*/ 71692 h 104771"/>
              <a:gd name="connsiteX244" fmla="*/ 262563 w 1444444"/>
              <a:gd name="connsiteY244" fmla="*/ 53366 h 104771"/>
              <a:gd name="connsiteX245" fmla="*/ 280314 w 1444444"/>
              <a:gd name="connsiteY245" fmla="*/ 34694 h 104771"/>
              <a:gd name="connsiteX246" fmla="*/ 298294 w 1444444"/>
              <a:gd name="connsiteY246" fmla="*/ 78723 h 104771"/>
              <a:gd name="connsiteX247" fmla="*/ 306824 w 1444444"/>
              <a:gd name="connsiteY247" fmla="*/ 78723 h 104771"/>
              <a:gd name="connsiteX248" fmla="*/ 306824 w 1444444"/>
              <a:gd name="connsiteY248" fmla="*/ 27547 h 104771"/>
              <a:gd name="connsiteX249" fmla="*/ 298294 w 1444444"/>
              <a:gd name="connsiteY249" fmla="*/ 27547 h 104771"/>
              <a:gd name="connsiteX250" fmla="*/ 298294 w 1444444"/>
              <a:gd name="connsiteY250" fmla="*/ 37229 h 104771"/>
              <a:gd name="connsiteX251" fmla="*/ 279622 w 1444444"/>
              <a:gd name="connsiteY251" fmla="*/ 26625 h 104771"/>
              <a:gd name="connsiteX252" fmla="*/ 253919 w 1444444"/>
              <a:gd name="connsiteY252" fmla="*/ 53366 h 104771"/>
              <a:gd name="connsiteX253" fmla="*/ 279622 w 1444444"/>
              <a:gd name="connsiteY253" fmla="*/ 79530 h 104771"/>
              <a:gd name="connsiteX254" fmla="*/ 298294 w 1444444"/>
              <a:gd name="connsiteY254" fmla="*/ 69156 h 104771"/>
              <a:gd name="connsiteX255" fmla="*/ 298294 w 1444444"/>
              <a:gd name="connsiteY255" fmla="*/ 78723 h 104771"/>
              <a:gd name="connsiteX256" fmla="*/ 209428 w 1444444"/>
              <a:gd name="connsiteY256" fmla="*/ 53135 h 104771"/>
              <a:gd name="connsiteX257" fmla="*/ 227985 w 1444444"/>
              <a:gd name="connsiteY257" fmla="*/ 34694 h 104771"/>
              <a:gd name="connsiteX258" fmla="*/ 243891 w 1444444"/>
              <a:gd name="connsiteY258" fmla="*/ 41263 h 104771"/>
              <a:gd name="connsiteX259" fmla="*/ 243891 w 1444444"/>
              <a:gd name="connsiteY259" fmla="*/ 31927 h 104771"/>
              <a:gd name="connsiteX260" fmla="*/ 227524 w 1444444"/>
              <a:gd name="connsiteY260" fmla="*/ 26741 h 104771"/>
              <a:gd name="connsiteX261" fmla="*/ 200784 w 1444444"/>
              <a:gd name="connsiteY261" fmla="*/ 53250 h 104771"/>
              <a:gd name="connsiteX262" fmla="*/ 227409 w 1444444"/>
              <a:gd name="connsiteY262" fmla="*/ 79645 h 104771"/>
              <a:gd name="connsiteX263" fmla="*/ 244468 w 1444444"/>
              <a:gd name="connsiteY263" fmla="*/ 74919 h 104771"/>
              <a:gd name="connsiteX264" fmla="*/ 244468 w 1444444"/>
              <a:gd name="connsiteY264" fmla="*/ 66275 h 104771"/>
              <a:gd name="connsiteX265" fmla="*/ 228216 w 1444444"/>
              <a:gd name="connsiteY265" fmla="*/ 71807 h 104771"/>
              <a:gd name="connsiteX266" fmla="*/ 209544 w 1444444"/>
              <a:gd name="connsiteY266" fmla="*/ 53250 h 104771"/>
              <a:gd name="connsiteX267" fmla="*/ 156639 w 1444444"/>
              <a:gd name="connsiteY267" fmla="*/ 57054 h 104771"/>
              <a:gd name="connsiteX268" fmla="*/ 142578 w 1444444"/>
              <a:gd name="connsiteY268" fmla="*/ 71692 h 104771"/>
              <a:gd name="connsiteX269" fmla="*/ 128400 w 1444444"/>
              <a:gd name="connsiteY269" fmla="*/ 57054 h 104771"/>
              <a:gd name="connsiteX270" fmla="*/ 128400 w 1444444"/>
              <a:gd name="connsiteY270" fmla="*/ 27547 h 104771"/>
              <a:gd name="connsiteX271" fmla="*/ 119986 w 1444444"/>
              <a:gd name="connsiteY271" fmla="*/ 27547 h 104771"/>
              <a:gd name="connsiteX272" fmla="*/ 119986 w 1444444"/>
              <a:gd name="connsiteY272" fmla="*/ 56132 h 104771"/>
              <a:gd name="connsiteX273" fmla="*/ 142578 w 1444444"/>
              <a:gd name="connsiteY273" fmla="*/ 79530 h 104771"/>
              <a:gd name="connsiteX274" fmla="*/ 165053 w 1444444"/>
              <a:gd name="connsiteY274" fmla="*/ 56132 h 104771"/>
              <a:gd name="connsiteX275" fmla="*/ 165053 w 1444444"/>
              <a:gd name="connsiteY275" fmla="*/ 27547 h 104771"/>
              <a:gd name="connsiteX276" fmla="*/ 156639 w 1444444"/>
              <a:gd name="connsiteY276" fmla="*/ 27547 h 104771"/>
              <a:gd name="connsiteX277" fmla="*/ 156639 w 1444444"/>
              <a:gd name="connsiteY277" fmla="*/ 57054 h 104771"/>
              <a:gd name="connsiteX278" fmla="*/ 99816 w 1444444"/>
              <a:gd name="connsiteY278" fmla="*/ 53135 h 104771"/>
              <a:gd name="connsiteX279" fmla="*/ 82066 w 1444444"/>
              <a:gd name="connsiteY279" fmla="*/ 71692 h 104771"/>
              <a:gd name="connsiteX280" fmla="*/ 63970 w 1444444"/>
              <a:gd name="connsiteY280" fmla="*/ 53135 h 104771"/>
              <a:gd name="connsiteX281" fmla="*/ 82066 w 1444444"/>
              <a:gd name="connsiteY281" fmla="*/ 34694 h 104771"/>
              <a:gd name="connsiteX282" fmla="*/ 99816 w 1444444"/>
              <a:gd name="connsiteY282" fmla="*/ 53135 h 104771"/>
              <a:gd name="connsiteX283" fmla="*/ 82181 w 1444444"/>
              <a:gd name="connsiteY283" fmla="*/ 79645 h 104771"/>
              <a:gd name="connsiteX284" fmla="*/ 108576 w 1444444"/>
              <a:gd name="connsiteY284" fmla="*/ 53135 h 104771"/>
              <a:gd name="connsiteX285" fmla="*/ 82181 w 1444444"/>
              <a:gd name="connsiteY285" fmla="*/ 26741 h 104771"/>
              <a:gd name="connsiteX286" fmla="*/ 55325 w 1444444"/>
              <a:gd name="connsiteY286" fmla="*/ 53135 h 104771"/>
              <a:gd name="connsiteX287" fmla="*/ 82181 w 1444444"/>
              <a:gd name="connsiteY287" fmla="*/ 79645 h 104771"/>
              <a:gd name="connsiteX288" fmla="*/ 51637 w 1444444"/>
              <a:gd name="connsiteY288" fmla="*/ 27663 h 104771"/>
              <a:gd name="connsiteX289" fmla="*/ 42762 w 1444444"/>
              <a:gd name="connsiteY289" fmla="*/ 27663 h 104771"/>
              <a:gd name="connsiteX290" fmla="*/ 26626 w 1444444"/>
              <a:gd name="connsiteY290" fmla="*/ 61088 h 104771"/>
              <a:gd name="connsiteX291" fmla="*/ 9913 w 1444444"/>
              <a:gd name="connsiteY291" fmla="*/ 27663 h 104771"/>
              <a:gd name="connsiteX292" fmla="*/ 0 w 1444444"/>
              <a:gd name="connsiteY292" fmla="*/ 27663 h 104771"/>
              <a:gd name="connsiteX293" fmla="*/ 22130 w 1444444"/>
              <a:gd name="connsiteY293" fmla="*/ 70655 h 104771"/>
              <a:gd name="connsiteX294" fmla="*/ 5763 w 1444444"/>
              <a:gd name="connsiteY294" fmla="*/ 104772 h 104771"/>
              <a:gd name="connsiteX295" fmla="*/ 14638 w 1444444"/>
              <a:gd name="connsiteY295" fmla="*/ 104772 h 104771"/>
              <a:gd name="connsiteX296" fmla="*/ 51752 w 1444444"/>
              <a:gd name="connsiteY296" fmla="*/ 27663 h 10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444444" h="104771">
                <a:moveTo>
                  <a:pt x="1438451" y="79645"/>
                </a:moveTo>
                <a:cubicBezTo>
                  <a:pt x="1442024" y="79645"/>
                  <a:pt x="1444445" y="77340"/>
                  <a:pt x="1444445" y="73767"/>
                </a:cubicBezTo>
                <a:cubicBezTo>
                  <a:pt x="1444445" y="70194"/>
                  <a:pt x="1441909" y="67773"/>
                  <a:pt x="1438451" y="67773"/>
                </a:cubicBezTo>
                <a:cubicBezTo>
                  <a:pt x="1434993" y="67773"/>
                  <a:pt x="1432227" y="70194"/>
                  <a:pt x="1432227" y="73767"/>
                </a:cubicBezTo>
                <a:cubicBezTo>
                  <a:pt x="1432227" y="77340"/>
                  <a:pt x="1434878" y="79645"/>
                  <a:pt x="1438451" y="79645"/>
                </a:cubicBezTo>
                <a:moveTo>
                  <a:pt x="1382780" y="49562"/>
                </a:moveTo>
                <a:cubicBezTo>
                  <a:pt x="1384048" y="40802"/>
                  <a:pt x="1389581" y="34348"/>
                  <a:pt x="1398917" y="34348"/>
                </a:cubicBezTo>
                <a:cubicBezTo>
                  <a:pt x="1408253" y="34348"/>
                  <a:pt x="1413555" y="40918"/>
                  <a:pt x="1414247" y="49562"/>
                </a:cubicBezTo>
                <a:lnTo>
                  <a:pt x="1382665" y="49562"/>
                </a:lnTo>
                <a:close/>
                <a:moveTo>
                  <a:pt x="1401222" y="79645"/>
                </a:moveTo>
                <a:cubicBezTo>
                  <a:pt x="1407792" y="79645"/>
                  <a:pt x="1414016" y="78031"/>
                  <a:pt x="1419433" y="74228"/>
                </a:cubicBezTo>
                <a:lnTo>
                  <a:pt x="1419433" y="66160"/>
                </a:lnTo>
                <a:cubicBezTo>
                  <a:pt x="1414016" y="69963"/>
                  <a:pt x="1407677" y="71807"/>
                  <a:pt x="1401222" y="71807"/>
                </a:cubicBezTo>
                <a:cubicBezTo>
                  <a:pt x="1391079" y="71807"/>
                  <a:pt x="1383933" y="65583"/>
                  <a:pt x="1382550" y="56478"/>
                </a:cubicBezTo>
                <a:lnTo>
                  <a:pt x="1423007" y="56478"/>
                </a:lnTo>
                <a:cubicBezTo>
                  <a:pt x="1423007" y="54979"/>
                  <a:pt x="1423237" y="53711"/>
                  <a:pt x="1423237" y="52213"/>
                </a:cubicBezTo>
                <a:cubicBezTo>
                  <a:pt x="1423237" y="37575"/>
                  <a:pt x="1413670" y="26741"/>
                  <a:pt x="1398917" y="26741"/>
                </a:cubicBezTo>
                <a:cubicBezTo>
                  <a:pt x="1383357" y="26741"/>
                  <a:pt x="1373560" y="38382"/>
                  <a:pt x="1373560" y="53711"/>
                </a:cubicBezTo>
                <a:cubicBezTo>
                  <a:pt x="1373560" y="69041"/>
                  <a:pt x="1385201" y="79645"/>
                  <a:pt x="1401107" y="79645"/>
                </a:cubicBezTo>
                <a:moveTo>
                  <a:pt x="1369064" y="35385"/>
                </a:moveTo>
                <a:lnTo>
                  <a:pt x="1369064" y="27547"/>
                </a:lnTo>
                <a:lnTo>
                  <a:pt x="1348663" y="27547"/>
                </a:lnTo>
                <a:lnTo>
                  <a:pt x="1348663" y="18096"/>
                </a:lnTo>
                <a:cubicBezTo>
                  <a:pt x="1348663" y="12102"/>
                  <a:pt x="1352582" y="8068"/>
                  <a:pt x="1358691" y="8068"/>
                </a:cubicBezTo>
                <a:cubicBezTo>
                  <a:pt x="1362956" y="8068"/>
                  <a:pt x="1366990" y="9221"/>
                  <a:pt x="1370678" y="12102"/>
                </a:cubicBezTo>
                <a:lnTo>
                  <a:pt x="1370678" y="3688"/>
                </a:lnTo>
                <a:cubicBezTo>
                  <a:pt x="1366759" y="1037"/>
                  <a:pt x="1362495" y="0"/>
                  <a:pt x="1358115" y="0"/>
                </a:cubicBezTo>
                <a:cubicBezTo>
                  <a:pt x="1347050" y="0"/>
                  <a:pt x="1340249" y="7722"/>
                  <a:pt x="1340249" y="18442"/>
                </a:cubicBezTo>
                <a:lnTo>
                  <a:pt x="1340249" y="78608"/>
                </a:lnTo>
                <a:lnTo>
                  <a:pt x="1348663" y="78608"/>
                </a:lnTo>
                <a:lnTo>
                  <a:pt x="1348663" y="35270"/>
                </a:lnTo>
                <a:lnTo>
                  <a:pt x="1369064" y="35270"/>
                </a:lnTo>
                <a:close/>
                <a:moveTo>
                  <a:pt x="1296566" y="34694"/>
                </a:moveTo>
                <a:cubicBezTo>
                  <a:pt x="1307054" y="34694"/>
                  <a:pt x="1314546" y="42531"/>
                  <a:pt x="1314546" y="53366"/>
                </a:cubicBezTo>
                <a:cubicBezTo>
                  <a:pt x="1314546" y="64200"/>
                  <a:pt x="1307054" y="71692"/>
                  <a:pt x="1296566" y="71692"/>
                </a:cubicBezTo>
                <a:cubicBezTo>
                  <a:pt x="1286077" y="71692"/>
                  <a:pt x="1278815" y="63970"/>
                  <a:pt x="1278815" y="53366"/>
                </a:cubicBezTo>
                <a:cubicBezTo>
                  <a:pt x="1278815" y="42762"/>
                  <a:pt x="1286307" y="34694"/>
                  <a:pt x="1296566" y="34694"/>
                </a:cubicBezTo>
                <a:moveTo>
                  <a:pt x="1314431" y="78723"/>
                </a:moveTo>
                <a:lnTo>
                  <a:pt x="1322960" y="78723"/>
                </a:lnTo>
                <a:lnTo>
                  <a:pt x="1322960" y="27547"/>
                </a:lnTo>
                <a:lnTo>
                  <a:pt x="1314431" y="27547"/>
                </a:lnTo>
                <a:lnTo>
                  <a:pt x="1314431" y="37229"/>
                </a:lnTo>
                <a:cubicBezTo>
                  <a:pt x="1310628" y="30659"/>
                  <a:pt x="1303827" y="26625"/>
                  <a:pt x="1295759" y="26625"/>
                </a:cubicBezTo>
                <a:cubicBezTo>
                  <a:pt x="1280660" y="26625"/>
                  <a:pt x="1270056" y="37921"/>
                  <a:pt x="1270056" y="53366"/>
                </a:cubicBezTo>
                <a:cubicBezTo>
                  <a:pt x="1270056" y="68811"/>
                  <a:pt x="1280775" y="79530"/>
                  <a:pt x="1295759" y="79530"/>
                </a:cubicBezTo>
                <a:cubicBezTo>
                  <a:pt x="1303827" y="79530"/>
                  <a:pt x="1310628" y="75611"/>
                  <a:pt x="1314431" y="69156"/>
                </a:cubicBezTo>
                <a:lnTo>
                  <a:pt x="1314431" y="78723"/>
                </a:lnTo>
                <a:close/>
                <a:moveTo>
                  <a:pt x="1224874" y="65353"/>
                </a:moveTo>
                <a:lnTo>
                  <a:pt x="1224874" y="74458"/>
                </a:lnTo>
                <a:cubicBezTo>
                  <a:pt x="1229369" y="77801"/>
                  <a:pt x="1235477" y="79530"/>
                  <a:pt x="1242163" y="79530"/>
                </a:cubicBezTo>
                <a:cubicBezTo>
                  <a:pt x="1253343" y="79530"/>
                  <a:pt x="1261181" y="73536"/>
                  <a:pt x="1261181" y="63854"/>
                </a:cubicBezTo>
                <a:cubicBezTo>
                  <a:pt x="1261181" y="58322"/>
                  <a:pt x="1258184" y="54403"/>
                  <a:pt x="1251614" y="51637"/>
                </a:cubicBezTo>
                <a:lnTo>
                  <a:pt x="1239512" y="46796"/>
                </a:lnTo>
                <a:cubicBezTo>
                  <a:pt x="1235477" y="45182"/>
                  <a:pt x="1233979" y="43338"/>
                  <a:pt x="1233979" y="40341"/>
                </a:cubicBezTo>
                <a:cubicBezTo>
                  <a:pt x="1233979" y="36077"/>
                  <a:pt x="1237783" y="33541"/>
                  <a:pt x="1243315" y="33541"/>
                </a:cubicBezTo>
                <a:cubicBezTo>
                  <a:pt x="1248387" y="33541"/>
                  <a:pt x="1254035" y="35961"/>
                  <a:pt x="1258645" y="39995"/>
                </a:cubicBezTo>
                <a:lnTo>
                  <a:pt x="1258645" y="31236"/>
                </a:lnTo>
                <a:cubicBezTo>
                  <a:pt x="1254726" y="28239"/>
                  <a:pt x="1249078" y="26510"/>
                  <a:pt x="1243200" y="26510"/>
                </a:cubicBezTo>
                <a:cubicBezTo>
                  <a:pt x="1232711" y="26510"/>
                  <a:pt x="1225565" y="32158"/>
                  <a:pt x="1225565" y="41033"/>
                </a:cubicBezTo>
                <a:cubicBezTo>
                  <a:pt x="1225565" y="47603"/>
                  <a:pt x="1229023" y="51176"/>
                  <a:pt x="1235362" y="53942"/>
                </a:cubicBezTo>
                <a:lnTo>
                  <a:pt x="1247349" y="58783"/>
                </a:lnTo>
                <a:cubicBezTo>
                  <a:pt x="1251153" y="60397"/>
                  <a:pt x="1252651" y="62471"/>
                  <a:pt x="1252651" y="65353"/>
                </a:cubicBezTo>
                <a:cubicBezTo>
                  <a:pt x="1252651" y="69963"/>
                  <a:pt x="1248387" y="72614"/>
                  <a:pt x="1242393" y="72614"/>
                </a:cubicBezTo>
                <a:cubicBezTo>
                  <a:pt x="1236400" y="72614"/>
                  <a:pt x="1230406" y="70309"/>
                  <a:pt x="1224874" y="65237"/>
                </a:cubicBezTo>
                <a:moveTo>
                  <a:pt x="1118949" y="53135"/>
                </a:moveTo>
                <a:cubicBezTo>
                  <a:pt x="1118949" y="42992"/>
                  <a:pt x="1124597" y="34924"/>
                  <a:pt x="1133241" y="34924"/>
                </a:cubicBezTo>
                <a:cubicBezTo>
                  <a:pt x="1141886" y="34924"/>
                  <a:pt x="1145344" y="40226"/>
                  <a:pt x="1145344" y="50138"/>
                </a:cubicBezTo>
                <a:lnTo>
                  <a:pt x="1145344" y="78723"/>
                </a:lnTo>
                <a:lnTo>
                  <a:pt x="1153758" y="78723"/>
                </a:lnTo>
                <a:lnTo>
                  <a:pt x="1153758" y="52328"/>
                </a:lnTo>
                <a:cubicBezTo>
                  <a:pt x="1153758" y="42531"/>
                  <a:pt x="1159406" y="34809"/>
                  <a:pt x="1168050" y="34809"/>
                </a:cubicBezTo>
                <a:cubicBezTo>
                  <a:pt x="1176695" y="34809"/>
                  <a:pt x="1180153" y="40111"/>
                  <a:pt x="1180153" y="50023"/>
                </a:cubicBezTo>
                <a:lnTo>
                  <a:pt x="1180153" y="78608"/>
                </a:lnTo>
                <a:lnTo>
                  <a:pt x="1188567" y="78608"/>
                </a:lnTo>
                <a:lnTo>
                  <a:pt x="1188567" y="48525"/>
                </a:lnTo>
                <a:cubicBezTo>
                  <a:pt x="1188567" y="35846"/>
                  <a:pt x="1181997" y="26510"/>
                  <a:pt x="1169664" y="26510"/>
                </a:cubicBezTo>
                <a:cubicBezTo>
                  <a:pt x="1161480" y="26510"/>
                  <a:pt x="1154795" y="31005"/>
                  <a:pt x="1151453" y="37690"/>
                </a:cubicBezTo>
                <a:cubicBezTo>
                  <a:pt x="1148802" y="30890"/>
                  <a:pt x="1143615" y="26510"/>
                  <a:pt x="1135547" y="26510"/>
                </a:cubicBezTo>
                <a:cubicBezTo>
                  <a:pt x="1128170" y="26510"/>
                  <a:pt x="1122177" y="30429"/>
                  <a:pt x="1118719" y="36653"/>
                </a:cubicBezTo>
                <a:lnTo>
                  <a:pt x="1118719" y="27432"/>
                </a:lnTo>
                <a:lnTo>
                  <a:pt x="1110305" y="27432"/>
                </a:lnTo>
                <a:lnTo>
                  <a:pt x="1110305" y="78608"/>
                </a:lnTo>
                <a:lnTo>
                  <a:pt x="1118719" y="78608"/>
                </a:lnTo>
                <a:lnTo>
                  <a:pt x="1118719" y="53020"/>
                </a:lnTo>
                <a:close/>
                <a:moveTo>
                  <a:pt x="1056593" y="49562"/>
                </a:moveTo>
                <a:cubicBezTo>
                  <a:pt x="1057861" y="40802"/>
                  <a:pt x="1063394" y="34348"/>
                  <a:pt x="1072730" y="34348"/>
                </a:cubicBezTo>
                <a:cubicBezTo>
                  <a:pt x="1082066" y="34348"/>
                  <a:pt x="1087368" y="40918"/>
                  <a:pt x="1088060" y="49562"/>
                </a:cubicBezTo>
                <a:lnTo>
                  <a:pt x="1056478" y="49562"/>
                </a:lnTo>
                <a:close/>
                <a:moveTo>
                  <a:pt x="1075035" y="79645"/>
                </a:moveTo>
                <a:cubicBezTo>
                  <a:pt x="1081605" y="79645"/>
                  <a:pt x="1087829" y="78031"/>
                  <a:pt x="1093246" y="74228"/>
                </a:cubicBezTo>
                <a:lnTo>
                  <a:pt x="1093246" y="66160"/>
                </a:lnTo>
                <a:cubicBezTo>
                  <a:pt x="1087829" y="69963"/>
                  <a:pt x="1081490" y="71807"/>
                  <a:pt x="1075035" y="71807"/>
                </a:cubicBezTo>
                <a:cubicBezTo>
                  <a:pt x="1064892" y="71807"/>
                  <a:pt x="1057746" y="65583"/>
                  <a:pt x="1056363" y="56478"/>
                </a:cubicBezTo>
                <a:lnTo>
                  <a:pt x="1096819" y="56478"/>
                </a:lnTo>
                <a:cubicBezTo>
                  <a:pt x="1096819" y="54979"/>
                  <a:pt x="1097050" y="53711"/>
                  <a:pt x="1097050" y="52213"/>
                </a:cubicBezTo>
                <a:cubicBezTo>
                  <a:pt x="1097050" y="37575"/>
                  <a:pt x="1087483" y="26741"/>
                  <a:pt x="1072730" y="26741"/>
                </a:cubicBezTo>
                <a:cubicBezTo>
                  <a:pt x="1057169" y="26741"/>
                  <a:pt x="1047373" y="38382"/>
                  <a:pt x="1047373" y="53711"/>
                </a:cubicBezTo>
                <a:cubicBezTo>
                  <a:pt x="1047373" y="69041"/>
                  <a:pt x="1059014" y="79645"/>
                  <a:pt x="1074920" y="79645"/>
                </a:cubicBezTo>
                <a:moveTo>
                  <a:pt x="998156" y="53135"/>
                </a:moveTo>
                <a:cubicBezTo>
                  <a:pt x="998156" y="42992"/>
                  <a:pt x="1004380" y="34924"/>
                  <a:pt x="1013832" y="34924"/>
                </a:cubicBezTo>
                <a:cubicBezTo>
                  <a:pt x="1022707" y="34924"/>
                  <a:pt x="1027087" y="40226"/>
                  <a:pt x="1027087" y="50138"/>
                </a:cubicBezTo>
                <a:lnTo>
                  <a:pt x="1027087" y="78723"/>
                </a:lnTo>
                <a:lnTo>
                  <a:pt x="1035616" y="78723"/>
                </a:lnTo>
                <a:lnTo>
                  <a:pt x="1035616" y="48640"/>
                </a:lnTo>
                <a:cubicBezTo>
                  <a:pt x="1035616" y="35961"/>
                  <a:pt x="1028931" y="26625"/>
                  <a:pt x="1015906" y="26625"/>
                </a:cubicBezTo>
                <a:cubicBezTo>
                  <a:pt x="1008069" y="26625"/>
                  <a:pt x="1001844" y="30775"/>
                  <a:pt x="998156" y="37114"/>
                </a:cubicBezTo>
                <a:lnTo>
                  <a:pt x="998156" y="922"/>
                </a:lnTo>
                <a:lnTo>
                  <a:pt x="989742" y="922"/>
                </a:lnTo>
                <a:lnTo>
                  <a:pt x="989742" y="78723"/>
                </a:lnTo>
                <a:lnTo>
                  <a:pt x="998156" y="78723"/>
                </a:lnTo>
                <a:lnTo>
                  <a:pt x="998156" y="53135"/>
                </a:lnTo>
                <a:close/>
                <a:moveTo>
                  <a:pt x="979254" y="76072"/>
                </a:moveTo>
                <a:lnTo>
                  <a:pt x="979254" y="67888"/>
                </a:lnTo>
                <a:cubicBezTo>
                  <a:pt x="975565" y="70540"/>
                  <a:pt x="971416" y="71577"/>
                  <a:pt x="967266" y="71577"/>
                </a:cubicBezTo>
                <a:cubicBezTo>
                  <a:pt x="961619" y="71577"/>
                  <a:pt x="957354" y="68811"/>
                  <a:pt x="957354" y="61664"/>
                </a:cubicBezTo>
                <a:lnTo>
                  <a:pt x="957354" y="35385"/>
                </a:lnTo>
                <a:lnTo>
                  <a:pt x="978562" y="35385"/>
                </a:lnTo>
                <a:lnTo>
                  <a:pt x="978562" y="27547"/>
                </a:lnTo>
                <a:lnTo>
                  <a:pt x="957354" y="27547"/>
                </a:lnTo>
                <a:lnTo>
                  <a:pt x="957354" y="11296"/>
                </a:lnTo>
                <a:lnTo>
                  <a:pt x="948940" y="11296"/>
                </a:lnTo>
                <a:lnTo>
                  <a:pt x="948940" y="60973"/>
                </a:lnTo>
                <a:cubicBezTo>
                  <a:pt x="948940" y="74804"/>
                  <a:pt x="955625" y="79530"/>
                  <a:pt x="966459" y="79530"/>
                </a:cubicBezTo>
                <a:cubicBezTo>
                  <a:pt x="970724" y="79530"/>
                  <a:pt x="975565" y="78492"/>
                  <a:pt x="979254" y="75957"/>
                </a:cubicBezTo>
                <a:moveTo>
                  <a:pt x="903873" y="53135"/>
                </a:moveTo>
                <a:cubicBezTo>
                  <a:pt x="903873" y="63970"/>
                  <a:pt x="896381" y="71692"/>
                  <a:pt x="886123" y="71692"/>
                </a:cubicBezTo>
                <a:cubicBezTo>
                  <a:pt x="875865" y="71692"/>
                  <a:pt x="868027" y="63970"/>
                  <a:pt x="868027" y="53135"/>
                </a:cubicBezTo>
                <a:cubicBezTo>
                  <a:pt x="868027" y="42301"/>
                  <a:pt x="875634" y="34694"/>
                  <a:pt x="886123" y="34694"/>
                </a:cubicBezTo>
                <a:cubicBezTo>
                  <a:pt x="896612" y="34694"/>
                  <a:pt x="903873" y="42416"/>
                  <a:pt x="903873" y="53135"/>
                </a:cubicBezTo>
                <a:moveTo>
                  <a:pt x="886930" y="79645"/>
                </a:moveTo>
                <a:cubicBezTo>
                  <a:pt x="901798" y="79645"/>
                  <a:pt x="912633" y="68580"/>
                  <a:pt x="912633" y="53135"/>
                </a:cubicBezTo>
                <a:cubicBezTo>
                  <a:pt x="912633" y="37690"/>
                  <a:pt x="901798" y="26741"/>
                  <a:pt x="886930" y="26741"/>
                </a:cubicBezTo>
                <a:cubicBezTo>
                  <a:pt x="878746" y="26741"/>
                  <a:pt x="871946" y="30890"/>
                  <a:pt x="868142" y="37460"/>
                </a:cubicBezTo>
                <a:lnTo>
                  <a:pt x="868142" y="27663"/>
                </a:lnTo>
                <a:lnTo>
                  <a:pt x="859728" y="27663"/>
                </a:lnTo>
                <a:lnTo>
                  <a:pt x="859728" y="104772"/>
                </a:lnTo>
                <a:lnTo>
                  <a:pt x="868142" y="104772"/>
                </a:lnTo>
                <a:lnTo>
                  <a:pt x="868142" y="69041"/>
                </a:lnTo>
                <a:cubicBezTo>
                  <a:pt x="871946" y="75611"/>
                  <a:pt x="878746" y="79645"/>
                  <a:pt x="886930" y="79645"/>
                </a:cubicBezTo>
                <a:moveTo>
                  <a:pt x="805786" y="49562"/>
                </a:moveTo>
                <a:cubicBezTo>
                  <a:pt x="807054" y="40802"/>
                  <a:pt x="812587" y="34348"/>
                  <a:pt x="821923" y="34348"/>
                </a:cubicBezTo>
                <a:cubicBezTo>
                  <a:pt x="831259" y="34348"/>
                  <a:pt x="836561" y="40918"/>
                  <a:pt x="837253" y="49562"/>
                </a:cubicBezTo>
                <a:lnTo>
                  <a:pt x="805671" y="49562"/>
                </a:lnTo>
                <a:close/>
                <a:moveTo>
                  <a:pt x="824228" y="79645"/>
                </a:moveTo>
                <a:cubicBezTo>
                  <a:pt x="830798" y="79645"/>
                  <a:pt x="837022" y="78031"/>
                  <a:pt x="842439" y="74228"/>
                </a:cubicBezTo>
                <a:lnTo>
                  <a:pt x="842439" y="66160"/>
                </a:lnTo>
                <a:cubicBezTo>
                  <a:pt x="837022" y="69963"/>
                  <a:pt x="830683" y="71807"/>
                  <a:pt x="824228" y="71807"/>
                </a:cubicBezTo>
                <a:cubicBezTo>
                  <a:pt x="814085" y="71807"/>
                  <a:pt x="806939" y="65583"/>
                  <a:pt x="805556" y="56478"/>
                </a:cubicBezTo>
                <a:lnTo>
                  <a:pt x="846012" y="56478"/>
                </a:lnTo>
                <a:cubicBezTo>
                  <a:pt x="846012" y="54979"/>
                  <a:pt x="846243" y="53711"/>
                  <a:pt x="846243" y="52213"/>
                </a:cubicBezTo>
                <a:cubicBezTo>
                  <a:pt x="846243" y="37575"/>
                  <a:pt x="836676" y="26741"/>
                  <a:pt x="821923" y="26741"/>
                </a:cubicBezTo>
                <a:cubicBezTo>
                  <a:pt x="806363" y="26741"/>
                  <a:pt x="796566" y="38382"/>
                  <a:pt x="796566" y="53711"/>
                </a:cubicBezTo>
                <a:cubicBezTo>
                  <a:pt x="796566" y="69041"/>
                  <a:pt x="808207" y="79645"/>
                  <a:pt x="824113" y="79645"/>
                </a:cubicBezTo>
                <a:moveTo>
                  <a:pt x="746658" y="49562"/>
                </a:moveTo>
                <a:cubicBezTo>
                  <a:pt x="747926" y="40802"/>
                  <a:pt x="753458" y="34348"/>
                  <a:pt x="762794" y="34348"/>
                </a:cubicBezTo>
                <a:cubicBezTo>
                  <a:pt x="772130" y="34348"/>
                  <a:pt x="777432" y="40918"/>
                  <a:pt x="778124" y="49562"/>
                </a:cubicBezTo>
                <a:lnTo>
                  <a:pt x="746543" y="49562"/>
                </a:lnTo>
                <a:close/>
                <a:moveTo>
                  <a:pt x="765099" y="79645"/>
                </a:moveTo>
                <a:cubicBezTo>
                  <a:pt x="771669" y="79645"/>
                  <a:pt x="777893" y="78031"/>
                  <a:pt x="783311" y="74228"/>
                </a:cubicBezTo>
                <a:lnTo>
                  <a:pt x="783311" y="66160"/>
                </a:lnTo>
                <a:cubicBezTo>
                  <a:pt x="777893" y="69963"/>
                  <a:pt x="771554" y="71807"/>
                  <a:pt x="765099" y="71807"/>
                </a:cubicBezTo>
                <a:cubicBezTo>
                  <a:pt x="754956" y="71807"/>
                  <a:pt x="747810" y="65583"/>
                  <a:pt x="746427" y="56478"/>
                </a:cubicBezTo>
                <a:lnTo>
                  <a:pt x="786884" y="56478"/>
                </a:lnTo>
                <a:cubicBezTo>
                  <a:pt x="786884" y="54979"/>
                  <a:pt x="787114" y="53711"/>
                  <a:pt x="787114" y="52213"/>
                </a:cubicBezTo>
                <a:cubicBezTo>
                  <a:pt x="787114" y="37575"/>
                  <a:pt x="777548" y="26741"/>
                  <a:pt x="762794" y="26741"/>
                </a:cubicBezTo>
                <a:cubicBezTo>
                  <a:pt x="747234" y="26741"/>
                  <a:pt x="737437" y="38382"/>
                  <a:pt x="737437" y="53711"/>
                </a:cubicBezTo>
                <a:cubicBezTo>
                  <a:pt x="737437" y="69041"/>
                  <a:pt x="749078" y="79645"/>
                  <a:pt x="764984" y="79645"/>
                </a:cubicBezTo>
                <a:moveTo>
                  <a:pt x="723605" y="78723"/>
                </a:moveTo>
                <a:lnTo>
                  <a:pt x="733979" y="78723"/>
                </a:lnTo>
                <a:lnTo>
                  <a:pt x="711388" y="47718"/>
                </a:lnTo>
                <a:lnTo>
                  <a:pt x="731098" y="27547"/>
                </a:lnTo>
                <a:lnTo>
                  <a:pt x="721070" y="27547"/>
                </a:lnTo>
                <a:lnTo>
                  <a:pt x="697672" y="51406"/>
                </a:lnTo>
                <a:lnTo>
                  <a:pt x="697672" y="922"/>
                </a:lnTo>
                <a:lnTo>
                  <a:pt x="689258" y="922"/>
                </a:lnTo>
                <a:lnTo>
                  <a:pt x="689258" y="78723"/>
                </a:lnTo>
                <a:lnTo>
                  <a:pt x="697672" y="78723"/>
                </a:lnTo>
                <a:lnTo>
                  <a:pt x="697672" y="62125"/>
                </a:lnTo>
                <a:lnTo>
                  <a:pt x="705625" y="53942"/>
                </a:lnTo>
                <a:lnTo>
                  <a:pt x="723721" y="78723"/>
                </a:lnTo>
                <a:close/>
                <a:moveTo>
                  <a:pt x="643269" y="53135"/>
                </a:moveTo>
                <a:cubicBezTo>
                  <a:pt x="643269" y="63970"/>
                  <a:pt x="635892" y="71692"/>
                  <a:pt x="625519" y="71692"/>
                </a:cubicBezTo>
                <a:cubicBezTo>
                  <a:pt x="615146" y="71692"/>
                  <a:pt x="607423" y="63970"/>
                  <a:pt x="607423" y="53135"/>
                </a:cubicBezTo>
                <a:cubicBezTo>
                  <a:pt x="607423" y="42301"/>
                  <a:pt x="614915" y="34694"/>
                  <a:pt x="625519" y="34694"/>
                </a:cubicBezTo>
                <a:cubicBezTo>
                  <a:pt x="636123" y="34694"/>
                  <a:pt x="643269" y="42416"/>
                  <a:pt x="643269" y="53135"/>
                </a:cubicBezTo>
                <a:moveTo>
                  <a:pt x="625634" y="79645"/>
                </a:moveTo>
                <a:cubicBezTo>
                  <a:pt x="640964" y="79645"/>
                  <a:pt x="652029" y="68580"/>
                  <a:pt x="652029" y="53135"/>
                </a:cubicBezTo>
                <a:cubicBezTo>
                  <a:pt x="652029" y="37690"/>
                  <a:pt x="641079" y="26741"/>
                  <a:pt x="625634" y="26741"/>
                </a:cubicBezTo>
                <a:cubicBezTo>
                  <a:pt x="610189" y="26741"/>
                  <a:pt x="598778" y="37805"/>
                  <a:pt x="598778" y="53135"/>
                </a:cubicBezTo>
                <a:cubicBezTo>
                  <a:pt x="598778" y="68465"/>
                  <a:pt x="610074" y="79645"/>
                  <a:pt x="625634" y="79645"/>
                </a:cubicBezTo>
                <a:moveTo>
                  <a:pt x="592094" y="76072"/>
                </a:moveTo>
                <a:lnTo>
                  <a:pt x="592094" y="67888"/>
                </a:lnTo>
                <a:cubicBezTo>
                  <a:pt x="588405" y="70540"/>
                  <a:pt x="584256" y="71577"/>
                  <a:pt x="580106" y="71577"/>
                </a:cubicBezTo>
                <a:cubicBezTo>
                  <a:pt x="574459" y="71577"/>
                  <a:pt x="570194" y="68811"/>
                  <a:pt x="570194" y="61664"/>
                </a:cubicBezTo>
                <a:lnTo>
                  <a:pt x="570194" y="35385"/>
                </a:lnTo>
                <a:lnTo>
                  <a:pt x="591402" y="35385"/>
                </a:lnTo>
                <a:lnTo>
                  <a:pt x="591402" y="27547"/>
                </a:lnTo>
                <a:lnTo>
                  <a:pt x="570194" y="27547"/>
                </a:lnTo>
                <a:lnTo>
                  <a:pt x="570194" y="11296"/>
                </a:lnTo>
                <a:lnTo>
                  <a:pt x="561780" y="11296"/>
                </a:lnTo>
                <a:lnTo>
                  <a:pt x="561780" y="60973"/>
                </a:lnTo>
                <a:cubicBezTo>
                  <a:pt x="561780" y="74804"/>
                  <a:pt x="568465" y="79530"/>
                  <a:pt x="579299" y="79530"/>
                </a:cubicBezTo>
                <a:cubicBezTo>
                  <a:pt x="583564" y="79530"/>
                  <a:pt x="588405" y="78492"/>
                  <a:pt x="592094" y="75957"/>
                </a:cubicBezTo>
                <a:moveTo>
                  <a:pt x="516713" y="53135"/>
                </a:moveTo>
                <a:cubicBezTo>
                  <a:pt x="516713" y="63970"/>
                  <a:pt x="509336" y="71692"/>
                  <a:pt x="498963" y="71692"/>
                </a:cubicBezTo>
                <a:cubicBezTo>
                  <a:pt x="488589" y="71692"/>
                  <a:pt x="480867" y="63970"/>
                  <a:pt x="480867" y="53135"/>
                </a:cubicBezTo>
                <a:cubicBezTo>
                  <a:pt x="480867" y="42301"/>
                  <a:pt x="488359" y="34694"/>
                  <a:pt x="498963" y="34694"/>
                </a:cubicBezTo>
                <a:cubicBezTo>
                  <a:pt x="509567" y="34694"/>
                  <a:pt x="516713" y="42416"/>
                  <a:pt x="516713" y="53135"/>
                </a:cubicBezTo>
                <a:moveTo>
                  <a:pt x="499078" y="79645"/>
                </a:moveTo>
                <a:cubicBezTo>
                  <a:pt x="514408" y="79645"/>
                  <a:pt x="525473" y="68580"/>
                  <a:pt x="525473" y="53135"/>
                </a:cubicBezTo>
                <a:cubicBezTo>
                  <a:pt x="525473" y="37690"/>
                  <a:pt x="514523" y="26741"/>
                  <a:pt x="499078" y="26741"/>
                </a:cubicBezTo>
                <a:cubicBezTo>
                  <a:pt x="483633" y="26741"/>
                  <a:pt x="472222" y="37805"/>
                  <a:pt x="472222" y="53135"/>
                </a:cubicBezTo>
                <a:cubicBezTo>
                  <a:pt x="472222" y="68465"/>
                  <a:pt x="483518" y="79645"/>
                  <a:pt x="499078" y="79645"/>
                </a:cubicBezTo>
                <a:moveTo>
                  <a:pt x="432458" y="34694"/>
                </a:moveTo>
                <a:cubicBezTo>
                  <a:pt x="442946" y="34694"/>
                  <a:pt x="450438" y="42531"/>
                  <a:pt x="450438" y="53366"/>
                </a:cubicBezTo>
                <a:cubicBezTo>
                  <a:pt x="450438" y="64200"/>
                  <a:pt x="442946" y="71692"/>
                  <a:pt x="432458" y="71692"/>
                </a:cubicBezTo>
                <a:cubicBezTo>
                  <a:pt x="421969" y="71692"/>
                  <a:pt x="414707" y="63970"/>
                  <a:pt x="414707" y="53366"/>
                </a:cubicBezTo>
                <a:cubicBezTo>
                  <a:pt x="414707" y="42762"/>
                  <a:pt x="422199" y="34694"/>
                  <a:pt x="432458" y="34694"/>
                </a:cubicBezTo>
                <a:moveTo>
                  <a:pt x="450323" y="78723"/>
                </a:moveTo>
                <a:lnTo>
                  <a:pt x="458852" y="78723"/>
                </a:lnTo>
                <a:lnTo>
                  <a:pt x="458852" y="922"/>
                </a:lnTo>
                <a:lnTo>
                  <a:pt x="450323" y="922"/>
                </a:lnTo>
                <a:lnTo>
                  <a:pt x="450323" y="37344"/>
                </a:lnTo>
                <a:cubicBezTo>
                  <a:pt x="446519" y="30659"/>
                  <a:pt x="439834" y="26625"/>
                  <a:pt x="431651" y="26625"/>
                </a:cubicBezTo>
                <a:cubicBezTo>
                  <a:pt x="416667" y="26625"/>
                  <a:pt x="405948" y="37921"/>
                  <a:pt x="405948" y="53366"/>
                </a:cubicBezTo>
                <a:cubicBezTo>
                  <a:pt x="405948" y="68811"/>
                  <a:pt x="416667" y="79530"/>
                  <a:pt x="431651" y="79530"/>
                </a:cubicBezTo>
                <a:cubicBezTo>
                  <a:pt x="439834" y="79530"/>
                  <a:pt x="446519" y="75496"/>
                  <a:pt x="450323" y="69041"/>
                </a:cubicBezTo>
                <a:lnTo>
                  <a:pt x="450323" y="78723"/>
                </a:lnTo>
                <a:close/>
                <a:moveTo>
                  <a:pt x="332412" y="53135"/>
                </a:moveTo>
                <a:cubicBezTo>
                  <a:pt x="332412" y="42992"/>
                  <a:pt x="338635" y="34924"/>
                  <a:pt x="348087" y="34924"/>
                </a:cubicBezTo>
                <a:cubicBezTo>
                  <a:pt x="356962" y="34924"/>
                  <a:pt x="361342" y="40226"/>
                  <a:pt x="361342" y="50138"/>
                </a:cubicBezTo>
                <a:lnTo>
                  <a:pt x="361342" y="78723"/>
                </a:lnTo>
                <a:lnTo>
                  <a:pt x="369871" y="78723"/>
                </a:lnTo>
                <a:lnTo>
                  <a:pt x="369871" y="48640"/>
                </a:lnTo>
                <a:cubicBezTo>
                  <a:pt x="369871" y="35961"/>
                  <a:pt x="363071" y="26625"/>
                  <a:pt x="350161" y="26625"/>
                </a:cubicBezTo>
                <a:cubicBezTo>
                  <a:pt x="342324" y="26625"/>
                  <a:pt x="336100" y="30775"/>
                  <a:pt x="332412" y="37114"/>
                </a:cubicBezTo>
                <a:lnTo>
                  <a:pt x="332412" y="27547"/>
                </a:lnTo>
                <a:lnTo>
                  <a:pt x="323997" y="27547"/>
                </a:lnTo>
                <a:lnTo>
                  <a:pt x="323997" y="78723"/>
                </a:lnTo>
                <a:lnTo>
                  <a:pt x="332412" y="78723"/>
                </a:lnTo>
                <a:lnTo>
                  <a:pt x="332412" y="53135"/>
                </a:lnTo>
                <a:close/>
                <a:moveTo>
                  <a:pt x="280314" y="34694"/>
                </a:moveTo>
                <a:cubicBezTo>
                  <a:pt x="290802" y="34694"/>
                  <a:pt x="298294" y="42531"/>
                  <a:pt x="298294" y="53366"/>
                </a:cubicBezTo>
                <a:cubicBezTo>
                  <a:pt x="298294" y="64200"/>
                  <a:pt x="290802" y="71692"/>
                  <a:pt x="280314" y="71692"/>
                </a:cubicBezTo>
                <a:cubicBezTo>
                  <a:pt x="269825" y="71692"/>
                  <a:pt x="262563" y="63970"/>
                  <a:pt x="262563" y="53366"/>
                </a:cubicBezTo>
                <a:cubicBezTo>
                  <a:pt x="262563" y="42762"/>
                  <a:pt x="270056" y="34694"/>
                  <a:pt x="280314" y="34694"/>
                </a:cubicBezTo>
                <a:moveTo>
                  <a:pt x="298294" y="78723"/>
                </a:moveTo>
                <a:lnTo>
                  <a:pt x="306824" y="78723"/>
                </a:lnTo>
                <a:lnTo>
                  <a:pt x="306824" y="27547"/>
                </a:lnTo>
                <a:lnTo>
                  <a:pt x="298294" y="27547"/>
                </a:lnTo>
                <a:lnTo>
                  <a:pt x="298294" y="37229"/>
                </a:lnTo>
                <a:cubicBezTo>
                  <a:pt x="294491" y="30659"/>
                  <a:pt x="287690" y="26625"/>
                  <a:pt x="279622" y="26625"/>
                </a:cubicBezTo>
                <a:cubicBezTo>
                  <a:pt x="264638" y="26625"/>
                  <a:pt x="253919" y="37921"/>
                  <a:pt x="253919" y="53366"/>
                </a:cubicBezTo>
                <a:cubicBezTo>
                  <a:pt x="253919" y="68811"/>
                  <a:pt x="264638" y="79530"/>
                  <a:pt x="279622" y="79530"/>
                </a:cubicBezTo>
                <a:cubicBezTo>
                  <a:pt x="287690" y="79530"/>
                  <a:pt x="294491" y="75611"/>
                  <a:pt x="298294" y="69156"/>
                </a:cubicBezTo>
                <a:lnTo>
                  <a:pt x="298294" y="78723"/>
                </a:lnTo>
                <a:close/>
                <a:moveTo>
                  <a:pt x="209428" y="53135"/>
                </a:moveTo>
                <a:cubicBezTo>
                  <a:pt x="209428" y="42185"/>
                  <a:pt x="217151" y="34694"/>
                  <a:pt x="227985" y="34694"/>
                </a:cubicBezTo>
                <a:cubicBezTo>
                  <a:pt x="234325" y="34694"/>
                  <a:pt x="239857" y="36999"/>
                  <a:pt x="243891" y="41263"/>
                </a:cubicBezTo>
                <a:lnTo>
                  <a:pt x="243891" y="31927"/>
                </a:lnTo>
                <a:cubicBezTo>
                  <a:pt x="239396" y="28469"/>
                  <a:pt x="233748" y="26741"/>
                  <a:pt x="227524" y="26741"/>
                </a:cubicBezTo>
                <a:cubicBezTo>
                  <a:pt x="211964" y="26741"/>
                  <a:pt x="200784" y="37690"/>
                  <a:pt x="200784" y="53250"/>
                </a:cubicBezTo>
                <a:cubicBezTo>
                  <a:pt x="200784" y="68811"/>
                  <a:pt x="211734" y="79645"/>
                  <a:pt x="227409" y="79645"/>
                </a:cubicBezTo>
                <a:cubicBezTo>
                  <a:pt x="233518" y="79645"/>
                  <a:pt x="239396" y="78147"/>
                  <a:pt x="244468" y="74919"/>
                </a:cubicBezTo>
                <a:lnTo>
                  <a:pt x="244468" y="66275"/>
                </a:lnTo>
                <a:cubicBezTo>
                  <a:pt x="239972" y="70078"/>
                  <a:pt x="234440" y="71807"/>
                  <a:pt x="228216" y="71807"/>
                </a:cubicBezTo>
                <a:cubicBezTo>
                  <a:pt x="217266" y="71807"/>
                  <a:pt x="209544" y="64085"/>
                  <a:pt x="209544" y="53250"/>
                </a:cubicBezTo>
                <a:moveTo>
                  <a:pt x="156639" y="57054"/>
                </a:moveTo>
                <a:cubicBezTo>
                  <a:pt x="156639" y="66851"/>
                  <a:pt x="150991" y="71692"/>
                  <a:pt x="142578" y="71692"/>
                </a:cubicBezTo>
                <a:cubicBezTo>
                  <a:pt x="134163" y="71692"/>
                  <a:pt x="128400" y="66851"/>
                  <a:pt x="128400" y="57054"/>
                </a:cubicBezTo>
                <a:lnTo>
                  <a:pt x="128400" y="27547"/>
                </a:lnTo>
                <a:lnTo>
                  <a:pt x="119986" y="27547"/>
                </a:lnTo>
                <a:lnTo>
                  <a:pt x="119986" y="56132"/>
                </a:lnTo>
                <a:cubicBezTo>
                  <a:pt x="119986" y="70655"/>
                  <a:pt x="128746" y="79530"/>
                  <a:pt x="142578" y="79530"/>
                </a:cubicBezTo>
                <a:cubicBezTo>
                  <a:pt x="156409" y="79530"/>
                  <a:pt x="165053" y="70655"/>
                  <a:pt x="165053" y="56132"/>
                </a:cubicBezTo>
                <a:lnTo>
                  <a:pt x="165053" y="27547"/>
                </a:lnTo>
                <a:lnTo>
                  <a:pt x="156639" y="27547"/>
                </a:lnTo>
                <a:lnTo>
                  <a:pt x="156639" y="57054"/>
                </a:lnTo>
                <a:close/>
                <a:moveTo>
                  <a:pt x="99816" y="53135"/>
                </a:moveTo>
                <a:cubicBezTo>
                  <a:pt x="99816" y="63970"/>
                  <a:pt x="92439" y="71692"/>
                  <a:pt x="82066" y="71692"/>
                </a:cubicBezTo>
                <a:cubicBezTo>
                  <a:pt x="71692" y="71692"/>
                  <a:pt x="63970" y="63970"/>
                  <a:pt x="63970" y="53135"/>
                </a:cubicBezTo>
                <a:cubicBezTo>
                  <a:pt x="63970" y="42301"/>
                  <a:pt x="71462" y="34694"/>
                  <a:pt x="82066" y="34694"/>
                </a:cubicBezTo>
                <a:cubicBezTo>
                  <a:pt x="92670" y="34694"/>
                  <a:pt x="99816" y="42416"/>
                  <a:pt x="99816" y="53135"/>
                </a:cubicBezTo>
                <a:moveTo>
                  <a:pt x="82181" y="79645"/>
                </a:moveTo>
                <a:cubicBezTo>
                  <a:pt x="97511" y="79645"/>
                  <a:pt x="108576" y="68580"/>
                  <a:pt x="108576" y="53135"/>
                </a:cubicBezTo>
                <a:cubicBezTo>
                  <a:pt x="108576" y="37690"/>
                  <a:pt x="97626" y="26741"/>
                  <a:pt x="82181" y="26741"/>
                </a:cubicBezTo>
                <a:cubicBezTo>
                  <a:pt x="66736" y="26741"/>
                  <a:pt x="55325" y="37805"/>
                  <a:pt x="55325" y="53135"/>
                </a:cubicBezTo>
                <a:cubicBezTo>
                  <a:pt x="55325" y="68465"/>
                  <a:pt x="66621" y="79645"/>
                  <a:pt x="82181" y="79645"/>
                </a:cubicBezTo>
                <a:moveTo>
                  <a:pt x="51637" y="27663"/>
                </a:moveTo>
                <a:lnTo>
                  <a:pt x="42762" y="27663"/>
                </a:lnTo>
                <a:lnTo>
                  <a:pt x="26626" y="61088"/>
                </a:lnTo>
                <a:lnTo>
                  <a:pt x="9913" y="27663"/>
                </a:lnTo>
                <a:lnTo>
                  <a:pt x="0" y="27663"/>
                </a:lnTo>
                <a:lnTo>
                  <a:pt x="22130" y="70655"/>
                </a:lnTo>
                <a:lnTo>
                  <a:pt x="5763" y="104772"/>
                </a:lnTo>
                <a:lnTo>
                  <a:pt x="14638" y="104772"/>
                </a:lnTo>
                <a:lnTo>
                  <a:pt x="51752" y="2766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5" name="Freeform: Shape 2014">
            <a:extLst>
              <a:ext uri="{FF2B5EF4-FFF2-40B4-BE49-F238E27FC236}">
                <a16:creationId xmlns:a16="http://schemas.microsoft.com/office/drawing/2014/main" id="{801D9B53-B0B0-E7D5-63E2-7FC25EDA904B}"/>
              </a:ext>
            </a:extLst>
          </p:cNvPr>
          <p:cNvSpPr/>
          <p:nvPr/>
        </p:nvSpPr>
        <p:spPr>
          <a:xfrm>
            <a:off x="3789995" y="3651653"/>
            <a:ext cx="2419432" cy="107999"/>
          </a:xfrm>
          <a:custGeom>
            <a:avLst/>
            <a:gdLst>
              <a:gd name="connsiteX0" fmla="*/ 2419433 w 2419432"/>
              <a:gd name="connsiteY0" fmla="*/ 49792 h 107999"/>
              <a:gd name="connsiteX1" fmla="*/ 2388428 w 2419432"/>
              <a:gd name="connsiteY1" fmla="*/ 0 h 107999"/>
              <a:gd name="connsiteX2" fmla="*/ 2388428 w 2419432"/>
              <a:gd name="connsiteY2" fmla="*/ 8414 h 107999"/>
              <a:gd name="connsiteX3" fmla="*/ 2410789 w 2419432"/>
              <a:gd name="connsiteY3" fmla="*/ 49792 h 107999"/>
              <a:gd name="connsiteX4" fmla="*/ 2388428 w 2419432"/>
              <a:gd name="connsiteY4" fmla="*/ 91171 h 107999"/>
              <a:gd name="connsiteX5" fmla="*/ 2388428 w 2419432"/>
              <a:gd name="connsiteY5" fmla="*/ 99585 h 107999"/>
              <a:gd name="connsiteX6" fmla="*/ 2419433 w 2419432"/>
              <a:gd name="connsiteY6" fmla="*/ 49792 h 107999"/>
              <a:gd name="connsiteX7" fmla="*/ 2354887 w 2419432"/>
              <a:gd name="connsiteY7" fmla="*/ 82872 h 107999"/>
              <a:gd name="connsiteX8" fmla="*/ 2360996 w 2419432"/>
              <a:gd name="connsiteY8" fmla="*/ 76994 h 107999"/>
              <a:gd name="connsiteX9" fmla="*/ 2354887 w 2419432"/>
              <a:gd name="connsiteY9" fmla="*/ 71001 h 107999"/>
              <a:gd name="connsiteX10" fmla="*/ 2348778 w 2419432"/>
              <a:gd name="connsiteY10" fmla="*/ 76994 h 107999"/>
              <a:gd name="connsiteX11" fmla="*/ 2354887 w 2419432"/>
              <a:gd name="connsiteY11" fmla="*/ 82872 h 107999"/>
              <a:gd name="connsiteX12" fmla="*/ 2366067 w 2419432"/>
              <a:gd name="connsiteY12" fmla="*/ 44145 h 107999"/>
              <a:gd name="connsiteX13" fmla="*/ 2381628 w 2419432"/>
              <a:gd name="connsiteY13" fmla="*/ 23859 h 107999"/>
              <a:gd name="connsiteX14" fmla="*/ 2358345 w 2419432"/>
              <a:gd name="connsiteY14" fmla="*/ 3342 h 107999"/>
              <a:gd name="connsiteX15" fmla="*/ 2333795 w 2419432"/>
              <a:gd name="connsiteY15" fmla="*/ 25588 h 107999"/>
              <a:gd name="connsiteX16" fmla="*/ 2342324 w 2419432"/>
              <a:gd name="connsiteY16" fmla="*/ 25588 h 107999"/>
              <a:gd name="connsiteX17" fmla="*/ 2358345 w 2419432"/>
              <a:gd name="connsiteY17" fmla="*/ 11065 h 107999"/>
              <a:gd name="connsiteX18" fmla="*/ 2372983 w 2419432"/>
              <a:gd name="connsiteY18" fmla="*/ 23974 h 107999"/>
              <a:gd name="connsiteX19" fmla="*/ 2360420 w 2419432"/>
              <a:gd name="connsiteY19" fmla="*/ 38266 h 107999"/>
              <a:gd name="connsiteX20" fmla="*/ 2350738 w 2419432"/>
              <a:gd name="connsiteY20" fmla="*/ 41263 h 107999"/>
              <a:gd name="connsiteX21" fmla="*/ 2351430 w 2419432"/>
              <a:gd name="connsiteY21" fmla="*/ 58552 h 107999"/>
              <a:gd name="connsiteX22" fmla="*/ 2358691 w 2419432"/>
              <a:gd name="connsiteY22" fmla="*/ 58552 h 107999"/>
              <a:gd name="connsiteX23" fmla="*/ 2359152 w 2419432"/>
              <a:gd name="connsiteY23" fmla="*/ 46565 h 107999"/>
              <a:gd name="connsiteX24" fmla="*/ 2365953 w 2419432"/>
              <a:gd name="connsiteY24" fmla="*/ 44029 h 107999"/>
              <a:gd name="connsiteX25" fmla="*/ 2319502 w 2419432"/>
              <a:gd name="connsiteY25" fmla="*/ 81950 h 107999"/>
              <a:gd name="connsiteX26" fmla="*/ 2329876 w 2419432"/>
              <a:gd name="connsiteY26" fmla="*/ 81950 h 107999"/>
              <a:gd name="connsiteX27" fmla="*/ 2307285 w 2419432"/>
              <a:gd name="connsiteY27" fmla="*/ 50945 h 107999"/>
              <a:gd name="connsiteX28" fmla="*/ 2326995 w 2419432"/>
              <a:gd name="connsiteY28" fmla="*/ 30775 h 107999"/>
              <a:gd name="connsiteX29" fmla="*/ 2316967 w 2419432"/>
              <a:gd name="connsiteY29" fmla="*/ 30775 h 107999"/>
              <a:gd name="connsiteX30" fmla="*/ 2293569 w 2419432"/>
              <a:gd name="connsiteY30" fmla="*/ 54633 h 107999"/>
              <a:gd name="connsiteX31" fmla="*/ 2293569 w 2419432"/>
              <a:gd name="connsiteY31" fmla="*/ 4149 h 107999"/>
              <a:gd name="connsiteX32" fmla="*/ 2285155 w 2419432"/>
              <a:gd name="connsiteY32" fmla="*/ 4149 h 107999"/>
              <a:gd name="connsiteX33" fmla="*/ 2285155 w 2419432"/>
              <a:gd name="connsiteY33" fmla="*/ 81950 h 107999"/>
              <a:gd name="connsiteX34" fmla="*/ 2293569 w 2419432"/>
              <a:gd name="connsiteY34" fmla="*/ 81950 h 107999"/>
              <a:gd name="connsiteX35" fmla="*/ 2293569 w 2419432"/>
              <a:gd name="connsiteY35" fmla="*/ 65353 h 107999"/>
              <a:gd name="connsiteX36" fmla="*/ 2301522 w 2419432"/>
              <a:gd name="connsiteY36" fmla="*/ 57169 h 107999"/>
              <a:gd name="connsiteX37" fmla="*/ 2319618 w 2419432"/>
              <a:gd name="connsiteY37" fmla="*/ 81950 h 107999"/>
              <a:gd name="connsiteX38" fmla="*/ 2241471 w 2419432"/>
              <a:gd name="connsiteY38" fmla="*/ 37921 h 107999"/>
              <a:gd name="connsiteX39" fmla="*/ 2259451 w 2419432"/>
              <a:gd name="connsiteY39" fmla="*/ 56593 h 107999"/>
              <a:gd name="connsiteX40" fmla="*/ 2241471 w 2419432"/>
              <a:gd name="connsiteY40" fmla="*/ 74919 h 107999"/>
              <a:gd name="connsiteX41" fmla="*/ 2223721 w 2419432"/>
              <a:gd name="connsiteY41" fmla="*/ 56593 h 107999"/>
              <a:gd name="connsiteX42" fmla="*/ 2241471 w 2419432"/>
              <a:gd name="connsiteY42" fmla="*/ 37921 h 107999"/>
              <a:gd name="connsiteX43" fmla="*/ 2259337 w 2419432"/>
              <a:gd name="connsiteY43" fmla="*/ 81950 h 107999"/>
              <a:gd name="connsiteX44" fmla="*/ 2267866 w 2419432"/>
              <a:gd name="connsiteY44" fmla="*/ 81950 h 107999"/>
              <a:gd name="connsiteX45" fmla="*/ 2267866 w 2419432"/>
              <a:gd name="connsiteY45" fmla="*/ 30775 h 107999"/>
              <a:gd name="connsiteX46" fmla="*/ 2259337 w 2419432"/>
              <a:gd name="connsiteY46" fmla="*/ 30775 h 107999"/>
              <a:gd name="connsiteX47" fmla="*/ 2259337 w 2419432"/>
              <a:gd name="connsiteY47" fmla="*/ 40456 h 107999"/>
              <a:gd name="connsiteX48" fmla="*/ 2240664 w 2419432"/>
              <a:gd name="connsiteY48" fmla="*/ 29852 h 107999"/>
              <a:gd name="connsiteX49" fmla="*/ 2214961 w 2419432"/>
              <a:gd name="connsiteY49" fmla="*/ 56593 h 107999"/>
              <a:gd name="connsiteX50" fmla="*/ 2240664 w 2419432"/>
              <a:gd name="connsiteY50" fmla="*/ 82757 h 107999"/>
              <a:gd name="connsiteX51" fmla="*/ 2259337 w 2419432"/>
              <a:gd name="connsiteY51" fmla="*/ 72384 h 107999"/>
              <a:gd name="connsiteX52" fmla="*/ 2259337 w 2419432"/>
              <a:gd name="connsiteY52" fmla="*/ 81950 h 107999"/>
              <a:gd name="connsiteX53" fmla="*/ 2164938 w 2419432"/>
              <a:gd name="connsiteY53" fmla="*/ 52789 h 107999"/>
              <a:gd name="connsiteX54" fmla="*/ 2181074 w 2419432"/>
              <a:gd name="connsiteY54" fmla="*/ 37575 h 107999"/>
              <a:gd name="connsiteX55" fmla="*/ 2196404 w 2419432"/>
              <a:gd name="connsiteY55" fmla="*/ 52789 h 107999"/>
              <a:gd name="connsiteX56" fmla="*/ 2164823 w 2419432"/>
              <a:gd name="connsiteY56" fmla="*/ 52789 h 107999"/>
              <a:gd name="connsiteX57" fmla="*/ 2183495 w 2419432"/>
              <a:gd name="connsiteY57" fmla="*/ 82872 h 107999"/>
              <a:gd name="connsiteX58" fmla="*/ 2201707 w 2419432"/>
              <a:gd name="connsiteY58" fmla="*/ 77455 h 107999"/>
              <a:gd name="connsiteX59" fmla="*/ 2201707 w 2419432"/>
              <a:gd name="connsiteY59" fmla="*/ 69387 h 107999"/>
              <a:gd name="connsiteX60" fmla="*/ 2183495 w 2419432"/>
              <a:gd name="connsiteY60" fmla="*/ 75035 h 107999"/>
              <a:gd name="connsiteX61" fmla="*/ 2164823 w 2419432"/>
              <a:gd name="connsiteY61" fmla="*/ 59705 h 107999"/>
              <a:gd name="connsiteX62" fmla="*/ 2205280 w 2419432"/>
              <a:gd name="connsiteY62" fmla="*/ 59705 h 107999"/>
              <a:gd name="connsiteX63" fmla="*/ 2205510 w 2419432"/>
              <a:gd name="connsiteY63" fmla="*/ 55440 h 107999"/>
              <a:gd name="connsiteX64" fmla="*/ 2181190 w 2419432"/>
              <a:gd name="connsiteY64" fmla="*/ 29968 h 107999"/>
              <a:gd name="connsiteX65" fmla="*/ 2155832 w 2419432"/>
              <a:gd name="connsiteY65" fmla="*/ 56939 h 107999"/>
              <a:gd name="connsiteX66" fmla="*/ 2183380 w 2419432"/>
              <a:gd name="connsiteY66" fmla="*/ 82872 h 107999"/>
              <a:gd name="connsiteX67" fmla="*/ 2132435 w 2419432"/>
              <a:gd name="connsiteY67" fmla="*/ 57515 h 107999"/>
              <a:gd name="connsiteX68" fmla="*/ 2151107 w 2419432"/>
              <a:gd name="connsiteY68" fmla="*/ 39419 h 107999"/>
              <a:gd name="connsiteX69" fmla="*/ 2151107 w 2419432"/>
              <a:gd name="connsiteY69" fmla="*/ 29852 h 107999"/>
              <a:gd name="connsiteX70" fmla="*/ 2132435 w 2419432"/>
              <a:gd name="connsiteY70" fmla="*/ 42185 h 107999"/>
              <a:gd name="connsiteX71" fmla="*/ 2132435 w 2419432"/>
              <a:gd name="connsiteY71" fmla="*/ 30775 h 107999"/>
              <a:gd name="connsiteX72" fmla="*/ 2124020 w 2419432"/>
              <a:gd name="connsiteY72" fmla="*/ 30775 h 107999"/>
              <a:gd name="connsiteX73" fmla="*/ 2124020 w 2419432"/>
              <a:gd name="connsiteY73" fmla="*/ 81950 h 107999"/>
              <a:gd name="connsiteX74" fmla="*/ 2132435 w 2419432"/>
              <a:gd name="connsiteY74" fmla="*/ 81950 h 107999"/>
              <a:gd name="connsiteX75" fmla="*/ 2132435 w 2419432"/>
              <a:gd name="connsiteY75" fmla="*/ 57515 h 107999"/>
              <a:gd name="connsiteX76" fmla="*/ 2084256 w 2419432"/>
              <a:gd name="connsiteY76" fmla="*/ 74919 h 107999"/>
              <a:gd name="connsiteX77" fmla="*/ 2066160 w 2419432"/>
              <a:gd name="connsiteY77" fmla="*/ 56362 h 107999"/>
              <a:gd name="connsiteX78" fmla="*/ 2084256 w 2419432"/>
              <a:gd name="connsiteY78" fmla="*/ 37921 h 107999"/>
              <a:gd name="connsiteX79" fmla="*/ 2102006 w 2419432"/>
              <a:gd name="connsiteY79" fmla="*/ 56362 h 107999"/>
              <a:gd name="connsiteX80" fmla="*/ 2084256 w 2419432"/>
              <a:gd name="connsiteY80" fmla="*/ 74919 h 107999"/>
              <a:gd name="connsiteX81" fmla="*/ 2110766 w 2419432"/>
              <a:gd name="connsiteY81" fmla="*/ 56247 h 107999"/>
              <a:gd name="connsiteX82" fmla="*/ 2085063 w 2419432"/>
              <a:gd name="connsiteY82" fmla="*/ 29852 h 107999"/>
              <a:gd name="connsiteX83" fmla="*/ 2066275 w 2419432"/>
              <a:gd name="connsiteY83" fmla="*/ 40456 h 107999"/>
              <a:gd name="connsiteX84" fmla="*/ 2066275 w 2419432"/>
              <a:gd name="connsiteY84" fmla="*/ 4149 h 107999"/>
              <a:gd name="connsiteX85" fmla="*/ 2057861 w 2419432"/>
              <a:gd name="connsiteY85" fmla="*/ 4149 h 107999"/>
              <a:gd name="connsiteX86" fmla="*/ 2057861 w 2419432"/>
              <a:gd name="connsiteY86" fmla="*/ 81950 h 107999"/>
              <a:gd name="connsiteX87" fmla="*/ 2066275 w 2419432"/>
              <a:gd name="connsiteY87" fmla="*/ 81950 h 107999"/>
              <a:gd name="connsiteX88" fmla="*/ 2066275 w 2419432"/>
              <a:gd name="connsiteY88" fmla="*/ 72153 h 107999"/>
              <a:gd name="connsiteX89" fmla="*/ 2085063 w 2419432"/>
              <a:gd name="connsiteY89" fmla="*/ 82757 h 107999"/>
              <a:gd name="connsiteX90" fmla="*/ 2110766 w 2419432"/>
              <a:gd name="connsiteY90" fmla="*/ 56247 h 107999"/>
              <a:gd name="connsiteX91" fmla="*/ 1990318 w 2419432"/>
              <a:gd name="connsiteY91" fmla="*/ 37921 h 107999"/>
              <a:gd name="connsiteX92" fmla="*/ 2008299 w 2419432"/>
              <a:gd name="connsiteY92" fmla="*/ 56593 h 107999"/>
              <a:gd name="connsiteX93" fmla="*/ 1990318 w 2419432"/>
              <a:gd name="connsiteY93" fmla="*/ 74919 h 107999"/>
              <a:gd name="connsiteX94" fmla="*/ 1972568 w 2419432"/>
              <a:gd name="connsiteY94" fmla="*/ 56593 h 107999"/>
              <a:gd name="connsiteX95" fmla="*/ 1990318 w 2419432"/>
              <a:gd name="connsiteY95" fmla="*/ 37921 h 107999"/>
              <a:gd name="connsiteX96" fmla="*/ 2008299 w 2419432"/>
              <a:gd name="connsiteY96" fmla="*/ 81950 h 107999"/>
              <a:gd name="connsiteX97" fmla="*/ 2016828 w 2419432"/>
              <a:gd name="connsiteY97" fmla="*/ 81950 h 107999"/>
              <a:gd name="connsiteX98" fmla="*/ 2016828 w 2419432"/>
              <a:gd name="connsiteY98" fmla="*/ 30775 h 107999"/>
              <a:gd name="connsiteX99" fmla="*/ 2008299 w 2419432"/>
              <a:gd name="connsiteY99" fmla="*/ 30775 h 107999"/>
              <a:gd name="connsiteX100" fmla="*/ 2008299 w 2419432"/>
              <a:gd name="connsiteY100" fmla="*/ 40456 h 107999"/>
              <a:gd name="connsiteX101" fmla="*/ 1989627 w 2419432"/>
              <a:gd name="connsiteY101" fmla="*/ 29852 h 107999"/>
              <a:gd name="connsiteX102" fmla="*/ 1963924 w 2419432"/>
              <a:gd name="connsiteY102" fmla="*/ 56593 h 107999"/>
              <a:gd name="connsiteX103" fmla="*/ 1989627 w 2419432"/>
              <a:gd name="connsiteY103" fmla="*/ 82757 h 107999"/>
              <a:gd name="connsiteX104" fmla="*/ 2008299 w 2419432"/>
              <a:gd name="connsiteY104" fmla="*/ 72384 h 107999"/>
              <a:gd name="connsiteX105" fmla="*/ 2008299 w 2419432"/>
              <a:gd name="connsiteY105" fmla="*/ 81950 h 107999"/>
              <a:gd name="connsiteX106" fmla="*/ 1913901 w 2419432"/>
              <a:gd name="connsiteY106" fmla="*/ 52789 h 107999"/>
              <a:gd name="connsiteX107" fmla="*/ 1930037 w 2419432"/>
              <a:gd name="connsiteY107" fmla="*/ 37575 h 107999"/>
              <a:gd name="connsiteX108" fmla="*/ 1945367 w 2419432"/>
              <a:gd name="connsiteY108" fmla="*/ 52789 h 107999"/>
              <a:gd name="connsiteX109" fmla="*/ 1913785 w 2419432"/>
              <a:gd name="connsiteY109" fmla="*/ 52789 h 107999"/>
              <a:gd name="connsiteX110" fmla="*/ 1932342 w 2419432"/>
              <a:gd name="connsiteY110" fmla="*/ 82872 h 107999"/>
              <a:gd name="connsiteX111" fmla="*/ 1950553 w 2419432"/>
              <a:gd name="connsiteY111" fmla="*/ 77455 h 107999"/>
              <a:gd name="connsiteX112" fmla="*/ 1950553 w 2419432"/>
              <a:gd name="connsiteY112" fmla="*/ 69387 h 107999"/>
              <a:gd name="connsiteX113" fmla="*/ 1932342 w 2419432"/>
              <a:gd name="connsiteY113" fmla="*/ 75035 h 107999"/>
              <a:gd name="connsiteX114" fmla="*/ 1913670 w 2419432"/>
              <a:gd name="connsiteY114" fmla="*/ 59705 h 107999"/>
              <a:gd name="connsiteX115" fmla="*/ 1954126 w 2419432"/>
              <a:gd name="connsiteY115" fmla="*/ 59705 h 107999"/>
              <a:gd name="connsiteX116" fmla="*/ 1954357 w 2419432"/>
              <a:gd name="connsiteY116" fmla="*/ 55440 h 107999"/>
              <a:gd name="connsiteX117" fmla="*/ 1930037 w 2419432"/>
              <a:gd name="connsiteY117" fmla="*/ 29968 h 107999"/>
              <a:gd name="connsiteX118" fmla="*/ 1904680 w 2419432"/>
              <a:gd name="connsiteY118" fmla="*/ 56939 h 107999"/>
              <a:gd name="connsiteX119" fmla="*/ 1932227 w 2419432"/>
              <a:gd name="connsiteY119" fmla="*/ 82872 h 107999"/>
              <a:gd name="connsiteX120" fmla="*/ 1898110 w 2419432"/>
              <a:gd name="connsiteY120" fmla="*/ 79299 h 107999"/>
              <a:gd name="connsiteX121" fmla="*/ 1898110 w 2419432"/>
              <a:gd name="connsiteY121" fmla="*/ 71116 h 107999"/>
              <a:gd name="connsiteX122" fmla="*/ 1886123 w 2419432"/>
              <a:gd name="connsiteY122" fmla="*/ 74804 h 107999"/>
              <a:gd name="connsiteX123" fmla="*/ 1876211 w 2419432"/>
              <a:gd name="connsiteY123" fmla="*/ 64892 h 107999"/>
              <a:gd name="connsiteX124" fmla="*/ 1876211 w 2419432"/>
              <a:gd name="connsiteY124" fmla="*/ 38612 h 107999"/>
              <a:gd name="connsiteX125" fmla="*/ 1897418 w 2419432"/>
              <a:gd name="connsiteY125" fmla="*/ 38612 h 107999"/>
              <a:gd name="connsiteX126" fmla="*/ 1897418 w 2419432"/>
              <a:gd name="connsiteY126" fmla="*/ 30890 h 107999"/>
              <a:gd name="connsiteX127" fmla="*/ 1876211 w 2419432"/>
              <a:gd name="connsiteY127" fmla="*/ 30890 h 107999"/>
              <a:gd name="connsiteX128" fmla="*/ 1876211 w 2419432"/>
              <a:gd name="connsiteY128" fmla="*/ 14638 h 107999"/>
              <a:gd name="connsiteX129" fmla="*/ 1867796 w 2419432"/>
              <a:gd name="connsiteY129" fmla="*/ 14638 h 107999"/>
              <a:gd name="connsiteX130" fmla="*/ 1867796 w 2419432"/>
              <a:gd name="connsiteY130" fmla="*/ 64315 h 107999"/>
              <a:gd name="connsiteX131" fmla="*/ 1885316 w 2419432"/>
              <a:gd name="connsiteY131" fmla="*/ 82872 h 107999"/>
              <a:gd name="connsiteX132" fmla="*/ 1898110 w 2419432"/>
              <a:gd name="connsiteY132" fmla="*/ 79299 h 107999"/>
              <a:gd name="connsiteX133" fmla="*/ 1835408 w 2419432"/>
              <a:gd name="connsiteY133" fmla="*/ 30890 h 107999"/>
              <a:gd name="connsiteX134" fmla="*/ 1826533 w 2419432"/>
              <a:gd name="connsiteY134" fmla="*/ 30890 h 107999"/>
              <a:gd name="connsiteX135" fmla="*/ 1810397 w 2419432"/>
              <a:gd name="connsiteY135" fmla="*/ 64315 h 107999"/>
              <a:gd name="connsiteX136" fmla="*/ 1793684 w 2419432"/>
              <a:gd name="connsiteY136" fmla="*/ 30890 h 107999"/>
              <a:gd name="connsiteX137" fmla="*/ 1783771 w 2419432"/>
              <a:gd name="connsiteY137" fmla="*/ 30890 h 107999"/>
              <a:gd name="connsiteX138" fmla="*/ 1805902 w 2419432"/>
              <a:gd name="connsiteY138" fmla="*/ 73882 h 107999"/>
              <a:gd name="connsiteX139" fmla="*/ 1789534 w 2419432"/>
              <a:gd name="connsiteY139" fmla="*/ 107999 h 107999"/>
              <a:gd name="connsiteX140" fmla="*/ 1798410 w 2419432"/>
              <a:gd name="connsiteY140" fmla="*/ 107999 h 107999"/>
              <a:gd name="connsiteX141" fmla="*/ 1835524 w 2419432"/>
              <a:gd name="connsiteY141" fmla="*/ 30890 h 107999"/>
              <a:gd name="connsiteX142" fmla="*/ 1747926 w 2419432"/>
              <a:gd name="connsiteY142" fmla="*/ 37921 h 107999"/>
              <a:gd name="connsiteX143" fmla="*/ 1765906 w 2419432"/>
              <a:gd name="connsiteY143" fmla="*/ 56593 h 107999"/>
              <a:gd name="connsiteX144" fmla="*/ 1747926 w 2419432"/>
              <a:gd name="connsiteY144" fmla="*/ 74919 h 107999"/>
              <a:gd name="connsiteX145" fmla="*/ 1730175 w 2419432"/>
              <a:gd name="connsiteY145" fmla="*/ 56593 h 107999"/>
              <a:gd name="connsiteX146" fmla="*/ 1747926 w 2419432"/>
              <a:gd name="connsiteY146" fmla="*/ 37921 h 107999"/>
              <a:gd name="connsiteX147" fmla="*/ 1765791 w 2419432"/>
              <a:gd name="connsiteY147" fmla="*/ 81950 h 107999"/>
              <a:gd name="connsiteX148" fmla="*/ 1774320 w 2419432"/>
              <a:gd name="connsiteY148" fmla="*/ 81950 h 107999"/>
              <a:gd name="connsiteX149" fmla="*/ 1774320 w 2419432"/>
              <a:gd name="connsiteY149" fmla="*/ 30775 h 107999"/>
              <a:gd name="connsiteX150" fmla="*/ 1765791 w 2419432"/>
              <a:gd name="connsiteY150" fmla="*/ 30775 h 107999"/>
              <a:gd name="connsiteX151" fmla="*/ 1765791 w 2419432"/>
              <a:gd name="connsiteY151" fmla="*/ 40456 h 107999"/>
              <a:gd name="connsiteX152" fmla="*/ 1747119 w 2419432"/>
              <a:gd name="connsiteY152" fmla="*/ 29852 h 107999"/>
              <a:gd name="connsiteX153" fmla="*/ 1721416 w 2419432"/>
              <a:gd name="connsiteY153" fmla="*/ 56593 h 107999"/>
              <a:gd name="connsiteX154" fmla="*/ 1747119 w 2419432"/>
              <a:gd name="connsiteY154" fmla="*/ 82757 h 107999"/>
              <a:gd name="connsiteX155" fmla="*/ 1765791 w 2419432"/>
              <a:gd name="connsiteY155" fmla="*/ 72384 h 107999"/>
              <a:gd name="connsiteX156" fmla="*/ 1765791 w 2419432"/>
              <a:gd name="connsiteY156" fmla="*/ 81950 h 107999"/>
              <a:gd name="connsiteX157" fmla="*/ 1681651 w 2419432"/>
              <a:gd name="connsiteY157" fmla="*/ 37921 h 107999"/>
              <a:gd name="connsiteX158" fmla="*/ 1699631 w 2419432"/>
              <a:gd name="connsiteY158" fmla="*/ 56593 h 107999"/>
              <a:gd name="connsiteX159" fmla="*/ 1681651 w 2419432"/>
              <a:gd name="connsiteY159" fmla="*/ 74919 h 107999"/>
              <a:gd name="connsiteX160" fmla="*/ 1663901 w 2419432"/>
              <a:gd name="connsiteY160" fmla="*/ 56593 h 107999"/>
              <a:gd name="connsiteX161" fmla="*/ 1681651 w 2419432"/>
              <a:gd name="connsiteY161" fmla="*/ 37921 h 107999"/>
              <a:gd name="connsiteX162" fmla="*/ 1699631 w 2419432"/>
              <a:gd name="connsiteY162" fmla="*/ 81950 h 107999"/>
              <a:gd name="connsiteX163" fmla="*/ 1708161 w 2419432"/>
              <a:gd name="connsiteY163" fmla="*/ 81950 h 107999"/>
              <a:gd name="connsiteX164" fmla="*/ 1708161 w 2419432"/>
              <a:gd name="connsiteY164" fmla="*/ 4149 h 107999"/>
              <a:gd name="connsiteX165" fmla="*/ 1699631 w 2419432"/>
              <a:gd name="connsiteY165" fmla="*/ 4149 h 107999"/>
              <a:gd name="connsiteX166" fmla="*/ 1699631 w 2419432"/>
              <a:gd name="connsiteY166" fmla="*/ 40572 h 107999"/>
              <a:gd name="connsiteX167" fmla="*/ 1680959 w 2419432"/>
              <a:gd name="connsiteY167" fmla="*/ 29852 h 107999"/>
              <a:gd name="connsiteX168" fmla="*/ 1655256 w 2419432"/>
              <a:gd name="connsiteY168" fmla="*/ 56593 h 107999"/>
              <a:gd name="connsiteX169" fmla="*/ 1680959 w 2419432"/>
              <a:gd name="connsiteY169" fmla="*/ 82757 h 107999"/>
              <a:gd name="connsiteX170" fmla="*/ 1699631 w 2419432"/>
              <a:gd name="connsiteY170" fmla="*/ 72268 h 107999"/>
              <a:gd name="connsiteX171" fmla="*/ 1699631 w 2419432"/>
              <a:gd name="connsiteY171" fmla="*/ 81950 h 107999"/>
              <a:gd name="connsiteX172" fmla="*/ 1615491 w 2419432"/>
              <a:gd name="connsiteY172" fmla="*/ 37921 h 107999"/>
              <a:gd name="connsiteX173" fmla="*/ 1633472 w 2419432"/>
              <a:gd name="connsiteY173" fmla="*/ 56593 h 107999"/>
              <a:gd name="connsiteX174" fmla="*/ 1615491 w 2419432"/>
              <a:gd name="connsiteY174" fmla="*/ 74919 h 107999"/>
              <a:gd name="connsiteX175" fmla="*/ 1597741 w 2419432"/>
              <a:gd name="connsiteY175" fmla="*/ 56593 h 107999"/>
              <a:gd name="connsiteX176" fmla="*/ 1615491 w 2419432"/>
              <a:gd name="connsiteY176" fmla="*/ 37921 h 107999"/>
              <a:gd name="connsiteX177" fmla="*/ 1633472 w 2419432"/>
              <a:gd name="connsiteY177" fmla="*/ 81950 h 107999"/>
              <a:gd name="connsiteX178" fmla="*/ 1642001 w 2419432"/>
              <a:gd name="connsiteY178" fmla="*/ 81950 h 107999"/>
              <a:gd name="connsiteX179" fmla="*/ 1642001 w 2419432"/>
              <a:gd name="connsiteY179" fmla="*/ 4149 h 107999"/>
              <a:gd name="connsiteX180" fmla="*/ 1633472 w 2419432"/>
              <a:gd name="connsiteY180" fmla="*/ 4149 h 107999"/>
              <a:gd name="connsiteX181" fmla="*/ 1633472 w 2419432"/>
              <a:gd name="connsiteY181" fmla="*/ 40572 h 107999"/>
              <a:gd name="connsiteX182" fmla="*/ 1614800 w 2419432"/>
              <a:gd name="connsiteY182" fmla="*/ 29852 h 107999"/>
              <a:gd name="connsiteX183" fmla="*/ 1589097 w 2419432"/>
              <a:gd name="connsiteY183" fmla="*/ 56593 h 107999"/>
              <a:gd name="connsiteX184" fmla="*/ 1614800 w 2419432"/>
              <a:gd name="connsiteY184" fmla="*/ 82757 h 107999"/>
              <a:gd name="connsiteX185" fmla="*/ 1633472 w 2419432"/>
              <a:gd name="connsiteY185" fmla="*/ 72268 h 107999"/>
              <a:gd name="connsiteX186" fmla="*/ 1633472 w 2419432"/>
              <a:gd name="connsiteY186" fmla="*/ 81950 h 107999"/>
              <a:gd name="connsiteX187" fmla="*/ 1567428 w 2419432"/>
              <a:gd name="connsiteY187" fmla="*/ 81950 h 107999"/>
              <a:gd name="connsiteX188" fmla="*/ 1575957 w 2419432"/>
              <a:gd name="connsiteY188" fmla="*/ 81950 h 107999"/>
              <a:gd name="connsiteX189" fmla="*/ 1575957 w 2419432"/>
              <a:gd name="connsiteY189" fmla="*/ 30775 h 107999"/>
              <a:gd name="connsiteX190" fmla="*/ 1567428 w 2419432"/>
              <a:gd name="connsiteY190" fmla="*/ 30775 h 107999"/>
              <a:gd name="connsiteX191" fmla="*/ 1567428 w 2419432"/>
              <a:gd name="connsiteY191" fmla="*/ 81950 h 107999"/>
              <a:gd name="connsiteX192" fmla="*/ 1571001 w 2419432"/>
              <a:gd name="connsiteY192" fmla="*/ 21093 h 107999"/>
              <a:gd name="connsiteX193" fmla="*/ 1574689 w 2419432"/>
              <a:gd name="connsiteY193" fmla="*/ 19825 h 107999"/>
              <a:gd name="connsiteX194" fmla="*/ 1580798 w 2419432"/>
              <a:gd name="connsiteY194" fmla="*/ 15560 h 107999"/>
              <a:gd name="connsiteX195" fmla="*/ 1574689 w 2419432"/>
              <a:gd name="connsiteY195" fmla="*/ 11180 h 107999"/>
              <a:gd name="connsiteX196" fmla="*/ 1571001 w 2419432"/>
              <a:gd name="connsiteY196" fmla="*/ 10028 h 107999"/>
              <a:gd name="connsiteX197" fmla="*/ 1565583 w 2419432"/>
              <a:gd name="connsiteY197" fmla="*/ 15675 h 107999"/>
              <a:gd name="connsiteX198" fmla="*/ 1571001 w 2419432"/>
              <a:gd name="connsiteY198" fmla="*/ 21093 h 107999"/>
              <a:gd name="connsiteX199" fmla="*/ 1481558 w 2419432"/>
              <a:gd name="connsiteY199" fmla="*/ 56362 h 107999"/>
              <a:gd name="connsiteX200" fmla="*/ 1495851 w 2419432"/>
              <a:gd name="connsiteY200" fmla="*/ 38151 h 107999"/>
              <a:gd name="connsiteX201" fmla="*/ 1507953 w 2419432"/>
              <a:gd name="connsiteY201" fmla="*/ 53365 h 107999"/>
              <a:gd name="connsiteX202" fmla="*/ 1507953 w 2419432"/>
              <a:gd name="connsiteY202" fmla="*/ 81950 h 107999"/>
              <a:gd name="connsiteX203" fmla="*/ 1516367 w 2419432"/>
              <a:gd name="connsiteY203" fmla="*/ 81950 h 107999"/>
              <a:gd name="connsiteX204" fmla="*/ 1516367 w 2419432"/>
              <a:gd name="connsiteY204" fmla="*/ 55555 h 107999"/>
              <a:gd name="connsiteX205" fmla="*/ 1530659 w 2419432"/>
              <a:gd name="connsiteY205" fmla="*/ 38036 h 107999"/>
              <a:gd name="connsiteX206" fmla="*/ 1542762 w 2419432"/>
              <a:gd name="connsiteY206" fmla="*/ 53250 h 107999"/>
              <a:gd name="connsiteX207" fmla="*/ 1542762 w 2419432"/>
              <a:gd name="connsiteY207" fmla="*/ 81835 h 107999"/>
              <a:gd name="connsiteX208" fmla="*/ 1551176 w 2419432"/>
              <a:gd name="connsiteY208" fmla="*/ 81835 h 107999"/>
              <a:gd name="connsiteX209" fmla="*/ 1551176 w 2419432"/>
              <a:gd name="connsiteY209" fmla="*/ 51752 h 107999"/>
              <a:gd name="connsiteX210" fmla="*/ 1532273 w 2419432"/>
              <a:gd name="connsiteY210" fmla="*/ 29737 h 107999"/>
              <a:gd name="connsiteX211" fmla="*/ 1514177 w 2419432"/>
              <a:gd name="connsiteY211" fmla="*/ 40918 h 107999"/>
              <a:gd name="connsiteX212" fmla="*/ 1498271 w 2419432"/>
              <a:gd name="connsiteY212" fmla="*/ 29737 h 107999"/>
              <a:gd name="connsiteX213" fmla="*/ 1481443 w 2419432"/>
              <a:gd name="connsiteY213" fmla="*/ 39880 h 107999"/>
              <a:gd name="connsiteX214" fmla="*/ 1481443 w 2419432"/>
              <a:gd name="connsiteY214" fmla="*/ 30659 h 107999"/>
              <a:gd name="connsiteX215" fmla="*/ 1473029 w 2419432"/>
              <a:gd name="connsiteY215" fmla="*/ 30659 h 107999"/>
              <a:gd name="connsiteX216" fmla="*/ 1473029 w 2419432"/>
              <a:gd name="connsiteY216" fmla="*/ 81835 h 107999"/>
              <a:gd name="connsiteX217" fmla="*/ 1481443 w 2419432"/>
              <a:gd name="connsiteY217" fmla="*/ 81835 h 107999"/>
              <a:gd name="connsiteX218" fmla="*/ 1481443 w 2419432"/>
              <a:gd name="connsiteY218" fmla="*/ 56247 h 107999"/>
              <a:gd name="connsiteX219" fmla="*/ 1405717 w 2419432"/>
              <a:gd name="connsiteY219" fmla="*/ 37921 h 107999"/>
              <a:gd name="connsiteX220" fmla="*/ 1423698 w 2419432"/>
              <a:gd name="connsiteY220" fmla="*/ 56593 h 107999"/>
              <a:gd name="connsiteX221" fmla="*/ 1405717 w 2419432"/>
              <a:gd name="connsiteY221" fmla="*/ 74919 h 107999"/>
              <a:gd name="connsiteX222" fmla="*/ 1387967 w 2419432"/>
              <a:gd name="connsiteY222" fmla="*/ 56593 h 107999"/>
              <a:gd name="connsiteX223" fmla="*/ 1405717 w 2419432"/>
              <a:gd name="connsiteY223" fmla="*/ 37921 h 107999"/>
              <a:gd name="connsiteX224" fmla="*/ 1423582 w 2419432"/>
              <a:gd name="connsiteY224" fmla="*/ 81950 h 107999"/>
              <a:gd name="connsiteX225" fmla="*/ 1432112 w 2419432"/>
              <a:gd name="connsiteY225" fmla="*/ 81950 h 107999"/>
              <a:gd name="connsiteX226" fmla="*/ 1432112 w 2419432"/>
              <a:gd name="connsiteY226" fmla="*/ 30775 h 107999"/>
              <a:gd name="connsiteX227" fmla="*/ 1423582 w 2419432"/>
              <a:gd name="connsiteY227" fmla="*/ 30775 h 107999"/>
              <a:gd name="connsiteX228" fmla="*/ 1423582 w 2419432"/>
              <a:gd name="connsiteY228" fmla="*/ 40456 h 107999"/>
              <a:gd name="connsiteX229" fmla="*/ 1404910 w 2419432"/>
              <a:gd name="connsiteY229" fmla="*/ 29852 h 107999"/>
              <a:gd name="connsiteX230" fmla="*/ 1379207 w 2419432"/>
              <a:gd name="connsiteY230" fmla="*/ 56593 h 107999"/>
              <a:gd name="connsiteX231" fmla="*/ 1404910 w 2419432"/>
              <a:gd name="connsiteY231" fmla="*/ 82757 h 107999"/>
              <a:gd name="connsiteX232" fmla="*/ 1423582 w 2419432"/>
              <a:gd name="connsiteY232" fmla="*/ 72384 h 107999"/>
              <a:gd name="connsiteX233" fmla="*/ 1423582 w 2419432"/>
              <a:gd name="connsiteY233" fmla="*/ 81950 h 107999"/>
              <a:gd name="connsiteX234" fmla="*/ 1331489 w 2419432"/>
              <a:gd name="connsiteY234" fmla="*/ 57515 h 107999"/>
              <a:gd name="connsiteX235" fmla="*/ 1350161 w 2419432"/>
              <a:gd name="connsiteY235" fmla="*/ 39419 h 107999"/>
              <a:gd name="connsiteX236" fmla="*/ 1350161 w 2419432"/>
              <a:gd name="connsiteY236" fmla="*/ 29852 h 107999"/>
              <a:gd name="connsiteX237" fmla="*/ 1331489 w 2419432"/>
              <a:gd name="connsiteY237" fmla="*/ 42185 h 107999"/>
              <a:gd name="connsiteX238" fmla="*/ 1331489 w 2419432"/>
              <a:gd name="connsiteY238" fmla="*/ 30775 h 107999"/>
              <a:gd name="connsiteX239" fmla="*/ 1323075 w 2419432"/>
              <a:gd name="connsiteY239" fmla="*/ 30775 h 107999"/>
              <a:gd name="connsiteX240" fmla="*/ 1323075 w 2419432"/>
              <a:gd name="connsiteY240" fmla="*/ 81950 h 107999"/>
              <a:gd name="connsiteX241" fmla="*/ 1331489 w 2419432"/>
              <a:gd name="connsiteY241" fmla="*/ 81950 h 107999"/>
              <a:gd name="connsiteX242" fmla="*/ 1331489 w 2419432"/>
              <a:gd name="connsiteY242" fmla="*/ 57515 h 107999"/>
              <a:gd name="connsiteX243" fmla="*/ 1300945 w 2419432"/>
              <a:gd name="connsiteY243" fmla="*/ 56362 h 107999"/>
              <a:gd name="connsiteX244" fmla="*/ 1283195 w 2419432"/>
              <a:gd name="connsiteY244" fmla="*/ 74919 h 107999"/>
              <a:gd name="connsiteX245" fmla="*/ 1265099 w 2419432"/>
              <a:gd name="connsiteY245" fmla="*/ 56362 h 107999"/>
              <a:gd name="connsiteX246" fmla="*/ 1283195 w 2419432"/>
              <a:gd name="connsiteY246" fmla="*/ 37921 h 107999"/>
              <a:gd name="connsiteX247" fmla="*/ 1300945 w 2419432"/>
              <a:gd name="connsiteY247" fmla="*/ 56362 h 107999"/>
              <a:gd name="connsiteX248" fmla="*/ 1283310 w 2419432"/>
              <a:gd name="connsiteY248" fmla="*/ 82872 h 107999"/>
              <a:gd name="connsiteX249" fmla="*/ 1309705 w 2419432"/>
              <a:gd name="connsiteY249" fmla="*/ 56362 h 107999"/>
              <a:gd name="connsiteX250" fmla="*/ 1283310 w 2419432"/>
              <a:gd name="connsiteY250" fmla="*/ 29968 h 107999"/>
              <a:gd name="connsiteX251" fmla="*/ 1256455 w 2419432"/>
              <a:gd name="connsiteY251" fmla="*/ 56362 h 107999"/>
              <a:gd name="connsiteX252" fmla="*/ 1283310 w 2419432"/>
              <a:gd name="connsiteY252" fmla="*/ 82872 h 107999"/>
              <a:gd name="connsiteX253" fmla="*/ 1251960 w 2419432"/>
              <a:gd name="connsiteY253" fmla="*/ 38612 h 107999"/>
              <a:gd name="connsiteX254" fmla="*/ 1251960 w 2419432"/>
              <a:gd name="connsiteY254" fmla="*/ 30890 h 107999"/>
              <a:gd name="connsiteX255" fmla="*/ 1231559 w 2419432"/>
              <a:gd name="connsiteY255" fmla="*/ 30890 h 107999"/>
              <a:gd name="connsiteX256" fmla="*/ 1231559 w 2419432"/>
              <a:gd name="connsiteY256" fmla="*/ 21438 h 107999"/>
              <a:gd name="connsiteX257" fmla="*/ 1241586 w 2419432"/>
              <a:gd name="connsiteY257" fmla="*/ 11411 h 107999"/>
              <a:gd name="connsiteX258" fmla="*/ 1253573 w 2419432"/>
              <a:gd name="connsiteY258" fmla="*/ 15445 h 107999"/>
              <a:gd name="connsiteX259" fmla="*/ 1253573 w 2419432"/>
              <a:gd name="connsiteY259" fmla="*/ 7031 h 107999"/>
              <a:gd name="connsiteX260" fmla="*/ 1241010 w 2419432"/>
              <a:gd name="connsiteY260" fmla="*/ 3342 h 107999"/>
              <a:gd name="connsiteX261" fmla="*/ 1223144 w 2419432"/>
              <a:gd name="connsiteY261" fmla="*/ 21784 h 107999"/>
              <a:gd name="connsiteX262" fmla="*/ 1223144 w 2419432"/>
              <a:gd name="connsiteY262" fmla="*/ 81950 h 107999"/>
              <a:gd name="connsiteX263" fmla="*/ 1231559 w 2419432"/>
              <a:gd name="connsiteY263" fmla="*/ 81950 h 107999"/>
              <a:gd name="connsiteX264" fmla="*/ 1231559 w 2419432"/>
              <a:gd name="connsiteY264" fmla="*/ 38612 h 107999"/>
              <a:gd name="connsiteX265" fmla="*/ 1251960 w 2419432"/>
              <a:gd name="connsiteY265" fmla="*/ 38612 h 107999"/>
              <a:gd name="connsiteX266" fmla="*/ 1145344 w 2419432"/>
              <a:gd name="connsiteY266" fmla="*/ 52789 h 107999"/>
              <a:gd name="connsiteX267" fmla="*/ 1161480 w 2419432"/>
              <a:gd name="connsiteY267" fmla="*/ 37575 h 107999"/>
              <a:gd name="connsiteX268" fmla="*/ 1176810 w 2419432"/>
              <a:gd name="connsiteY268" fmla="*/ 52789 h 107999"/>
              <a:gd name="connsiteX269" fmla="*/ 1145228 w 2419432"/>
              <a:gd name="connsiteY269" fmla="*/ 52789 h 107999"/>
              <a:gd name="connsiteX270" fmla="*/ 1163785 w 2419432"/>
              <a:gd name="connsiteY270" fmla="*/ 82872 h 107999"/>
              <a:gd name="connsiteX271" fmla="*/ 1181996 w 2419432"/>
              <a:gd name="connsiteY271" fmla="*/ 77455 h 107999"/>
              <a:gd name="connsiteX272" fmla="*/ 1181996 w 2419432"/>
              <a:gd name="connsiteY272" fmla="*/ 69387 h 107999"/>
              <a:gd name="connsiteX273" fmla="*/ 1163785 w 2419432"/>
              <a:gd name="connsiteY273" fmla="*/ 75035 h 107999"/>
              <a:gd name="connsiteX274" fmla="*/ 1145113 w 2419432"/>
              <a:gd name="connsiteY274" fmla="*/ 59705 h 107999"/>
              <a:gd name="connsiteX275" fmla="*/ 1185569 w 2419432"/>
              <a:gd name="connsiteY275" fmla="*/ 59705 h 107999"/>
              <a:gd name="connsiteX276" fmla="*/ 1185800 w 2419432"/>
              <a:gd name="connsiteY276" fmla="*/ 55440 h 107999"/>
              <a:gd name="connsiteX277" fmla="*/ 1161480 w 2419432"/>
              <a:gd name="connsiteY277" fmla="*/ 29968 h 107999"/>
              <a:gd name="connsiteX278" fmla="*/ 1136123 w 2419432"/>
              <a:gd name="connsiteY278" fmla="*/ 56939 h 107999"/>
              <a:gd name="connsiteX279" fmla="*/ 1163670 w 2419432"/>
              <a:gd name="connsiteY279" fmla="*/ 82872 h 107999"/>
              <a:gd name="connsiteX280" fmla="*/ 1090941 w 2419432"/>
              <a:gd name="connsiteY280" fmla="*/ 68580 h 107999"/>
              <a:gd name="connsiteX281" fmla="*/ 1090941 w 2419432"/>
              <a:gd name="connsiteY281" fmla="*/ 77685 h 107999"/>
              <a:gd name="connsiteX282" fmla="*/ 1108230 w 2419432"/>
              <a:gd name="connsiteY282" fmla="*/ 82757 h 107999"/>
              <a:gd name="connsiteX283" fmla="*/ 1127248 w 2419432"/>
              <a:gd name="connsiteY283" fmla="*/ 67082 h 107999"/>
              <a:gd name="connsiteX284" fmla="*/ 1117681 w 2419432"/>
              <a:gd name="connsiteY284" fmla="*/ 54864 h 107999"/>
              <a:gd name="connsiteX285" fmla="*/ 1105579 w 2419432"/>
              <a:gd name="connsiteY285" fmla="*/ 50023 h 107999"/>
              <a:gd name="connsiteX286" fmla="*/ 1100046 w 2419432"/>
              <a:gd name="connsiteY286" fmla="*/ 43568 h 107999"/>
              <a:gd name="connsiteX287" fmla="*/ 1109382 w 2419432"/>
              <a:gd name="connsiteY287" fmla="*/ 36768 h 107999"/>
              <a:gd name="connsiteX288" fmla="*/ 1124712 w 2419432"/>
              <a:gd name="connsiteY288" fmla="*/ 43223 h 107999"/>
              <a:gd name="connsiteX289" fmla="*/ 1124712 w 2419432"/>
              <a:gd name="connsiteY289" fmla="*/ 34463 h 107999"/>
              <a:gd name="connsiteX290" fmla="*/ 1109267 w 2419432"/>
              <a:gd name="connsiteY290" fmla="*/ 29852 h 107999"/>
              <a:gd name="connsiteX291" fmla="*/ 1091632 w 2419432"/>
              <a:gd name="connsiteY291" fmla="*/ 44375 h 107999"/>
              <a:gd name="connsiteX292" fmla="*/ 1101429 w 2419432"/>
              <a:gd name="connsiteY292" fmla="*/ 57284 h 107999"/>
              <a:gd name="connsiteX293" fmla="*/ 1113417 w 2419432"/>
              <a:gd name="connsiteY293" fmla="*/ 62125 h 107999"/>
              <a:gd name="connsiteX294" fmla="*/ 1118718 w 2419432"/>
              <a:gd name="connsiteY294" fmla="*/ 68695 h 107999"/>
              <a:gd name="connsiteX295" fmla="*/ 1108460 w 2419432"/>
              <a:gd name="connsiteY295" fmla="*/ 75957 h 107999"/>
              <a:gd name="connsiteX296" fmla="*/ 1090941 w 2419432"/>
              <a:gd name="connsiteY296" fmla="*/ 68580 h 107999"/>
              <a:gd name="connsiteX297" fmla="*/ 1070655 w 2419432"/>
              <a:gd name="connsiteY297" fmla="*/ 60281 h 107999"/>
              <a:gd name="connsiteX298" fmla="*/ 1056593 w 2419432"/>
              <a:gd name="connsiteY298" fmla="*/ 74919 h 107999"/>
              <a:gd name="connsiteX299" fmla="*/ 1042416 w 2419432"/>
              <a:gd name="connsiteY299" fmla="*/ 60281 h 107999"/>
              <a:gd name="connsiteX300" fmla="*/ 1042416 w 2419432"/>
              <a:gd name="connsiteY300" fmla="*/ 30775 h 107999"/>
              <a:gd name="connsiteX301" fmla="*/ 1034002 w 2419432"/>
              <a:gd name="connsiteY301" fmla="*/ 30775 h 107999"/>
              <a:gd name="connsiteX302" fmla="*/ 1034002 w 2419432"/>
              <a:gd name="connsiteY302" fmla="*/ 59359 h 107999"/>
              <a:gd name="connsiteX303" fmla="*/ 1056593 w 2419432"/>
              <a:gd name="connsiteY303" fmla="*/ 82757 h 107999"/>
              <a:gd name="connsiteX304" fmla="*/ 1079069 w 2419432"/>
              <a:gd name="connsiteY304" fmla="*/ 59359 h 107999"/>
              <a:gd name="connsiteX305" fmla="*/ 1079069 w 2419432"/>
              <a:gd name="connsiteY305" fmla="*/ 30775 h 107999"/>
              <a:gd name="connsiteX306" fmla="*/ 1070655 w 2419432"/>
              <a:gd name="connsiteY306" fmla="*/ 30775 h 107999"/>
              <a:gd name="connsiteX307" fmla="*/ 1070655 w 2419432"/>
              <a:gd name="connsiteY307" fmla="*/ 60281 h 107999"/>
              <a:gd name="connsiteX308" fmla="*/ 986976 w 2419432"/>
              <a:gd name="connsiteY308" fmla="*/ 56362 h 107999"/>
              <a:gd name="connsiteX309" fmla="*/ 1005533 w 2419432"/>
              <a:gd name="connsiteY309" fmla="*/ 37921 h 107999"/>
              <a:gd name="connsiteX310" fmla="*/ 1021439 w 2419432"/>
              <a:gd name="connsiteY310" fmla="*/ 44491 h 107999"/>
              <a:gd name="connsiteX311" fmla="*/ 1021439 w 2419432"/>
              <a:gd name="connsiteY311" fmla="*/ 35154 h 107999"/>
              <a:gd name="connsiteX312" fmla="*/ 1005071 w 2419432"/>
              <a:gd name="connsiteY312" fmla="*/ 29968 h 107999"/>
              <a:gd name="connsiteX313" fmla="*/ 978331 w 2419432"/>
              <a:gd name="connsiteY313" fmla="*/ 56362 h 107999"/>
              <a:gd name="connsiteX314" fmla="*/ 1004956 w 2419432"/>
              <a:gd name="connsiteY314" fmla="*/ 82872 h 107999"/>
              <a:gd name="connsiteX315" fmla="*/ 1022015 w 2419432"/>
              <a:gd name="connsiteY315" fmla="*/ 78147 h 107999"/>
              <a:gd name="connsiteX316" fmla="*/ 1022015 w 2419432"/>
              <a:gd name="connsiteY316" fmla="*/ 69502 h 107999"/>
              <a:gd name="connsiteX317" fmla="*/ 1005763 w 2419432"/>
              <a:gd name="connsiteY317" fmla="*/ 75035 h 107999"/>
              <a:gd name="connsiteX318" fmla="*/ 987091 w 2419432"/>
              <a:gd name="connsiteY318" fmla="*/ 56478 h 107999"/>
              <a:gd name="connsiteX319" fmla="*/ 961964 w 2419432"/>
              <a:gd name="connsiteY319" fmla="*/ 81950 h 107999"/>
              <a:gd name="connsiteX320" fmla="*/ 972453 w 2419432"/>
              <a:gd name="connsiteY320" fmla="*/ 81950 h 107999"/>
              <a:gd name="connsiteX321" fmla="*/ 951475 w 2419432"/>
              <a:gd name="connsiteY321" fmla="*/ 55325 h 107999"/>
              <a:gd name="connsiteX322" fmla="*/ 969802 w 2419432"/>
              <a:gd name="connsiteY322" fmla="*/ 30890 h 107999"/>
              <a:gd name="connsiteX323" fmla="*/ 959889 w 2419432"/>
              <a:gd name="connsiteY323" fmla="*/ 30890 h 107999"/>
              <a:gd name="connsiteX324" fmla="*/ 946289 w 2419432"/>
              <a:gd name="connsiteY324" fmla="*/ 48870 h 107999"/>
              <a:gd name="connsiteX325" fmla="*/ 932112 w 2419432"/>
              <a:gd name="connsiteY325" fmla="*/ 30890 h 107999"/>
              <a:gd name="connsiteX326" fmla="*/ 921623 w 2419432"/>
              <a:gd name="connsiteY326" fmla="*/ 30890 h 107999"/>
              <a:gd name="connsiteX327" fmla="*/ 940872 w 2419432"/>
              <a:gd name="connsiteY327" fmla="*/ 55210 h 107999"/>
              <a:gd name="connsiteX328" fmla="*/ 920816 w 2419432"/>
              <a:gd name="connsiteY328" fmla="*/ 81950 h 107999"/>
              <a:gd name="connsiteX329" fmla="*/ 930498 w 2419432"/>
              <a:gd name="connsiteY329" fmla="*/ 81950 h 107999"/>
              <a:gd name="connsiteX330" fmla="*/ 945943 w 2419432"/>
              <a:gd name="connsiteY330" fmla="*/ 61664 h 107999"/>
              <a:gd name="connsiteX331" fmla="*/ 961964 w 2419432"/>
              <a:gd name="connsiteY331" fmla="*/ 81950 h 107999"/>
              <a:gd name="connsiteX332" fmla="*/ 874366 w 2419432"/>
              <a:gd name="connsiteY332" fmla="*/ 52789 h 107999"/>
              <a:gd name="connsiteX333" fmla="*/ 890502 w 2419432"/>
              <a:gd name="connsiteY333" fmla="*/ 37575 h 107999"/>
              <a:gd name="connsiteX334" fmla="*/ 905832 w 2419432"/>
              <a:gd name="connsiteY334" fmla="*/ 52789 h 107999"/>
              <a:gd name="connsiteX335" fmla="*/ 874251 w 2419432"/>
              <a:gd name="connsiteY335" fmla="*/ 52789 h 107999"/>
              <a:gd name="connsiteX336" fmla="*/ 892808 w 2419432"/>
              <a:gd name="connsiteY336" fmla="*/ 82872 h 107999"/>
              <a:gd name="connsiteX337" fmla="*/ 911019 w 2419432"/>
              <a:gd name="connsiteY337" fmla="*/ 77455 h 107999"/>
              <a:gd name="connsiteX338" fmla="*/ 911019 w 2419432"/>
              <a:gd name="connsiteY338" fmla="*/ 69387 h 107999"/>
              <a:gd name="connsiteX339" fmla="*/ 892808 w 2419432"/>
              <a:gd name="connsiteY339" fmla="*/ 75035 h 107999"/>
              <a:gd name="connsiteX340" fmla="*/ 874136 w 2419432"/>
              <a:gd name="connsiteY340" fmla="*/ 59705 h 107999"/>
              <a:gd name="connsiteX341" fmla="*/ 914592 w 2419432"/>
              <a:gd name="connsiteY341" fmla="*/ 59705 h 107999"/>
              <a:gd name="connsiteX342" fmla="*/ 914823 w 2419432"/>
              <a:gd name="connsiteY342" fmla="*/ 55440 h 107999"/>
              <a:gd name="connsiteX343" fmla="*/ 890502 w 2419432"/>
              <a:gd name="connsiteY343" fmla="*/ 29968 h 107999"/>
              <a:gd name="connsiteX344" fmla="*/ 865145 w 2419432"/>
              <a:gd name="connsiteY344" fmla="*/ 56939 h 107999"/>
              <a:gd name="connsiteX345" fmla="*/ 892692 w 2419432"/>
              <a:gd name="connsiteY345" fmla="*/ 82872 h 107999"/>
              <a:gd name="connsiteX346" fmla="*/ 817543 w 2419432"/>
              <a:gd name="connsiteY346" fmla="*/ 57515 h 107999"/>
              <a:gd name="connsiteX347" fmla="*/ 836215 w 2419432"/>
              <a:gd name="connsiteY347" fmla="*/ 39419 h 107999"/>
              <a:gd name="connsiteX348" fmla="*/ 836215 w 2419432"/>
              <a:gd name="connsiteY348" fmla="*/ 29852 h 107999"/>
              <a:gd name="connsiteX349" fmla="*/ 817543 w 2419432"/>
              <a:gd name="connsiteY349" fmla="*/ 42185 h 107999"/>
              <a:gd name="connsiteX350" fmla="*/ 817543 w 2419432"/>
              <a:gd name="connsiteY350" fmla="*/ 30775 h 107999"/>
              <a:gd name="connsiteX351" fmla="*/ 809129 w 2419432"/>
              <a:gd name="connsiteY351" fmla="*/ 30775 h 107999"/>
              <a:gd name="connsiteX352" fmla="*/ 809129 w 2419432"/>
              <a:gd name="connsiteY352" fmla="*/ 81950 h 107999"/>
              <a:gd name="connsiteX353" fmla="*/ 817543 w 2419432"/>
              <a:gd name="connsiteY353" fmla="*/ 81950 h 107999"/>
              <a:gd name="connsiteX354" fmla="*/ 817543 w 2419432"/>
              <a:gd name="connsiteY354" fmla="*/ 57515 h 107999"/>
              <a:gd name="connsiteX355" fmla="*/ 755187 w 2419432"/>
              <a:gd name="connsiteY355" fmla="*/ 52789 h 107999"/>
              <a:gd name="connsiteX356" fmla="*/ 771323 w 2419432"/>
              <a:gd name="connsiteY356" fmla="*/ 37575 h 107999"/>
              <a:gd name="connsiteX357" fmla="*/ 786653 w 2419432"/>
              <a:gd name="connsiteY357" fmla="*/ 52789 h 107999"/>
              <a:gd name="connsiteX358" fmla="*/ 755071 w 2419432"/>
              <a:gd name="connsiteY358" fmla="*/ 52789 h 107999"/>
              <a:gd name="connsiteX359" fmla="*/ 773628 w 2419432"/>
              <a:gd name="connsiteY359" fmla="*/ 82872 h 107999"/>
              <a:gd name="connsiteX360" fmla="*/ 791839 w 2419432"/>
              <a:gd name="connsiteY360" fmla="*/ 77455 h 107999"/>
              <a:gd name="connsiteX361" fmla="*/ 791839 w 2419432"/>
              <a:gd name="connsiteY361" fmla="*/ 69387 h 107999"/>
              <a:gd name="connsiteX362" fmla="*/ 773628 w 2419432"/>
              <a:gd name="connsiteY362" fmla="*/ 75035 h 107999"/>
              <a:gd name="connsiteX363" fmla="*/ 754956 w 2419432"/>
              <a:gd name="connsiteY363" fmla="*/ 59705 h 107999"/>
              <a:gd name="connsiteX364" fmla="*/ 795413 w 2419432"/>
              <a:gd name="connsiteY364" fmla="*/ 59705 h 107999"/>
              <a:gd name="connsiteX365" fmla="*/ 795643 w 2419432"/>
              <a:gd name="connsiteY365" fmla="*/ 55440 h 107999"/>
              <a:gd name="connsiteX366" fmla="*/ 771323 w 2419432"/>
              <a:gd name="connsiteY366" fmla="*/ 29968 h 107999"/>
              <a:gd name="connsiteX367" fmla="*/ 745966 w 2419432"/>
              <a:gd name="connsiteY367" fmla="*/ 56939 h 107999"/>
              <a:gd name="connsiteX368" fmla="*/ 773513 w 2419432"/>
              <a:gd name="connsiteY368" fmla="*/ 82872 h 107999"/>
              <a:gd name="connsiteX369" fmla="*/ 739396 w 2419432"/>
              <a:gd name="connsiteY369" fmla="*/ 79299 h 107999"/>
              <a:gd name="connsiteX370" fmla="*/ 739396 w 2419432"/>
              <a:gd name="connsiteY370" fmla="*/ 71116 h 107999"/>
              <a:gd name="connsiteX371" fmla="*/ 727409 w 2419432"/>
              <a:gd name="connsiteY371" fmla="*/ 74804 h 107999"/>
              <a:gd name="connsiteX372" fmla="*/ 717497 w 2419432"/>
              <a:gd name="connsiteY372" fmla="*/ 64892 h 107999"/>
              <a:gd name="connsiteX373" fmla="*/ 717497 w 2419432"/>
              <a:gd name="connsiteY373" fmla="*/ 38612 h 107999"/>
              <a:gd name="connsiteX374" fmla="*/ 738705 w 2419432"/>
              <a:gd name="connsiteY374" fmla="*/ 38612 h 107999"/>
              <a:gd name="connsiteX375" fmla="*/ 738705 w 2419432"/>
              <a:gd name="connsiteY375" fmla="*/ 30890 h 107999"/>
              <a:gd name="connsiteX376" fmla="*/ 717497 w 2419432"/>
              <a:gd name="connsiteY376" fmla="*/ 30890 h 107999"/>
              <a:gd name="connsiteX377" fmla="*/ 717497 w 2419432"/>
              <a:gd name="connsiteY377" fmla="*/ 14638 h 107999"/>
              <a:gd name="connsiteX378" fmla="*/ 709083 w 2419432"/>
              <a:gd name="connsiteY378" fmla="*/ 14638 h 107999"/>
              <a:gd name="connsiteX379" fmla="*/ 709083 w 2419432"/>
              <a:gd name="connsiteY379" fmla="*/ 64315 h 107999"/>
              <a:gd name="connsiteX380" fmla="*/ 726602 w 2419432"/>
              <a:gd name="connsiteY380" fmla="*/ 82872 h 107999"/>
              <a:gd name="connsiteX381" fmla="*/ 739396 w 2419432"/>
              <a:gd name="connsiteY381" fmla="*/ 79299 h 107999"/>
              <a:gd name="connsiteX382" fmla="*/ 699401 w 2419432"/>
              <a:gd name="connsiteY382" fmla="*/ 79299 h 107999"/>
              <a:gd name="connsiteX383" fmla="*/ 699401 w 2419432"/>
              <a:gd name="connsiteY383" fmla="*/ 71116 h 107999"/>
              <a:gd name="connsiteX384" fmla="*/ 687529 w 2419432"/>
              <a:gd name="connsiteY384" fmla="*/ 74804 h 107999"/>
              <a:gd name="connsiteX385" fmla="*/ 677616 w 2419432"/>
              <a:gd name="connsiteY385" fmla="*/ 64892 h 107999"/>
              <a:gd name="connsiteX386" fmla="*/ 677616 w 2419432"/>
              <a:gd name="connsiteY386" fmla="*/ 38612 h 107999"/>
              <a:gd name="connsiteX387" fmla="*/ 698825 w 2419432"/>
              <a:gd name="connsiteY387" fmla="*/ 38612 h 107999"/>
              <a:gd name="connsiteX388" fmla="*/ 698825 w 2419432"/>
              <a:gd name="connsiteY388" fmla="*/ 30890 h 107999"/>
              <a:gd name="connsiteX389" fmla="*/ 677616 w 2419432"/>
              <a:gd name="connsiteY389" fmla="*/ 30890 h 107999"/>
              <a:gd name="connsiteX390" fmla="*/ 677616 w 2419432"/>
              <a:gd name="connsiteY390" fmla="*/ 14638 h 107999"/>
              <a:gd name="connsiteX391" fmla="*/ 669202 w 2419432"/>
              <a:gd name="connsiteY391" fmla="*/ 14638 h 107999"/>
              <a:gd name="connsiteX392" fmla="*/ 669202 w 2419432"/>
              <a:gd name="connsiteY392" fmla="*/ 64315 h 107999"/>
              <a:gd name="connsiteX393" fmla="*/ 686722 w 2419432"/>
              <a:gd name="connsiteY393" fmla="*/ 82872 h 107999"/>
              <a:gd name="connsiteX394" fmla="*/ 699516 w 2419432"/>
              <a:gd name="connsiteY394" fmla="*/ 79299 h 107999"/>
              <a:gd name="connsiteX395" fmla="*/ 616874 w 2419432"/>
              <a:gd name="connsiteY395" fmla="*/ 52789 h 107999"/>
              <a:gd name="connsiteX396" fmla="*/ 633011 w 2419432"/>
              <a:gd name="connsiteY396" fmla="*/ 37575 h 107999"/>
              <a:gd name="connsiteX397" fmla="*/ 648340 w 2419432"/>
              <a:gd name="connsiteY397" fmla="*/ 52789 h 107999"/>
              <a:gd name="connsiteX398" fmla="*/ 616759 w 2419432"/>
              <a:gd name="connsiteY398" fmla="*/ 52789 h 107999"/>
              <a:gd name="connsiteX399" fmla="*/ 635316 w 2419432"/>
              <a:gd name="connsiteY399" fmla="*/ 82872 h 107999"/>
              <a:gd name="connsiteX400" fmla="*/ 653527 w 2419432"/>
              <a:gd name="connsiteY400" fmla="*/ 77455 h 107999"/>
              <a:gd name="connsiteX401" fmla="*/ 653527 w 2419432"/>
              <a:gd name="connsiteY401" fmla="*/ 69387 h 107999"/>
              <a:gd name="connsiteX402" fmla="*/ 635316 w 2419432"/>
              <a:gd name="connsiteY402" fmla="*/ 75035 h 107999"/>
              <a:gd name="connsiteX403" fmla="*/ 616644 w 2419432"/>
              <a:gd name="connsiteY403" fmla="*/ 59705 h 107999"/>
              <a:gd name="connsiteX404" fmla="*/ 657100 w 2419432"/>
              <a:gd name="connsiteY404" fmla="*/ 59705 h 107999"/>
              <a:gd name="connsiteX405" fmla="*/ 657331 w 2419432"/>
              <a:gd name="connsiteY405" fmla="*/ 55440 h 107999"/>
              <a:gd name="connsiteX406" fmla="*/ 633011 w 2419432"/>
              <a:gd name="connsiteY406" fmla="*/ 29968 h 107999"/>
              <a:gd name="connsiteX407" fmla="*/ 607653 w 2419432"/>
              <a:gd name="connsiteY407" fmla="*/ 56939 h 107999"/>
              <a:gd name="connsiteX408" fmla="*/ 635201 w 2419432"/>
              <a:gd name="connsiteY408" fmla="*/ 82872 h 107999"/>
              <a:gd name="connsiteX409" fmla="*/ 571923 w 2419432"/>
              <a:gd name="connsiteY409" fmla="*/ 74919 h 107999"/>
              <a:gd name="connsiteX410" fmla="*/ 553827 w 2419432"/>
              <a:gd name="connsiteY410" fmla="*/ 56362 h 107999"/>
              <a:gd name="connsiteX411" fmla="*/ 571923 w 2419432"/>
              <a:gd name="connsiteY411" fmla="*/ 37921 h 107999"/>
              <a:gd name="connsiteX412" fmla="*/ 589673 w 2419432"/>
              <a:gd name="connsiteY412" fmla="*/ 56362 h 107999"/>
              <a:gd name="connsiteX413" fmla="*/ 571923 w 2419432"/>
              <a:gd name="connsiteY413" fmla="*/ 74919 h 107999"/>
              <a:gd name="connsiteX414" fmla="*/ 598432 w 2419432"/>
              <a:gd name="connsiteY414" fmla="*/ 56247 h 107999"/>
              <a:gd name="connsiteX415" fmla="*/ 572730 w 2419432"/>
              <a:gd name="connsiteY415" fmla="*/ 29852 h 107999"/>
              <a:gd name="connsiteX416" fmla="*/ 553942 w 2419432"/>
              <a:gd name="connsiteY416" fmla="*/ 40456 h 107999"/>
              <a:gd name="connsiteX417" fmla="*/ 553942 w 2419432"/>
              <a:gd name="connsiteY417" fmla="*/ 4149 h 107999"/>
              <a:gd name="connsiteX418" fmla="*/ 545528 w 2419432"/>
              <a:gd name="connsiteY418" fmla="*/ 4149 h 107999"/>
              <a:gd name="connsiteX419" fmla="*/ 545528 w 2419432"/>
              <a:gd name="connsiteY419" fmla="*/ 81950 h 107999"/>
              <a:gd name="connsiteX420" fmla="*/ 553942 w 2419432"/>
              <a:gd name="connsiteY420" fmla="*/ 81950 h 107999"/>
              <a:gd name="connsiteX421" fmla="*/ 553942 w 2419432"/>
              <a:gd name="connsiteY421" fmla="*/ 72153 h 107999"/>
              <a:gd name="connsiteX422" fmla="*/ 572730 w 2419432"/>
              <a:gd name="connsiteY422" fmla="*/ 82757 h 107999"/>
              <a:gd name="connsiteX423" fmla="*/ 598432 w 2419432"/>
              <a:gd name="connsiteY423" fmla="*/ 56247 h 107999"/>
              <a:gd name="connsiteX424" fmla="*/ 511065 w 2419432"/>
              <a:gd name="connsiteY424" fmla="*/ 79299 h 107999"/>
              <a:gd name="connsiteX425" fmla="*/ 511065 w 2419432"/>
              <a:gd name="connsiteY425" fmla="*/ 71116 h 107999"/>
              <a:gd name="connsiteX426" fmla="*/ 499078 w 2419432"/>
              <a:gd name="connsiteY426" fmla="*/ 74804 h 107999"/>
              <a:gd name="connsiteX427" fmla="*/ 489166 w 2419432"/>
              <a:gd name="connsiteY427" fmla="*/ 64892 h 107999"/>
              <a:gd name="connsiteX428" fmla="*/ 489166 w 2419432"/>
              <a:gd name="connsiteY428" fmla="*/ 38612 h 107999"/>
              <a:gd name="connsiteX429" fmla="*/ 510374 w 2419432"/>
              <a:gd name="connsiteY429" fmla="*/ 38612 h 107999"/>
              <a:gd name="connsiteX430" fmla="*/ 510374 w 2419432"/>
              <a:gd name="connsiteY430" fmla="*/ 30890 h 107999"/>
              <a:gd name="connsiteX431" fmla="*/ 489166 w 2419432"/>
              <a:gd name="connsiteY431" fmla="*/ 30890 h 107999"/>
              <a:gd name="connsiteX432" fmla="*/ 489166 w 2419432"/>
              <a:gd name="connsiteY432" fmla="*/ 14638 h 107999"/>
              <a:gd name="connsiteX433" fmla="*/ 480751 w 2419432"/>
              <a:gd name="connsiteY433" fmla="*/ 14638 h 107999"/>
              <a:gd name="connsiteX434" fmla="*/ 480751 w 2419432"/>
              <a:gd name="connsiteY434" fmla="*/ 64315 h 107999"/>
              <a:gd name="connsiteX435" fmla="*/ 498271 w 2419432"/>
              <a:gd name="connsiteY435" fmla="*/ 82872 h 107999"/>
              <a:gd name="connsiteX436" fmla="*/ 511065 w 2419432"/>
              <a:gd name="connsiteY436" fmla="*/ 79299 h 107999"/>
              <a:gd name="connsiteX437" fmla="*/ 437990 w 2419432"/>
              <a:gd name="connsiteY437" fmla="*/ 37921 h 107999"/>
              <a:gd name="connsiteX438" fmla="*/ 455971 w 2419432"/>
              <a:gd name="connsiteY438" fmla="*/ 56593 h 107999"/>
              <a:gd name="connsiteX439" fmla="*/ 437990 w 2419432"/>
              <a:gd name="connsiteY439" fmla="*/ 74919 h 107999"/>
              <a:gd name="connsiteX440" fmla="*/ 420240 w 2419432"/>
              <a:gd name="connsiteY440" fmla="*/ 56593 h 107999"/>
              <a:gd name="connsiteX441" fmla="*/ 437990 w 2419432"/>
              <a:gd name="connsiteY441" fmla="*/ 37921 h 107999"/>
              <a:gd name="connsiteX442" fmla="*/ 455855 w 2419432"/>
              <a:gd name="connsiteY442" fmla="*/ 81950 h 107999"/>
              <a:gd name="connsiteX443" fmla="*/ 464384 w 2419432"/>
              <a:gd name="connsiteY443" fmla="*/ 81950 h 107999"/>
              <a:gd name="connsiteX444" fmla="*/ 464384 w 2419432"/>
              <a:gd name="connsiteY444" fmla="*/ 30775 h 107999"/>
              <a:gd name="connsiteX445" fmla="*/ 455855 w 2419432"/>
              <a:gd name="connsiteY445" fmla="*/ 30775 h 107999"/>
              <a:gd name="connsiteX446" fmla="*/ 455855 w 2419432"/>
              <a:gd name="connsiteY446" fmla="*/ 40456 h 107999"/>
              <a:gd name="connsiteX447" fmla="*/ 437183 w 2419432"/>
              <a:gd name="connsiteY447" fmla="*/ 29852 h 107999"/>
              <a:gd name="connsiteX448" fmla="*/ 411480 w 2419432"/>
              <a:gd name="connsiteY448" fmla="*/ 56593 h 107999"/>
              <a:gd name="connsiteX449" fmla="*/ 437183 w 2419432"/>
              <a:gd name="connsiteY449" fmla="*/ 82757 h 107999"/>
              <a:gd name="connsiteX450" fmla="*/ 455855 w 2419432"/>
              <a:gd name="connsiteY450" fmla="*/ 72384 h 107999"/>
              <a:gd name="connsiteX451" fmla="*/ 455855 w 2419432"/>
              <a:gd name="connsiteY451" fmla="*/ 81950 h 107999"/>
              <a:gd name="connsiteX452" fmla="*/ 362264 w 2419432"/>
              <a:gd name="connsiteY452" fmla="*/ 56362 h 107999"/>
              <a:gd name="connsiteX453" fmla="*/ 377939 w 2419432"/>
              <a:gd name="connsiteY453" fmla="*/ 38151 h 107999"/>
              <a:gd name="connsiteX454" fmla="*/ 391194 w 2419432"/>
              <a:gd name="connsiteY454" fmla="*/ 53365 h 107999"/>
              <a:gd name="connsiteX455" fmla="*/ 391194 w 2419432"/>
              <a:gd name="connsiteY455" fmla="*/ 81950 h 107999"/>
              <a:gd name="connsiteX456" fmla="*/ 399723 w 2419432"/>
              <a:gd name="connsiteY456" fmla="*/ 81950 h 107999"/>
              <a:gd name="connsiteX457" fmla="*/ 399723 w 2419432"/>
              <a:gd name="connsiteY457" fmla="*/ 51867 h 107999"/>
              <a:gd name="connsiteX458" fmla="*/ 380014 w 2419432"/>
              <a:gd name="connsiteY458" fmla="*/ 29852 h 107999"/>
              <a:gd name="connsiteX459" fmla="*/ 362264 w 2419432"/>
              <a:gd name="connsiteY459" fmla="*/ 40341 h 107999"/>
              <a:gd name="connsiteX460" fmla="*/ 362264 w 2419432"/>
              <a:gd name="connsiteY460" fmla="*/ 4149 h 107999"/>
              <a:gd name="connsiteX461" fmla="*/ 353850 w 2419432"/>
              <a:gd name="connsiteY461" fmla="*/ 4149 h 107999"/>
              <a:gd name="connsiteX462" fmla="*/ 353850 w 2419432"/>
              <a:gd name="connsiteY462" fmla="*/ 81950 h 107999"/>
              <a:gd name="connsiteX463" fmla="*/ 362264 w 2419432"/>
              <a:gd name="connsiteY463" fmla="*/ 81950 h 107999"/>
              <a:gd name="connsiteX464" fmla="*/ 362264 w 2419432"/>
              <a:gd name="connsiteY464" fmla="*/ 56362 h 107999"/>
              <a:gd name="connsiteX465" fmla="*/ 344283 w 2419432"/>
              <a:gd name="connsiteY465" fmla="*/ 30890 h 107999"/>
              <a:gd name="connsiteX466" fmla="*/ 335408 w 2419432"/>
              <a:gd name="connsiteY466" fmla="*/ 30890 h 107999"/>
              <a:gd name="connsiteX467" fmla="*/ 321116 w 2419432"/>
              <a:gd name="connsiteY467" fmla="*/ 65237 h 107999"/>
              <a:gd name="connsiteX468" fmla="*/ 303712 w 2419432"/>
              <a:gd name="connsiteY468" fmla="*/ 29161 h 107999"/>
              <a:gd name="connsiteX469" fmla="*/ 286192 w 2419432"/>
              <a:gd name="connsiteY469" fmla="*/ 65353 h 107999"/>
              <a:gd name="connsiteX470" fmla="*/ 271900 w 2419432"/>
              <a:gd name="connsiteY470" fmla="*/ 30890 h 107999"/>
              <a:gd name="connsiteX471" fmla="*/ 262218 w 2419432"/>
              <a:gd name="connsiteY471" fmla="*/ 30890 h 107999"/>
              <a:gd name="connsiteX472" fmla="*/ 285270 w 2419432"/>
              <a:gd name="connsiteY472" fmla="*/ 83794 h 107999"/>
              <a:gd name="connsiteX473" fmla="*/ 303827 w 2419432"/>
              <a:gd name="connsiteY473" fmla="*/ 45874 h 107999"/>
              <a:gd name="connsiteX474" fmla="*/ 321923 w 2419432"/>
              <a:gd name="connsiteY474" fmla="*/ 83794 h 107999"/>
              <a:gd name="connsiteX475" fmla="*/ 344283 w 2419432"/>
              <a:gd name="connsiteY475" fmla="*/ 30890 h 107999"/>
              <a:gd name="connsiteX476" fmla="*/ 202282 w 2419432"/>
              <a:gd name="connsiteY476" fmla="*/ 37921 h 107999"/>
              <a:gd name="connsiteX477" fmla="*/ 220263 w 2419432"/>
              <a:gd name="connsiteY477" fmla="*/ 56593 h 107999"/>
              <a:gd name="connsiteX478" fmla="*/ 202282 w 2419432"/>
              <a:gd name="connsiteY478" fmla="*/ 74919 h 107999"/>
              <a:gd name="connsiteX479" fmla="*/ 184532 w 2419432"/>
              <a:gd name="connsiteY479" fmla="*/ 56593 h 107999"/>
              <a:gd name="connsiteX480" fmla="*/ 202282 w 2419432"/>
              <a:gd name="connsiteY480" fmla="*/ 37921 h 107999"/>
              <a:gd name="connsiteX481" fmla="*/ 220263 w 2419432"/>
              <a:gd name="connsiteY481" fmla="*/ 81950 h 107999"/>
              <a:gd name="connsiteX482" fmla="*/ 228792 w 2419432"/>
              <a:gd name="connsiteY482" fmla="*/ 81950 h 107999"/>
              <a:gd name="connsiteX483" fmla="*/ 228792 w 2419432"/>
              <a:gd name="connsiteY483" fmla="*/ 4149 h 107999"/>
              <a:gd name="connsiteX484" fmla="*/ 220263 w 2419432"/>
              <a:gd name="connsiteY484" fmla="*/ 4149 h 107999"/>
              <a:gd name="connsiteX485" fmla="*/ 220263 w 2419432"/>
              <a:gd name="connsiteY485" fmla="*/ 40572 h 107999"/>
              <a:gd name="connsiteX486" fmla="*/ 201591 w 2419432"/>
              <a:gd name="connsiteY486" fmla="*/ 29852 h 107999"/>
              <a:gd name="connsiteX487" fmla="*/ 175887 w 2419432"/>
              <a:gd name="connsiteY487" fmla="*/ 56593 h 107999"/>
              <a:gd name="connsiteX488" fmla="*/ 201591 w 2419432"/>
              <a:gd name="connsiteY488" fmla="*/ 82757 h 107999"/>
              <a:gd name="connsiteX489" fmla="*/ 220263 w 2419432"/>
              <a:gd name="connsiteY489" fmla="*/ 72268 h 107999"/>
              <a:gd name="connsiteX490" fmla="*/ 220263 w 2419432"/>
              <a:gd name="connsiteY490" fmla="*/ 81950 h 107999"/>
              <a:gd name="connsiteX491" fmla="*/ 126556 w 2419432"/>
              <a:gd name="connsiteY491" fmla="*/ 56362 h 107999"/>
              <a:gd name="connsiteX492" fmla="*/ 142231 w 2419432"/>
              <a:gd name="connsiteY492" fmla="*/ 38151 h 107999"/>
              <a:gd name="connsiteX493" fmla="*/ 155486 w 2419432"/>
              <a:gd name="connsiteY493" fmla="*/ 53365 h 107999"/>
              <a:gd name="connsiteX494" fmla="*/ 155486 w 2419432"/>
              <a:gd name="connsiteY494" fmla="*/ 81950 h 107999"/>
              <a:gd name="connsiteX495" fmla="*/ 164015 w 2419432"/>
              <a:gd name="connsiteY495" fmla="*/ 81950 h 107999"/>
              <a:gd name="connsiteX496" fmla="*/ 164015 w 2419432"/>
              <a:gd name="connsiteY496" fmla="*/ 51867 h 107999"/>
              <a:gd name="connsiteX497" fmla="*/ 144306 w 2419432"/>
              <a:gd name="connsiteY497" fmla="*/ 29852 h 107999"/>
              <a:gd name="connsiteX498" fmla="*/ 126556 w 2419432"/>
              <a:gd name="connsiteY498" fmla="*/ 40341 h 107999"/>
              <a:gd name="connsiteX499" fmla="*/ 126556 w 2419432"/>
              <a:gd name="connsiteY499" fmla="*/ 30775 h 107999"/>
              <a:gd name="connsiteX500" fmla="*/ 118142 w 2419432"/>
              <a:gd name="connsiteY500" fmla="*/ 30775 h 107999"/>
              <a:gd name="connsiteX501" fmla="*/ 118142 w 2419432"/>
              <a:gd name="connsiteY501" fmla="*/ 81950 h 107999"/>
              <a:gd name="connsiteX502" fmla="*/ 126556 w 2419432"/>
              <a:gd name="connsiteY502" fmla="*/ 81950 h 107999"/>
              <a:gd name="connsiteX503" fmla="*/ 126556 w 2419432"/>
              <a:gd name="connsiteY503" fmla="*/ 56362 h 107999"/>
              <a:gd name="connsiteX504" fmla="*/ 56016 w 2419432"/>
              <a:gd name="connsiteY504" fmla="*/ 56939 h 107999"/>
              <a:gd name="connsiteX505" fmla="*/ 71692 w 2419432"/>
              <a:gd name="connsiteY505" fmla="*/ 22130 h 107999"/>
              <a:gd name="connsiteX506" fmla="*/ 87137 w 2419432"/>
              <a:gd name="connsiteY506" fmla="*/ 56939 h 107999"/>
              <a:gd name="connsiteX507" fmla="*/ 56016 w 2419432"/>
              <a:gd name="connsiteY507" fmla="*/ 56939 h 107999"/>
              <a:gd name="connsiteX508" fmla="*/ 98432 w 2419432"/>
              <a:gd name="connsiteY508" fmla="*/ 81950 h 107999"/>
              <a:gd name="connsiteX509" fmla="*/ 108575 w 2419432"/>
              <a:gd name="connsiteY509" fmla="*/ 81950 h 107999"/>
              <a:gd name="connsiteX510" fmla="*/ 71807 w 2419432"/>
              <a:gd name="connsiteY510" fmla="*/ 2420 h 107999"/>
              <a:gd name="connsiteX511" fmla="*/ 34924 w 2419432"/>
              <a:gd name="connsiteY511" fmla="*/ 81950 h 107999"/>
              <a:gd name="connsiteX512" fmla="*/ 44721 w 2419432"/>
              <a:gd name="connsiteY512" fmla="*/ 81950 h 107999"/>
              <a:gd name="connsiteX513" fmla="*/ 52443 w 2419432"/>
              <a:gd name="connsiteY513" fmla="*/ 64546 h 107999"/>
              <a:gd name="connsiteX514" fmla="*/ 90595 w 2419432"/>
              <a:gd name="connsiteY514" fmla="*/ 64546 h 107999"/>
              <a:gd name="connsiteX515" fmla="*/ 98317 w 2419432"/>
              <a:gd name="connsiteY515" fmla="*/ 81950 h 107999"/>
              <a:gd name="connsiteX516" fmla="*/ 0 w 2419432"/>
              <a:gd name="connsiteY516" fmla="*/ 49792 h 107999"/>
              <a:gd name="connsiteX517" fmla="*/ 31005 w 2419432"/>
              <a:gd name="connsiteY517" fmla="*/ 99585 h 107999"/>
              <a:gd name="connsiteX518" fmla="*/ 31005 w 2419432"/>
              <a:gd name="connsiteY518" fmla="*/ 91171 h 107999"/>
              <a:gd name="connsiteX519" fmla="*/ 8760 w 2419432"/>
              <a:gd name="connsiteY519" fmla="*/ 49792 h 107999"/>
              <a:gd name="connsiteX520" fmla="*/ 31005 w 2419432"/>
              <a:gd name="connsiteY520" fmla="*/ 8414 h 107999"/>
              <a:gd name="connsiteX521" fmla="*/ 31005 w 2419432"/>
              <a:gd name="connsiteY521" fmla="*/ 0 h 107999"/>
              <a:gd name="connsiteX522" fmla="*/ 0 w 2419432"/>
              <a:gd name="connsiteY522" fmla="*/ 49792 h 1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</a:cxnLst>
            <a:rect l="l" t="t" r="r" b="b"/>
            <a:pathLst>
              <a:path w="2419432" h="107999">
                <a:moveTo>
                  <a:pt x="2419433" y="49792"/>
                </a:moveTo>
                <a:cubicBezTo>
                  <a:pt x="2419433" y="27317"/>
                  <a:pt x="2409405" y="7261"/>
                  <a:pt x="2388428" y="0"/>
                </a:cubicBezTo>
                <a:lnTo>
                  <a:pt x="2388428" y="8414"/>
                </a:lnTo>
                <a:cubicBezTo>
                  <a:pt x="2403642" y="14753"/>
                  <a:pt x="2410789" y="30083"/>
                  <a:pt x="2410789" y="49792"/>
                </a:cubicBezTo>
                <a:cubicBezTo>
                  <a:pt x="2410789" y="69502"/>
                  <a:pt x="2403873" y="84947"/>
                  <a:pt x="2388428" y="91171"/>
                </a:cubicBezTo>
                <a:lnTo>
                  <a:pt x="2388428" y="99585"/>
                </a:lnTo>
                <a:cubicBezTo>
                  <a:pt x="2409405" y="92324"/>
                  <a:pt x="2419433" y="72499"/>
                  <a:pt x="2419433" y="49792"/>
                </a:cubicBezTo>
                <a:moveTo>
                  <a:pt x="2354887" y="82872"/>
                </a:moveTo>
                <a:cubicBezTo>
                  <a:pt x="2358576" y="82872"/>
                  <a:pt x="2360996" y="80567"/>
                  <a:pt x="2360996" y="76994"/>
                </a:cubicBezTo>
                <a:cubicBezTo>
                  <a:pt x="2360996" y="73421"/>
                  <a:pt x="2358461" y="71001"/>
                  <a:pt x="2354887" y="71001"/>
                </a:cubicBezTo>
                <a:cubicBezTo>
                  <a:pt x="2351314" y="71001"/>
                  <a:pt x="2348778" y="73421"/>
                  <a:pt x="2348778" y="76994"/>
                </a:cubicBezTo>
                <a:cubicBezTo>
                  <a:pt x="2348778" y="80567"/>
                  <a:pt x="2351430" y="82872"/>
                  <a:pt x="2354887" y="82872"/>
                </a:cubicBezTo>
                <a:moveTo>
                  <a:pt x="2366067" y="44145"/>
                </a:moveTo>
                <a:cubicBezTo>
                  <a:pt x="2375519" y="40687"/>
                  <a:pt x="2381628" y="33425"/>
                  <a:pt x="2381628" y="23859"/>
                </a:cubicBezTo>
                <a:cubicBezTo>
                  <a:pt x="2381628" y="10950"/>
                  <a:pt x="2371716" y="3342"/>
                  <a:pt x="2358345" y="3342"/>
                </a:cubicBezTo>
                <a:cubicBezTo>
                  <a:pt x="2344284" y="3342"/>
                  <a:pt x="2333795" y="11987"/>
                  <a:pt x="2333795" y="25588"/>
                </a:cubicBezTo>
                <a:lnTo>
                  <a:pt x="2342324" y="25588"/>
                </a:lnTo>
                <a:cubicBezTo>
                  <a:pt x="2342324" y="16713"/>
                  <a:pt x="2349009" y="11065"/>
                  <a:pt x="2358345" y="11065"/>
                </a:cubicBezTo>
                <a:cubicBezTo>
                  <a:pt x="2366759" y="11065"/>
                  <a:pt x="2372983" y="16021"/>
                  <a:pt x="2372983" y="23974"/>
                </a:cubicBezTo>
                <a:cubicBezTo>
                  <a:pt x="2372983" y="31351"/>
                  <a:pt x="2367681" y="35961"/>
                  <a:pt x="2360420" y="38266"/>
                </a:cubicBezTo>
                <a:lnTo>
                  <a:pt x="2350738" y="41263"/>
                </a:lnTo>
                <a:lnTo>
                  <a:pt x="2351430" y="58552"/>
                </a:lnTo>
                <a:lnTo>
                  <a:pt x="2358691" y="58552"/>
                </a:lnTo>
                <a:lnTo>
                  <a:pt x="2359152" y="46565"/>
                </a:lnTo>
                <a:lnTo>
                  <a:pt x="2365953" y="44029"/>
                </a:lnTo>
                <a:close/>
                <a:moveTo>
                  <a:pt x="2319502" y="81950"/>
                </a:moveTo>
                <a:lnTo>
                  <a:pt x="2329876" y="81950"/>
                </a:lnTo>
                <a:lnTo>
                  <a:pt x="2307285" y="50945"/>
                </a:lnTo>
                <a:lnTo>
                  <a:pt x="2326995" y="30775"/>
                </a:lnTo>
                <a:lnTo>
                  <a:pt x="2316967" y="30775"/>
                </a:lnTo>
                <a:lnTo>
                  <a:pt x="2293569" y="54633"/>
                </a:lnTo>
                <a:lnTo>
                  <a:pt x="2293569" y="4149"/>
                </a:lnTo>
                <a:lnTo>
                  <a:pt x="2285155" y="4149"/>
                </a:lnTo>
                <a:lnTo>
                  <a:pt x="2285155" y="81950"/>
                </a:lnTo>
                <a:lnTo>
                  <a:pt x="2293569" y="81950"/>
                </a:lnTo>
                <a:lnTo>
                  <a:pt x="2293569" y="65353"/>
                </a:lnTo>
                <a:lnTo>
                  <a:pt x="2301522" y="57169"/>
                </a:lnTo>
                <a:lnTo>
                  <a:pt x="2319618" y="81950"/>
                </a:lnTo>
                <a:close/>
                <a:moveTo>
                  <a:pt x="2241471" y="37921"/>
                </a:moveTo>
                <a:cubicBezTo>
                  <a:pt x="2251960" y="37921"/>
                  <a:pt x="2259451" y="45758"/>
                  <a:pt x="2259451" y="56593"/>
                </a:cubicBezTo>
                <a:cubicBezTo>
                  <a:pt x="2259451" y="67427"/>
                  <a:pt x="2251960" y="74919"/>
                  <a:pt x="2241471" y="74919"/>
                </a:cubicBezTo>
                <a:cubicBezTo>
                  <a:pt x="2230982" y="74919"/>
                  <a:pt x="2223721" y="67197"/>
                  <a:pt x="2223721" y="56593"/>
                </a:cubicBezTo>
                <a:cubicBezTo>
                  <a:pt x="2223721" y="45989"/>
                  <a:pt x="2231213" y="37921"/>
                  <a:pt x="2241471" y="37921"/>
                </a:cubicBezTo>
                <a:moveTo>
                  <a:pt x="2259337" y="81950"/>
                </a:moveTo>
                <a:lnTo>
                  <a:pt x="2267866" y="81950"/>
                </a:lnTo>
                <a:lnTo>
                  <a:pt x="2267866" y="30775"/>
                </a:lnTo>
                <a:lnTo>
                  <a:pt x="2259337" y="30775"/>
                </a:lnTo>
                <a:lnTo>
                  <a:pt x="2259337" y="40456"/>
                </a:lnTo>
                <a:cubicBezTo>
                  <a:pt x="2255533" y="33887"/>
                  <a:pt x="2248732" y="29852"/>
                  <a:pt x="2240664" y="29852"/>
                </a:cubicBezTo>
                <a:cubicBezTo>
                  <a:pt x="2225565" y="29852"/>
                  <a:pt x="2214961" y="41148"/>
                  <a:pt x="2214961" y="56593"/>
                </a:cubicBezTo>
                <a:cubicBezTo>
                  <a:pt x="2214961" y="72038"/>
                  <a:pt x="2225680" y="82757"/>
                  <a:pt x="2240664" y="82757"/>
                </a:cubicBezTo>
                <a:cubicBezTo>
                  <a:pt x="2248732" y="82757"/>
                  <a:pt x="2255533" y="78838"/>
                  <a:pt x="2259337" y="72384"/>
                </a:cubicBezTo>
                <a:lnTo>
                  <a:pt x="2259337" y="81950"/>
                </a:lnTo>
                <a:close/>
                <a:moveTo>
                  <a:pt x="2164938" y="52789"/>
                </a:moveTo>
                <a:cubicBezTo>
                  <a:pt x="2166206" y="44029"/>
                  <a:pt x="2171738" y="37575"/>
                  <a:pt x="2181074" y="37575"/>
                </a:cubicBezTo>
                <a:cubicBezTo>
                  <a:pt x="2190410" y="37575"/>
                  <a:pt x="2195713" y="44145"/>
                  <a:pt x="2196404" y="52789"/>
                </a:cubicBezTo>
                <a:lnTo>
                  <a:pt x="2164823" y="52789"/>
                </a:lnTo>
                <a:close/>
                <a:moveTo>
                  <a:pt x="2183495" y="82872"/>
                </a:moveTo>
                <a:cubicBezTo>
                  <a:pt x="2190065" y="82872"/>
                  <a:pt x="2196289" y="81259"/>
                  <a:pt x="2201707" y="77455"/>
                </a:cubicBezTo>
                <a:lnTo>
                  <a:pt x="2201707" y="69387"/>
                </a:lnTo>
                <a:cubicBezTo>
                  <a:pt x="2196289" y="73190"/>
                  <a:pt x="2189950" y="75035"/>
                  <a:pt x="2183495" y="75035"/>
                </a:cubicBezTo>
                <a:cubicBezTo>
                  <a:pt x="2173352" y="75035"/>
                  <a:pt x="2166206" y="68811"/>
                  <a:pt x="2164823" y="59705"/>
                </a:cubicBezTo>
                <a:lnTo>
                  <a:pt x="2205280" y="59705"/>
                </a:lnTo>
                <a:cubicBezTo>
                  <a:pt x="2205280" y="58207"/>
                  <a:pt x="2205510" y="56939"/>
                  <a:pt x="2205510" y="55440"/>
                </a:cubicBezTo>
                <a:cubicBezTo>
                  <a:pt x="2205510" y="40802"/>
                  <a:pt x="2195943" y="29968"/>
                  <a:pt x="2181190" y="29968"/>
                </a:cubicBezTo>
                <a:cubicBezTo>
                  <a:pt x="2165630" y="29968"/>
                  <a:pt x="2155832" y="41609"/>
                  <a:pt x="2155832" y="56939"/>
                </a:cubicBezTo>
                <a:cubicBezTo>
                  <a:pt x="2155832" y="72268"/>
                  <a:pt x="2167474" y="82872"/>
                  <a:pt x="2183380" y="82872"/>
                </a:cubicBezTo>
                <a:moveTo>
                  <a:pt x="2132435" y="57515"/>
                </a:moveTo>
                <a:cubicBezTo>
                  <a:pt x="2132435" y="44952"/>
                  <a:pt x="2140964" y="38151"/>
                  <a:pt x="2151107" y="39419"/>
                </a:cubicBezTo>
                <a:lnTo>
                  <a:pt x="2151107" y="29852"/>
                </a:lnTo>
                <a:cubicBezTo>
                  <a:pt x="2142923" y="29852"/>
                  <a:pt x="2136238" y="34463"/>
                  <a:pt x="2132435" y="42185"/>
                </a:cubicBezTo>
                <a:lnTo>
                  <a:pt x="2132435" y="30775"/>
                </a:lnTo>
                <a:lnTo>
                  <a:pt x="2124020" y="30775"/>
                </a:lnTo>
                <a:lnTo>
                  <a:pt x="2124020" y="81950"/>
                </a:lnTo>
                <a:lnTo>
                  <a:pt x="2132435" y="81950"/>
                </a:lnTo>
                <a:lnTo>
                  <a:pt x="2132435" y="57515"/>
                </a:lnTo>
                <a:close/>
                <a:moveTo>
                  <a:pt x="2084256" y="74919"/>
                </a:moveTo>
                <a:cubicBezTo>
                  <a:pt x="2073767" y="74919"/>
                  <a:pt x="2066160" y="67197"/>
                  <a:pt x="2066160" y="56362"/>
                </a:cubicBezTo>
                <a:cubicBezTo>
                  <a:pt x="2066160" y="45528"/>
                  <a:pt x="2073767" y="37921"/>
                  <a:pt x="2084256" y="37921"/>
                </a:cubicBezTo>
                <a:cubicBezTo>
                  <a:pt x="2094744" y="37921"/>
                  <a:pt x="2102006" y="45643"/>
                  <a:pt x="2102006" y="56362"/>
                </a:cubicBezTo>
                <a:cubicBezTo>
                  <a:pt x="2102006" y="67082"/>
                  <a:pt x="2094514" y="74919"/>
                  <a:pt x="2084256" y="74919"/>
                </a:cubicBezTo>
                <a:moveTo>
                  <a:pt x="2110766" y="56247"/>
                </a:moveTo>
                <a:cubicBezTo>
                  <a:pt x="2110766" y="41033"/>
                  <a:pt x="2099931" y="29852"/>
                  <a:pt x="2085063" y="29852"/>
                </a:cubicBezTo>
                <a:cubicBezTo>
                  <a:pt x="2076879" y="29852"/>
                  <a:pt x="2070079" y="33887"/>
                  <a:pt x="2066275" y="40456"/>
                </a:cubicBezTo>
                <a:lnTo>
                  <a:pt x="2066275" y="4149"/>
                </a:lnTo>
                <a:lnTo>
                  <a:pt x="2057861" y="4149"/>
                </a:lnTo>
                <a:lnTo>
                  <a:pt x="2057861" y="81950"/>
                </a:lnTo>
                <a:lnTo>
                  <a:pt x="2066275" y="81950"/>
                </a:lnTo>
                <a:lnTo>
                  <a:pt x="2066275" y="72153"/>
                </a:lnTo>
                <a:cubicBezTo>
                  <a:pt x="2070079" y="78723"/>
                  <a:pt x="2076879" y="82757"/>
                  <a:pt x="2085063" y="82757"/>
                </a:cubicBezTo>
                <a:cubicBezTo>
                  <a:pt x="2100046" y="82757"/>
                  <a:pt x="2110766" y="71692"/>
                  <a:pt x="2110766" y="56247"/>
                </a:cubicBezTo>
                <a:moveTo>
                  <a:pt x="1990318" y="37921"/>
                </a:moveTo>
                <a:cubicBezTo>
                  <a:pt x="2000807" y="37921"/>
                  <a:pt x="2008299" y="45758"/>
                  <a:pt x="2008299" y="56593"/>
                </a:cubicBezTo>
                <a:cubicBezTo>
                  <a:pt x="2008299" y="67427"/>
                  <a:pt x="2000807" y="74919"/>
                  <a:pt x="1990318" y="74919"/>
                </a:cubicBezTo>
                <a:cubicBezTo>
                  <a:pt x="1979830" y="74919"/>
                  <a:pt x="1972568" y="67197"/>
                  <a:pt x="1972568" y="56593"/>
                </a:cubicBezTo>
                <a:cubicBezTo>
                  <a:pt x="1972568" y="45989"/>
                  <a:pt x="1980060" y="37921"/>
                  <a:pt x="1990318" y="37921"/>
                </a:cubicBezTo>
                <a:moveTo>
                  <a:pt x="2008299" y="81950"/>
                </a:moveTo>
                <a:lnTo>
                  <a:pt x="2016828" y="81950"/>
                </a:lnTo>
                <a:lnTo>
                  <a:pt x="2016828" y="30775"/>
                </a:lnTo>
                <a:lnTo>
                  <a:pt x="2008299" y="30775"/>
                </a:lnTo>
                <a:lnTo>
                  <a:pt x="2008299" y="40456"/>
                </a:lnTo>
                <a:cubicBezTo>
                  <a:pt x="2004496" y="33887"/>
                  <a:pt x="1997695" y="29852"/>
                  <a:pt x="1989627" y="29852"/>
                </a:cubicBezTo>
                <a:cubicBezTo>
                  <a:pt x="1974528" y="29852"/>
                  <a:pt x="1963924" y="41148"/>
                  <a:pt x="1963924" y="56593"/>
                </a:cubicBezTo>
                <a:cubicBezTo>
                  <a:pt x="1963924" y="72038"/>
                  <a:pt x="1974643" y="82757"/>
                  <a:pt x="1989627" y="82757"/>
                </a:cubicBezTo>
                <a:cubicBezTo>
                  <a:pt x="1997695" y="82757"/>
                  <a:pt x="2004496" y="78838"/>
                  <a:pt x="2008299" y="72384"/>
                </a:cubicBezTo>
                <a:lnTo>
                  <a:pt x="2008299" y="81950"/>
                </a:lnTo>
                <a:close/>
                <a:moveTo>
                  <a:pt x="1913901" y="52789"/>
                </a:moveTo>
                <a:cubicBezTo>
                  <a:pt x="1915169" y="44029"/>
                  <a:pt x="1920701" y="37575"/>
                  <a:pt x="1930037" y="37575"/>
                </a:cubicBezTo>
                <a:cubicBezTo>
                  <a:pt x="1939373" y="37575"/>
                  <a:pt x="1944675" y="44145"/>
                  <a:pt x="1945367" y="52789"/>
                </a:cubicBezTo>
                <a:lnTo>
                  <a:pt x="1913785" y="52789"/>
                </a:lnTo>
                <a:close/>
                <a:moveTo>
                  <a:pt x="1932342" y="82872"/>
                </a:moveTo>
                <a:cubicBezTo>
                  <a:pt x="1938912" y="82872"/>
                  <a:pt x="1945136" y="81259"/>
                  <a:pt x="1950553" y="77455"/>
                </a:cubicBezTo>
                <a:lnTo>
                  <a:pt x="1950553" y="69387"/>
                </a:lnTo>
                <a:cubicBezTo>
                  <a:pt x="1945136" y="73190"/>
                  <a:pt x="1938797" y="75035"/>
                  <a:pt x="1932342" y="75035"/>
                </a:cubicBezTo>
                <a:cubicBezTo>
                  <a:pt x="1922199" y="75035"/>
                  <a:pt x="1915053" y="68811"/>
                  <a:pt x="1913670" y="59705"/>
                </a:cubicBezTo>
                <a:lnTo>
                  <a:pt x="1954126" y="59705"/>
                </a:lnTo>
                <a:cubicBezTo>
                  <a:pt x="1954126" y="58207"/>
                  <a:pt x="1954357" y="56939"/>
                  <a:pt x="1954357" y="55440"/>
                </a:cubicBezTo>
                <a:cubicBezTo>
                  <a:pt x="1954357" y="40802"/>
                  <a:pt x="1944790" y="29968"/>
                  <a:pt x="1930037" y="29968"/>
                </a:cubicBezTo>
                <a:cubicBezTo>
                  <a:pt x="1914477" y="29968"/>
                  <a:pt x="1904680" y="41609"/>
                  <a:pt x="1904680" y="56939"/>
                </a:cubicBezTo>
                <a:cubicBezTo>
                  <a:pt x="1904680" y="72268"/>
                  <a:pt x="1916321" y="82872"/>
                  <a:pt x="1932227" y="82872"/>
                </a:cubicBezTo>
                <a:moveTo>
                  <a:pt x="1898110" y="79299"/>
                </a:moveTo>
                <a:lnTo>
                  <a:pt x="1898110" y="71116"/>
                </a:lnTo>
                <a:cubicBezTo>
                  <a:pt x="1894422" y="73651"/>
                  <a:pt x="1890272" y="74804"/>
                  <a:pt x="1886123" y="74804"/>
                </a:cubicBezTo>
                <a:cubicBezTo>
                  <a:pt x="1880475" y="74804"/>
                  <a:pt x="1876211" y="72038"/>
                  <a:pt x="1876211" y="64892"/>
                </a:cubicBezTo>
                <a:lnTo>
                  <a:pt x="1876211" y="38612"/>
                </a:lnTo>
                <a:lnTo>
                  <a:pt x="1897418" y="38612"/>
                </a:lnTo>
                <a:lnTo>
                  <a:pt x="1897418" y="30890"/>
                </a:lnTo>
                <a:lnTo>
                  <a:pt x="1876211" y="30890"/>
                </a:lnTo>
                <a:lnTo>
                  <a:pt x="1876211" y="14638"/>
                </a:lnTo>
                <a:lnTo>
                  <a:pt x="1867796" y="14638"/>
                </a:lnTo>
                <a:lnTo>
                  <a:pt x="1867796" y="64315"/>
                </a:lnTo>
                <a:cubicBezTo>
                  <a:pt x="1867796" y="78147"/>
                  <a:pt x="1874482" y="82872"/>
                  <a:pt x="1885316" y="82872"/>
                </a:cubicBezTo>
                <a:cubicBezTo>
                  <a:pt x="1889581" y="82872"/>
                  <a:pt x="1894422" y="81835"/>
                  <a:pt x="1898110" y="79299"/>
                </a:cubicBezTo>
                <a:moveTo>
                  <a:pt x="1835408" y="30890"/>
                </a:moveTo>
                <a:lnTo>
                  <a:pt x="1826533" y="30890"/>
                </a:lnTo>
                <a:lnTo>
                  <a:pt x="1810397" y="64315"/>
                </a:lnTo>
                <a:lnTo>
                  <a:pt x="1793684" y="30890"/>
                </a:lnTo>
                <a:lnTo>
                  <a:pt x="1783771" y="30890"/>
                </a:lnTo>
                <a:lnTo>
                  <a:pt x="1805902" y="73882"/>
                </a:lnTo>
                <a:lnTo>
                  <a:pt x="1789534" y="107999"/>
                </a:lnTo>
                <a:lnTo>
                  <a:pt x="1798410" y="107999"/>
                </a:lnTo>
                <a:lnTo>
                  <a:pt x="1835524" y="30890"/>
                </a:lnTo>
                <a:close/>
                <a:moveTo>
                  <a:pt x="1747926" y="37921"/>
                </a:moveTo>
                <a:cubicBezTo>
                  <a:pt x="1758414" y="37921"/>
                  <a:pt x="1765906" y="45758"/>
                  <a:pt x="1765906" y="56593"/>
                </a:cubicBezTo>
                <a:cubicBezTo>
                  <a:pt x="1765906" y="67427"/>
                  <a:pt x="1758414" y="74919"/>
                  <a:pt x="1747926" y="74919"/>
                </a:cubicBezTo>
                <a:cubicBezTo>
                  <a:pt x="1737437" y="74919"/>
                  <a:pt x="1730175" y="67197"/>
                  <a:pt x="1730175" y="56593"/>
                </a:cubicBezTo>
                <a:cubicBezTo>
                  <a:pt x="1730175" y="45989"/>
                  <a:pt x="1737667" y="37921"/>
                  <a:pt x="1747926" y="37921"/>
                </a:cubicBezTo>
                <a:moveTo>
                  <a:pt x="1765791" y="81950"/>
                </a:moveTo>
                <a:lnTo>
                  <a:pt x="1774320" y="81950"/>
                </a:lnTo>
                <a:lnTo>
                  <a:pt x="1774320" y="30775"/>
                </a:lnTo>
                <a:lnTo>
                  <a:pt x="1765791" y="30775"/>
                </a:lnTo>
                <a:lnTo>
                  <a:pt x="1765791" y="40456"/>
                </a:lnTo>
                <a:cubicBezTo>
                  <a:pt x="1761987" y="33887"/>
                  <a:pt x="1755187" y="29852"/>
                  <a:pt x="1747119" y="29852"/>
                </a:cubicBezTo>
                <a:cubicBezTo>
                  <a:pt x="1732135" y="29852"/>
                  <a:pt x="1721416" y="41148"/>
                  <a:pt x="1721416" y="56593"/>
                </a:cubicBezTo>
                <a:cubicBezTo>
                  <a:pt x="1721416" y="72038"/>
                  <a:pt x="1732135" y="82757"/>
                  <a:pt x="1747119" y="82757"/>
                </a:cubicBezTo>
                <a:cubicBezTo>
                  <a:pt x="1755187" y="82757"/>
                  <a:pt x="1761987" y="78838"/>
                  <a:pt x="1765791" y="72384"/>
                </a:cubicBezTo>
                <a:lnTo>
                  <a:pt x="1765791" y="81950"/>
                </a:lnTo>
                <a:close/>
                <a:moveTo>
                  <a:pt x="1681651" y="37921"/>
                </a:moveTo>
                <a:cubicBezTo>
                  <a:pt x="1692139" y="37921"/>
                  <a:pt x="1699631" y="45758"/>
                  <a:pt x="1699631" y="56593"/>
                </a:cubicBezTo>
                <a:cubicBezTo>
                  <a:pt x="1699631" y="67427"/>
                  <a:pt x="1692139" y="74919"/>
                  <a:pt x="1681651" y="74919"/>
                </a:cubicBezTo>
                <a:cubicBezTo>
                  <a:pt x="1671162" y="74919"/>
                  <a:pt x="1663901" y="67197"/>
                  <a:pt x="1663901" y="56593"/>
                </a:cubicBezTo>
                <a:cubicBezTo>
                  <a:pt x="1663901" y="45989"/>
                  <a:pt x="1671392" y="37921"/>
                  <a:pt x="1681651" y="37921"/>
                </a:cubicBezTo>
                <a:moveTo>
                  <a:pt x="1699631" y="81950"/>
                </a:moveTo>
                <a:lnTo>
                  <a:pt x="1708161" y="81950"/>
                </a:lnTo>
                <a:lnTo>
                  <a:pt x="1708161" y="4149"/>
                </a:lnTo>
                <a:lnTo>
                  <a:pt x="1699631" y="4149"/>
                </a:lnTo>
                <a:lnTo>
                  <a:pt x="1699631" y="40572"/>
                </a:lnTo>
                <a:cubicBezTo>
                  <a:pt x="1695828" y="33887"/>
                  <a:pt x="1689143" y="29852"/>
                  <a:pt x="1680959" y="29852"/>
                </a:cubicBezTo>
                <a:cubicBezTo>
                  <a:pt x="1665975" y="29852"/>
                  <a:pt x="1655256" y="41148"/>
                  <a:pt x="1655256" y="56593"/>
                </a:cubicBezTo>
                <a:cubicBezTo>
                  <a:pt x="1655256" y="72038"/>
                  <a:pt x="1665975" y="82757"/>
                  <a:pt x="1680959" y="82757"/>
                </a:cubicBezTo>
                <a:cubicBezTo>
                  <a:pt x="1689143" y="82757"/>
                  <a:pt x="1695828" y="78723"/>
                  <a:pt x="1699631" y="72268"/>
                </a:cubicBezTo>
                <a:lnTo>
                  <a:pt x="1699631" y="81950"/>
                </a:lnTo>
                <a:close/>
                <a:moveTo>
                  <a:pt x="1615491" y="37921"/>
                </a:moveTo>
                <a:cubicBezTo>
                  <a:pt x="1625980" y="37921"/>
                  <a:pt x="1633472" y="45758"/>
                  <a:pt x="1633472" y="56593"/>
                </a:cubicBezTo>
                <a:cubicBezTo>
                  <a:pt x="1633472" y="67427"/>
                  <a:pt x="1625980" y="74919"/>
                  <a:pt x="1615491" y="74919"/>
                </a:cubicBezTo>
                <a:cubicBezTo>
                  <a:pt x="1605003" y="74919"/>
                  <a:pt x="1597741" y="67197"/>
                  <a:pt x="1597741" y="56593"/>
                </a:cubicBezTo>
                <a:cubicBezTo>
                  <a:pt x="1597741" y="45989"/>
                  <a:pt x="1605233" y="37921"/>
                  <a:pt x="1615491" y="37921"/>
                </a:cubicBezTo>
                <a:moveTo>
                  <a:pt x="1633472" y="81950"/>
                </a:moveTo>
                <a:lnTo>
                  <a:pt x="1642001" y="81950"/>
                </a:lnTo>
                <a:lnTo>
                  <a:pt x="1642001" y="4149"/>
                </a:lnTo>
                <a:lnTo>
                  <a:pt x="1633472" y="4149"/>
                </a:lnTo>
                <a:lnTo>
                  <a:pt x="1633472" y="40572"/>
                </a:lnTo>
                <a:cubicBezTo>
                  <a:pt x="1629668" y="33887"/>
                  <a:pt x="1622983" y="29852"/>
                  <a:pt x="1614800" y="29852"/>
                </a:cubicBezTo>
                <a:cubicBezTo>
                  <a:pt x="1599816" y="29852"/>
                  <a:pt x="1589097" y="41148"/>
                  <a:pt x="1589097" y="56593"/>
                </a:cubicBezTo>
                <a:cubicBezTo>
                  <a:pt x="1589097" y="72038"/>
                  <a:pt x="1599816" y="82757"/>
                  <a:pt x="1614800" y="82757"/>
                </a:cubicBezTo>
                <a:cubicBezTo>
                  <a:pt x="1622983" y="82757"/>
                  <a:pt x="1629668" y="78723"/>
                  <a:pt x="1633472" y="72268"/>
                </a:cubicBezTo>
                <a:lnTo>
                  <a:pt x="1633472" y="81950"/>
                </a:lnTo>
                <a:close/>
                <a:moveTo>
                  <a:pt x="1567428" y="81950"/>
                </a:moveTo>
                <a:lnTo>
                  <a:pt x="1575957" y="81950"/>
                </a:lnTo>
                <a:lnTo>
                  <a:pt x="1575957" y="30775"/>
                </a:lnTo>
                <a:lnTo>
                  <a:pt x="1567428" y="30775"/>
                </a:lnTo>
                <a:lnTo>
                  <a:pt x="1567428" y="81950"/>
                </a:lnTo>
                <a:close/>
                <a:moveTo>
                  <a:pt x="1571001" y="21093"/>
                </a:moveTo>
                <a:cubicBezTo>
                  <a:pt x="1572384" y="21093"/>
                  <a:pt x="1573536" y="20632"/>
                  <a:pt x="1574689" y="19825"/>
                </a:cubicBezTo>
                <a:lnTo>
                  <a:pt x="1580798" y="15560"/>
                </a:lnTo>
                <a:lnTo>
                  <a:pt x="1574689" y="11180"/>
                </a:lnTo>
                <a:cubicBezTo>
                  <a:pt x="1573536" y="10373"/>
                  <a:pt x="1572384" y="10028"/>
                  <a:pt x="1571001" y="10028"/>
                </a:cubicBezTo>
                <a:cubicBezTo>
                  <a:pt x="1568004" y="10028"/>
                  <a:pt x="1565583" y="12563"/>
                  <a:pt x="1565583" y="15675"/>
                </a:cubicBezTo>
                <a:cubicBezTo>
                  <a:pt x="1565583" y="18787"/>
                  <a:pt x="1568004" y="21093"/>
                  <a:pt x="1571001" y="21093"/>
                </a:cubicBezTo>
                <a:moveTo>
                  <a:pt x="1481558" y="56362"/>
                </a:moveTo>
                <a:cubicBezTo>
                  <a:pt x="1481558" y="46219"/>
                  <a:pt x="1487206" y="38151"/>
                  <a:pt x="1495851" y="38151"/>
                </a:cubicBezTo>
                <a:cubicBezTo>
                  <a:pt x="1504495" y="38151"/>
                  <a:pt x="1507953" y="43453"/>
                  <a:pt x="1507953" y="53365"/>
                </a:cubicBezTo>
                <a:lnTo>
                  <a:pt x="1507953" y="81950"/>
                </a:lnTo>
                <a:lnTo>
                  <a:pt x="1516367" y="81950"/>
                </a:lnTo>
                <a:lnTo>
                  <a:pt x="1516367" y="55555"/>
                </a:lnTo>
                <a:cubicBezTo>
                  <a:pt x="1516367" y="45758"/>
                  <a:pt x="1522015" y="38036"/>
                  <a:pt x="1530659" y="38036"/>
                </a:cubicBezTo>
                <a:cubicBezTo>
                  <a:pt x="1539304" y="38036"/>
                  <a:pt x="1542762" y="43338"/>
                  <a:pt x="1542762" y="53250"/>
                </a:cubicBezTo>
                <a:lnTo>
                  <a:pt x="1542762" y="81835"/>
                </a:lnTo>
                <a:lnTo>
                  <a:pt x="1551176" y="81835"/>
                </a:lnTo>
                <a:lnTo>
                  <a:pt x="1551176" y="51752"/>
                </a:lnTo>
                <a:cubicBezTo>
                  <a:pt x="1551176" y="39073"/>
                  <a:pt x="1544606" y="29737"/>
                  <a:pt x="1532273" y="29737"/>
                </a:cubicBezTo>
                <a:cubicBezTo>
                  <a:pt x="1524089" y="29737"/>
                  <a:pt x="1517405" y="34232"/>
                  <a:pt x="1514177" y="40918"/>
                </a:cubicBezTo>
                <a:cubicBezTo>
                  <a:pt x="1511526" y="34117"/>
                  <a:pt x="1506340" y="29737"/>
                  <a:pt x="1498271" y="29737"/>
                </a:cubicBezTo>
                <a:cubicBezTo>
                  <a:pt x="1490895" y="29737"/>
                  <a:pt x="1484901" y="33656"/>
                  <a:pt x="1481443" y="39880"/>
                </a:cubicBezTo>
                <a:lnTo>
                  <a:pt x="1481443" y="30659"/>
                </a:lnTo>
                <a:lnTo>
                  <a:pt x="1473029" y="30659"/>
                </a:lnTo>
                <a:lnTo>
                  <a:pt x="1473029" y="81835"/>
                </a:lnTo>
                <a:lnTo>
                  <a:pt x="1481443" y="81835"/>
                </a:lnTo>
                <a:lnTo>
                  <a:pt x="1481443" y="56247"/>
                </a:lnTo>
                <a:close/>
                <a:moveTo>
                  <a:pt x="1405717" y="37921"/>
                </a:moveTo>
                <a:cubicBezTo>
                  <a:pt x="1416206" y="37921"/>
                  <a:pt x="1423698" y="45758"/>
                  <a:pt x="1423698" y="56593"/>
                </a:cubicBezTo>
                <a:cubicBezTo>
                  <a:pt x="1423698" y="67427"/>
                  <a:pt x="1416206" y="74919"/>
                  <a:pt x="1405717" y="74919"/>
                </a:cubicBezTo>
                <a:cubicBezTo>
                  <a:pt x="1395228" y="74919"/>
                  <a:pt x="1387967" y="67197"/>
                  <a:pt x="1387967" y="56593"/>
                </a:cubicBezTo>
                <a:cubicBezTo>
                  <a:pt x="1387967" y="45989"/>
                  <a:pt x="1395459" y="37921"/>
                  <a:pt x="1405717" y="37921"/>
                </a:cubicBezTo>
                <a:moveTo>
                  <a:pt x="1423582" y="81950"/>
                </a:moveTo>
                <a:lnTo>
                  <a:pt x="1432112" y="81950"/>
                </a:lnTo>
                <a:lnTo>
                  <a:pt x="1432112" y="30775"/>
                </a:lnTo>
                <a:lnTo>
                  <a:pt x="1423582" y="30775"/>
                </a:lnTo>
                <a:lnTo>
                  <a:pt x="1423582" y="40456"/>
                </a:lnTo>
                <a:cubicBezTo>
                  <a:pt x="1419779" y="33887"/>
                  <a:pt x="1412979" y="29852"/>
                  <a:pt x="1404910" y="29852"/>
                </a:cubicBezTo>
                <a:cubicBezTo>
                  <a:pt x="1389926" y="29852"/>
                  <a:pt x="1379207" y="41148"/>
                  <a:pt x="1379207" y="56593"/>
                </a:cubicBezTo>
                <a:cubicBezTo>
                  <a:pt x="1379207" y="72038"/>
                  <a:pt x="1389926" y="82757"/>
                  <a:pt x="1404910" y="82757"/>
                </a:cubicBezTo>
                <a:cubicBezTo>
                  <a:pt x="1412979" y="82757"/>
                  <a:pt x="1419779" y="78838"/>
                  <a:pt x="1423582" y="72384"/>
                </a:cubicBezTo>
                <a:lnTo>
                  <a:pt x="1423582" y="81950"/>
                </a:lnTo>
                <a:close/>
                <a:moveTo>
                  <a:pt x="1331489" y="57515"/>
                </a:moveTo>
                <a:cubicBezTo>
                  <a:pt x="1331489" y="44952"/>
                  <a:pt x="1340018" y="38151"/>
                  <a:pt x="1350161" y="39419"/>
                </a:cubicBezTo>
                <a:lnTo>
                  <a:pt x="1350161" y="29852"/>
                </a:lnTo>
                <a:cubicBezTo>
                  <a:pt x="1341978" y="29852"/>
                  <a:pt x="1335293" y="34463"/>
                  <a:pt x="1331489" y="42185"/>
                </a:cubicBezTo>
                <a:lnTo>
                  <a:pt x="1331489" y="30775"/>
                </a:lnTo>
                <a:lnTo>
                  <a:pt x="1323075" y="30775"/>
                </a:lnTo>
                <a:lnTo>
                  <a:pt x="1323075" y="81950"/>
                </a:lnTo>
                <a:lnTo>
                  <a:pt x="1331489" y="81950"/>
                </a:lnTo>
                <a:lnTo>
                  <a:pt x="1331489" y="57515"/>
                </a:lnTo>
                <a:close/>
                <a:moveTo>
                  <a:pt x="1300945" y="56362"/>
                </a:moveTo>
                <a:cubicBezTo>
                  <a:pt x="1300945" y="67197"/>
                  <a:pt x="1293568" y="74919"/>
                  <a:pt x="1283195" y="74919"/>
                </a:cubicBezTo>
                <a:cubicBezTo>
                  <a:pt x="1272822" y="74919"/>
                  <a:pt x="1265099" y="67197"/>
                  <a:pt x="1265099" y="56362"/>
                </a:cubicBezTo>
                <a:cubicBezTo>
                  <a:pt x="1265099" y="45528"/>
                  <a:pt x="1272591" y="37921"/>
                  <a:pt x="1283195" y="37921"/>
                </a:cubicBezTo>
                <a:cubicBezTo>
                  <a:pt x="1293799" y="37921"/>
                  <a:pt x="1300945" y="45643"/>
                  <a:pt x="1300945" y="56362"/>
                </a:cubicBezTo>
                <a:moveTo>
                  <a:pt x="1283310" y="82872"/>
                </a:moveTo>
                <a:cubicBezTo>
                  <a:pt x="1298640" y="82872"/>
                  <a:pt x="1309705" y="71807"/>
                  <a:pt x="1309705" y="56362"/>
                </a:cubicBezTo>
                <a:cubicBezTo>
                  <a:pt x="1309705" y="40918"/>
                  <a:pt x="1298755" y="29968"/>
                  <a:pt x="1283310" y="29968"/>
                </a:cubicBezTo>
                <a:cubicBezTo>
                  <a:pt x="1267866" y="29968"/>
                  <a:pt x="1256455" y="41033"/>
                  <a:pt x="1256455" y="56362"/>
                </a:cubicBezTo>
                <a:cubicBezTo>
                  <a:pt x="1256455" y="71692"/>
                  <a:pt x="1267750" y="82872"/>
                  <a:pt x="1283310" y="82872"/>
                </a:cubicBezTo>
                <a:moveTo>
                  <a:pt x="1251960" y="38612"/>
                </a:moveTo>
                <a:lnTo>
                  <a:pt x="1251960" y="30890"/>
                </a:lnTo>
                <a:lnTo>
                  <a:pt x="1231559" y="30890"/>
                </a:lnTo>
                <a:lnTo>
                  <a:pt x="1231559" y="21438"/>
                </a:lnTo>
                <a:cubicBezTo>
                  <a:pt x="1231559" y="15445"/>
                  <a:pt x="1235477" y="11411"/>
                  <a:pt x="1241586" y="11411"/>
                </a:cubicBezTo>
                <a:cubicBezTo>
                  <a:pt x="1245851" y="11411"/>
                  <a:pt x="1249885" y="12563"/>
                  <a:pt x="1253573" y="15445"/>
                </a:cubicBezTo>
                <a:lnTo>
                  <a:pt x="1253573" y="7031"/>
                </a:lnTo>
                <a:cubicBezTo>
                  <a:pt x="1249654" y="4380"/>
                  <a:pt x="1245390" y="3342"/>
                  <a:pt x="1241010" y="3342"/>
                </a:cubicBezTo>
                <a:cubicBezTo>
                  <a:pt x="1229945" y="3342"/>
                  <a:pt x="1223144" y="11065"/>
                  <a:pt x="1223144" y="21784"/>
                </a:cubicBezTo>
                <a:lnTo>
                  <a:pt x="1223144" y="81950"/>
                </a:lnTo>
                <a:lnTo>
                  <a:pt x="1231559" y="81950"/>
                </a:lnTo>
                <a:lnTo>
                  <a:pt x="1231559" y="38612"/>
                </a:lnTo>
                <a:lnTo>
                  <a:pt x="1251960" y="38612"/>
                </a:lnTo>
                <a:close/>
                <a:moveTo>
                  <a:pt x="1145344" y="52789"/>
                </a:moveTo>
                <a:cubicBezTo>
                  <a:pt x="1146611" y="44029"/>
                  <a:pt x="1152144" y="37575"/>
                  <a:pt x="1161480" y="37575"/>
                </a:cubicBezTo>
                <a:cubicBezTo>
                  <a:pt x="1170816" y="37575"/>
                  <a:pt x="1176118" y="44145"/>
                  <a:pt x="1176810" y="52789"/>
                </a:cubicBezTo>
                <a:lnTo>
                  <a:pt x="1145228" y="52789"/>
                </a:lnTo>
                <a:close/>
                <a:moveTo>
                  <a:pt x="1163785" y="82872"/>
                </a:moveTo>
                <a:cubicBezTo>
                  <a:pt x="1170355" y="82872"/>
                  <a:pt x="1176579" y="81259"/>
                  <a:pt x="1181996" y="77455"/>
                </a:cubicBezTo>
                <a:lnTo>
                  <a:pt x="1181996" y="69387"/>
                </a:lnTo>
                <a:cubicBezTo>
                  <a:pt x="1176579" y="73190"/>
                  <a:pt x="1170240" y="75035"/>
                  <a:pt x="1163785" y="75035"/>
                </a:cubicBezTo>
                <a:cubicBezTo>
                  <a:pt x="1153642" y="75035"/>
                  <a:pt x="1146496" y="68811"/>
                  <a:pt x="1145113" y="59705"/>
                </a:cubicBezTo>
                <a:lnTo>
                  <a:pt x="1185569" y="59705"/>
                </a:lnTo>
                <a:cubicBezTo>
                  <a:pt x="1185569" y="58207"/>
                  <a:pt x="1185800" y="56939"/>
                  <a:pt x="1185800" y="55440"/>
                </a:cubicBezTo>
                <a:cubicBezTo>
                  <a:pt x="1185800" y="40802"/>
                  <a:pt x="1176233" y="29968"/>
                  <a:pt x="1161480" y="29968"/>
                </a:cubicBezTo>
                <a:cubicBezTo>
                  <a:pt x="1145920" y="29968"/>
                  <a:pt x="1136123" y="41609"/>
                  <a:pt x="1136123" y="56939"/>
                </a:cubicBezTo>
                <a:cubicBezTo>
                  <a:pt x="1136123" y="72268"/>
                  <a:pt x="1147764" y="82872"/>
                  <a:pt x="1163670" y="82872"/>
                </a:cubicBezTo>
                <a:moveTo>
                  <a:pt x="1090941" y="68580"/>
                </a:moveTo>
                <a:lnTo>
                  <a:pt x="1090941" y="77685"/>
                </a:lnTo>
                <a:cubicBezTo>
                  <a:pt x="1095436" y="81028"/>
                  <a:pt x="1101545" y="82757"/>
                  <a:pt x="1108230" y="82757"/>
                </a:cubicBezTo>
                <a:cubicBezTo>
                  <a:pt x="1119410" y="82757"/>
                  <a:pt x="1127248" y="76764"/>
                  <a:pt x="1127248" y="67082"/>
                </a:cubicBezTo>
                <a:cubicBezTo>
                  <a:pt x="1127248" y="61549"/>
                  <a:pt x="1124251" y="57630"/>
                  <a:pt x="1117681" y="54864"/>
                </a:cubicBezTo>
                <a:lnTo>
                  <a:pt x="1105579" y="50023"/>
                </a:lnTo>
                <a:cubicBezTo>
                  <a:pt x="1101545" y="48525"/>
                  <a:pt x="1100046" y="46565"/>
                  <a:pt x="1100046" y="43568"/>
                </a:cubicBezTo>
                <a:cubicBezTo>
                  <a:pt x="1100046" y="39304"/>
                  <a:pt x="1103850" y="36768"/>
                  <a:pt x="1109382" y="36768"/>
                </a:cubicBezTo>
                <a:cubicBezTo>
                  <a:pt x="1114454" y="36768"/>
                  <a:pt x="1120102" y="39189"/>
                  <a:pt x="1124712" y="43223"/>
                </a:cubicBezTo>
                <a:lnTo>
                  <a:pt x="1124712" y="34463"/>
                </a:lnTo>
                <a:cubicBezTo>
                  <a:pt x="1120793" y="31466"/>
                  <a:pt x="1115145" y="29852"/>
                  <a:pt x="1109267" y="29852"/>
                </a:cubicBezTo>
                <a:cubicBezTo>
                  <a:pt x="1098778" y="29852"/>
                  <a:pt x="1091632" y="35500"/>
                  <a:pt x="1091632" y="44375"/>
                </a:cubicBezTo>
                <a:cubicBezTo>
                  <a:pt x="1091632" y="50945"/>
                  <a:pt x="1095090" y="54518"/>
                  <a:pt x="1101429" y="57284"/>
                </a:cubicBezTo>
                <a:lnTo>
                  <a:pt x="1113417" y="62125"/>
                </a:lnTo>
                <a:cubicBezTo>
                  <a:pt x="1117220" y="63739"/>
                  <a:pt x="1118718" y="65814"/>
                  <a:pt x="1118718" y="68695"/>
                </a:cubicBezTo>
                <a:cubicBezTo>
                  <a:pt x="1118718" y="73421"/>
                  <a:pt x="1114454" y="75957"/>
                  <a:pt x="1108460" y="75957"/>
                </a:cubicBezTo>
                <a:cubicBezTo>
                  <a:pt x="1102467" y="75957"/>
                  <a:pt x="1096473" y="73651"/>
                  <a:pt x="1090941" y="68580"/>
                </a:cubicBezTo>
                <a:moveTo>
                  <a:pt x="1070655" y="60281"/>
                </a:moveTo>
                <a:cubicBezTo>
                  <a:pt x="1070655" y="70078"/>
                  <a:pt x="1064892" y="74919"/>
                  <a:pt x="1056593" y="74919"/>
                </a:cubicBezTo>
                <a:cubicBezTo>
                  <a:pt x="1048294" y="74919"/>
                  <a:pt x="1042416" y="70078"/>
                  <a:pt x="1042416" y="60281"/>
                </a:cubicBezTo>
                <a:lnTo>
                  <a:pt x="1042416" y="30775"/>
                </a:lnTo>
                <a:lnTo>
                  <a:pt x="1034002" y="30775"/>
                </a:lnTo>
                <a:lnTo>
                  <a:pt x="1034002" y="59359"/>
                </a:lnTo>
                <a:cubicBezTo>
                  <a:pt x="1034002" y="73882"/>
                  <a:pt x="1042762" y="82757"/>
                  <a:pt x="1056593" y="82757"/>
                </a:cubicBezTo>
                <a:cubicBezTo>
                  <a:pt x="1070424" y="82757"/>
                  <a:pt x="1079069" y="73882"/>
                  <a:pt x="1079069" y="59359"/>
                </a:cubicBezTo>
                <a:lnTo>
                  <a:pt x="1079069" y="30775"/>
                </a:lnTo>
                <a:lnTo>
                  <a:pt x="1070655" y="30775"/>
                </a:lnTo>
                <a:lnTo>
                  <a:pt x="1070655" y="60281"/>
                </a:lnTo>
                <a:close/>
                <a:moveTo>
                  <a:pt x="986976" y="56362"/>
                </a:moveTo>
                <a:cubicBezTo>
                  <a:pt x="986976" y="45413"/>
                  <a:pt x="994698" y="37921"/>
                  <a:pt x="1005533" y="37921"/>
                </a:cubicBezTo>
                <a:cubicBezTo>
                  <a:pt x="1011872" y="37921"/>
                  <a:pt x="1017404" y="40226"/>
                  <a:pt x="1021439" y="44491"/>
                </a:cubicBezTo>
                <a:lnTo>
                  <a:pt x="1021439" y="35154"/>
                </a:lnTo>
                <a:cubicBezTo>
                  <a:pt x="1016943" y="31697"/>
                  <a:pt x="1011296" y="29968"/>
                  <a:pt x="1005071" y="29968"/>
                </a:cubicBezTo>
                <a:cubicBezTo>
                  <a:pt x="989512" y="29968"/>
                  <a:pt x="978331" y="40918"/>
                  <a:pt x="978331" y="56362"/>
                </a:cubicBezTo>
                <a:cubicBezTo>
                  <a:pt x="978331" y="71807"/>
                  <a:pt x="989281" y="82872"/>
                  <a:pt x="1004956" y="82872"/>
                </a:cubicBezTo>
                <a:cubicBezTo>
                  <a:pt x="1011065" y="82872"/>
                  <a:pt x="1016943" y="81374"/>
                  <a:pt x="1022015" y="78147"/>
                </a:cubicBezTo>
                <a:lnTo>
                  <a:pt x="1022015" y="69502"/>
                </a:lnTo>
                <a:cubicBezTo>
                  <a:pt x="1017520" y="73306"/>
                  <a:pt x="1011987" y="75035"/>
                  <a:pt x="1005763" y="75035"/>
                </a:cubicBezTo>
                <a:cubicBezTo>
                  <a:pt x="994813" y="75035"/>
                  <a:pt x="987091" y="67312"/>
                  <a:pt x="987091" y="56478"/>
                </a:cubicBezTo>
                <a:moveTo>
                  <a:pt x="961964" y="81950"/>
                </a:moveTo>
                <a:lnTo>
                  <a:pt x="972453" y="81950"/>
                </a:lnTo>
                <a:lnTo>
                  <a:pt x="951475" y="55325"/>
                </a:lnTo>
                <a:lnTo>
                  <a:pt x="969802" y="30890"/>
                </a:lnTo>
                <a:lnTo>
                  <a:pt x="959889" y="30890"/>
                </a:lnTo>
                <a:lnTo>
                  <a:pt x="946289" y="48870"/>
                </a:lnTo>
                <a:lnTo>
                  <a:pt x="932112" y="30890"/>
                </a:lnTo>
                <a:lnTo>
                  <a:pt x="921623" y="30890"/>
                </a:lnTo>
                <a:lnTo>
                  <a:pt x="940872" y="55210"/>
                </a:lnTo>
                <a:lnTo>
                  <a:pt x="920816" y="81950"/>
                </a:lnTo>
                <a:lnTo>
                  <a:pt x="930498" y="81950"/>
                </a:lnTo>
                <a:lnTo>
                  <a:pt x="945943" y="61664"/>
                </a:lnTo>
                <a:lnTo>
                  <a:pt x="961964" y="81950"/>
                </a:lnTo>
                <a:close/>
                <a:moveTo>
                  <a:pt x="874366" y="52789"/>
                </a:moveTo>
                <a:cubicBezTo>
                  <a:pt x="875634" y="44029"/>
                  <a:pt x="881166" y="37575"/>
                  <a:pt x="890502" y="37575"/>
                </a:cubicBezTo>
                <a:cubicBezTo>
                  <a:pt x="899839" y="37575"/>
                  <a:pt x="905141" y="44145"/>
                  <a:pt x="905832" y="52789"/>
                </a:cubicBezTo>
                <a:lnTo>
                  <a:pt x="874251" y="52789"/>
                </a:lnTo>
                <a:close/>
                <a:moveTo>
                  <a:pt x="892808" y="82872"/>
                </a:moveTo>
                <a:cubicBezTo>
                  <a:pt x="899378" y="82872"/>
                  <a:pt x="905602" y="81259"/>
                  <a:pt x="911019" y="77455"/>
                </a:cubicBezTo>
                <a:lnTo>
                  <a:pt x="911019" y="69387"/>
                </a:lnTo>
                <a:cubicBezTo>
                  <a:pt x="905602" y="73190"/>
                  <a:pt x="899262" y="75035"/>
                  <a:pt x="892808" y="75035"/>
                </a:cubicBezTo>
                <a:cubicBezTo>
                  <a:pt x="882665" y="75035"/>
                  <a:pt x="875519" y="68811"/>
                  <a:pt x="874136" y="59705"/>
                </a:cubicBezTo>
                <a:lnTo>
                  <a:pt x="914592" y="59705"/>
                </a:lnTo>
                <a:cubicBezTo>
                  <a:pt x="914592" y="58207"/>
                  <a:pt x="914823" y="56939"/>
                  <a:pt x="914823" y="55440"/>
                </a:cubicBezTo>
                <a:cubicBezTo>
                  <a:pt x="914823" y="40802"/>
                  <a:pt x="905256" y="29968"/>
                  <a:pt x="890502" y="29968"/>
                </a:cubicBezTo>
                <a:cubicBezTo>
                  <a:pt x="874943" y="29968"/>
                  <a:pt x="865145" y="41609"/>
                  <a:pt x="865145" y="56939"/>
                </a:cubicBezTo>
                <a:cubicBezTo>
                  <a:pt x="865145" y="72268"/>
                  <a:pt x="876787" y="82872"/>
                  <a:pt x="892692" y="82872"/>
                </a:cubicBezTo>
                <a:moveTo>
                  <a:pt x="817543" y="57515"/>
                </a:moveTo>
                <a:cubicBezTo>
                  <a:pt x="817543" y="44952"/>
                  <a:pt x="826072" y="38151"/>
                  <a:pt x="836215" y="39419"/>
                </a:cubicBezTo>
                <a:lnTo>
                  <a:pt x="836215" y="29852"/>
                </a:lnTo>
                <a:cubicBezTo>
                  <a:pt x="828031" y="29852"/>
                  <a:pt x="821346" y="34463"/>
                  <a:pt x="817543" y="42185"/>
                </a:cubicBezTo>
                <a:lnTo>
                  <a:pt x="817543" y="30775"/>
                </a:lnTo>
                <a:lnTo>
                  <a:pt x="809129" y="30775"/>
                </a:lnTo>
                <a:lnTo>
                  <a:pt x="809129" y="81950"/>
                </a:lnTo>
                <a:lnTo>
                  <a:pt x="817543" y="81950"/>
                </a:lnTo>
                <a:lnTo>
                  <a:pt x="817543" y="57515"/>
                </a:lnTo>
                <a:close/>
                <a:moveTo>
                  <a:pt x="755187" y="52789"/>
                </a:moveTo>
                <a:cubicBezTo>
                  <a:pt x="756455" y="44029"/>
                  <a:pt x="761987" y="37575"/>
                  <a:pt x="771323" y="37575"/>
                </a:cubicBezTo>
                <a:cubicBezTo>
                  <a:pt x="780659" y="37575"/>
                  <a:pt x="785961" y="44145"/>
                  <a:pt x="786653" y="52789"/>
                </a:cubicBezTo>
                <a:lnTo>
                  <a:pt x="755071" y="52789"/>
                </a:lnTo>
                <a:close/>
                <a:moveTo>
                  <a:pt x="773628" y="82872"/>
                </a:moveTo>
                <a:cubicBezTo>
                  <a:pt x="780198" y="82872"/>
                  <a:pt x="786422" y="81259"/>
                  <a:pt x="791839" y="77455"/>
                </a:cubicBezTo>
                <a:lnTo>
                  <a:pt x="791839" y="69387"/>
                </a:lnTo>
                <a:cubicBezTo>
                  <a:pt x="786422" y="73190"/>
                  <a:pt x="780083" y="75035"/>
                  <a:pt x="773628" y="75035"/>
                </a:cubicBezTo>
                <a:cubicBezTo>
                  <a:pt x="763485" y="75035"/>
                  <a:pt x="756339" y="68811"/>
                  <a:pt x="754956" y="59705"/>
                </a:cubicBezTo>
                <a:lnTo>
                  <a:pt x="795413" y="59705"/>
                </a:lnTo>
                <a:cubicBezTo>
                  <a:pt x="795413" y="58207"/>
                  <a:pt x="795643" y="56939"/>
                  <a:pt x="795643" y="55440"/>
                </a:cubicBezTo>
                <a:cubicBezTo>
                  <a:pt x="795643" y="40802"/>
                  <a:pt x="786076" y="29968"/>
                  <a:pt x="771323" y="29968"/>
                </a:cubicBezTo>
                <a:cubicBezTo>
                  <a:pt x="755763" y="29968"/>
                  <a:pt x="745966" y="41609"/>
                  <a:pt x="745966" y="56939"/>
                </a:cubicBezTo>
                <a:cubicBezTo>
                  <a:pt x="745966" y="72268"/>
                  <a:pt x="757607" y="82872"/>
                  <a:pt x="773513" y="82872"/>
                </a:cubicBezTo>
                <a:moveTo>
                  <a:pt x="739396" y="79299"/>
                </a:moveTo>
                <a:lnTo>
                  <a:pt x="739396" y="71116"/>
                </a:lnTo>
                <a:cubicBezTo>
                  <a:pt x="735708" y="73651"/>
                  <a:pt x="731558" y="74804"/>
                  <a:pt x="727409" y="74804"/>
                </a:cubicBezTo>
                <a:cubicBezTo>
                  <a:pt x="721646" y="74804"/>
                  <a:pt x="717497" y="72038"/>
                  <a:pt x="717497" y="64892"/>
                </a:cubicBezTo>
                <a:lnTo>
                  <a:pt x="717497" y="38612"/>
                </a:lnTo>
                <a:lnTo>
                  <a:pt x="738705" y="38612"/>
                </a:lnTo>
                <a:lnTo>
                  <a:pt x="738705" y="30890"/>
                </a:lnTo>
                <a:lnTo>
                  <a:pt x="717497" y="30890"/>
                </a:lnTo>
                <a:lnTo>
                  <a:pt x="717497" y="14638"/>
                </a:lnTo>
                <a:lnTo>
                  <a:pt x="709083" y="14638"/>
                </a:lnTo>
                <a:lnTo>
                  <a:pt x="709083" y="64315"/>
                </a:lnTo>
                <a:cubicBezTo>
                  <a:pt x="709083" y="78147"/>
                  <a:pt x="715883" y="82872"/>
                  <a:pt x="726602" y="82872"/>
                </a:cubicBezTo>
                <a:cubicBezTo>
                  <a:pt x="730867" y="82872"/>
                  <a:pt x="735708" y="81835"/>
                  <a:pt x="739396" y="79299"/>
                </a:cubicBezTo>
                <a:moveTo>
                  <a:pt x="699401" y="79299"/>
                </a:moveTo>
                <a:lnTo>
                  <a:pt x="699401" y="71116"/>
                </a:lnTo>
                <a:cubicBezTo>
                  <a:pt x="695712" y="73651"/>
                  <a:pt x="691563" y="74804"/>
                  <a:pt x="687529" y="74804"/>
                </a:cubicBezTo>
                <a:cubicBezTo>
                  <a:pt x="681766" y="74804"/>
                  <a:pt x="677616" y="72038"/>
                  <a:pt x="677616" y="64892"/>
                </a:cubicBezTo>
                <a:lnTo>
                  <a:pt x="677616" y="38612"/>
                </a:lnTo>
                <a:lnTo>
                  <a:pt x="698825" y="38612"/>
                </a:lnTo>
                <a:lnTo>
                  <a:pt x="698825" y="30890"/>
                </a:lnTo>
                <a:lnTo>
                  <a:pt x="677616" y="30890"/>
                </a:lnTo>
                <a:lnTo>
                  <a:pt x="677616" y="14638"/>
                </a:lnTo>
                <a:lnTo>
                  <a:pt x="669202" y="14638"/>
                </a:lnTo>
                <a:lnTo>
                  <a:pt x="669202" y="64315"/>
                </a:lnTo>
                <a:cubicBezTo>
                  <a:pt x="669202" y="78147"/>
                  <a:pt x="675887" y="82872"/>
                  <a:pt x="686722" y="82872"/>
                </a:cubicBezTo>
                <a:cubicBezTo>
                  <a:pt x="690987" y="82872"/>
                  <a:pt x="695828" y="81835"/>
                  <a:pt x="699516" y="79299"/>
                </a:cubicBezTo>
                <a:moveTo>
                  <a:pt x="616874" y="52789"/>
                </a:moveTo>
                <a:cubicBezTo>
                  <a:pt x="618142" y="44029"/>
                  <a:pt x="623674" y="37575"/>
                  <a:pt x="633011" y="37575"/>
                </a:cubicBezTo>
                <a:cubicBezTo>
                  <a:pt x="642347" y="37575"/>
                  <a:pt x="647649" y="44145"/>
                  <a:pt x="648340" y="52789"/>
                </a:cubicBezTo>
                <a:lnTo>
                  <a:pt x="616759" y="52789"/>
                </a:lnTo>
                <a:close/>
                <a:moveTo>
                  <a:pt x="635316" y="82872"/>
                </a:moveTo>
                <a:cubicBezTo>
                  <a:pt x="641886" y="82872"/>
                  <a:pt x="648110" y="81259"/>
                  <a:pt x="653527" y="77455"/>
                </a:cubicBezTo>
                <a:lnTo>
                  <a:pt x="653527" y="69387"/>
                </a:lnTo>
                <a:cubicBezTo>
                  <a:pt x="648110" y="73190"/>
                  <a:pt x="641770" y="75035"/>
                  <a:pt x="635316" y="75035"/>
                </a:cubicBezTo>
                <a:cubicBezTo>
                  <a:pt x="625173" y="75035"/>
                  <a:pt x="618027" y="68811"/>
                  <a:pt x="616644" y="59705"/>
                </a:cubicBezTo>
                <a:lnTo>
                  <a:pt x="657100" y="59705"/>
                </a:lnTo>
                <a:cubicBezTo>
                  <a:pt x="657100" y="58207"/>
                  <a:pt x="657331" y="56939"/>
                  <a:pt x="657331" y="55440"/>
                </a:cubicBezTo>
                <a:cubicBezTo>
                  <a:pt x="657331" y="40802"/>
                  <a:pt x="647764" y="29968"/>
                  <a:pt x="633011" y="29968"/>
                </a:cubicBezTo>
                <a:cubicBezTo>
                  <a:pt x="617451" y="29968"/>
                  <a:pt x="607653" y="41609"/>
                  <a:pt x="607653" y="56939"/>
                </a:cubicBezTo>
                <a:cubicBezTo>
                  <a:pt x="607653" y="72268"/>
                  <a:pt x="619294" y="82872"/>
                  <a:pt x="635201" y="82872"/>
                </a:cubicBezTo>
                <a:moveTo>
                  <a:pt x="571923" y="74919"/>
                </a:moveTo>
                <a:cubicBezTo>
                  <a:pt x="561434" y="74919"/>
                  <a:pt x="553827" y="67197"/>
                  <a:pt x="553827" y="56362"/>
                </a:cubicBezTo>
                <a:cubicBezTo>
                  <a:pt x="553827" y="45528"/>
                  <a:pt x="561434" y="37921"/>
                  <a:pt x="571923" y="37921"/>
                </a:cubicBezTo>
                <a:cubicBezTo>
                  <a:pt x="582411" y="37921"/>
                  <a:pt x="589673" y="45643"/>
                  <a:pt x="589673" y="56362"/>
                </a:cubicBezTo>
                <a:cubicBezTo>
                  <a:pt x="589673" y="67082"/>
                  <a:pt x="582181" y="74919"/>
                  <a:pt x="571923" y="74919"/>
                </a:cubicBezTo>
                <a:moveTo>
                  <a:pt x="598432" y="56247"/>
                </a:moveTo>
                <a:cubicBezTo>
                  <a:pt x="598432" y="41033"/>
                  <a:pt x="587598" y="29852"/>
                  <a:pt x="572730" y="29852"/>
                </a:cubicBezTo>
                <a:cubicBezTo>
                  <a:pt x="564546" y="29852"/>
                  <a:pt x="557745" y="33887"/>
                  <a:pt x="553942" y="40456"/>
                </a:cubicBezTo>
                <a:lnTo>
                  <a:pt x="553942" y="4149"/>
                </a:lnTo>
                <a:lnTo>
                  <a:pt x="545528" y="4149"/>
                </a:lnTo>
                <a:lnTo>
                  <a:pt x="545528" y="81950"/>
                </a:lnTo>
                <a:lnTo>
                  <a:pt x="553942" y="81950"/>
                </a:lnTo>
                <a:lnTo>
                  <a:pt x="553942" y="72153"/>
                </a:lnTo>
                <a:cubicBezTo>
                  <a:pt x="557745" y="78723"/>
                  <a:pt x="564546" y="82757"/>
                  <a:pt x="572730" y="82757"/>
                </a:cubicBezTo>
                <a:cubicBezTo>
                  <a:pt x="587713" y="82757"/>
                  <a:pt x="598432" y="71692"/>
                  <a:pt x="598432" y="56247"/>
                </a:cubicBezTo>
                <a:moveTo>
                  <a:pt x="511065" y="79299"/>
                </a:moveTo>
                <a:lnTo>
                  <a:pt x="511065" y="71116"/>
                </a:lnTo>
                <a:cubicBezTo>
                  <a:pt x="507377" y="73651"/>
                  <a:pt x="503227" y="74804"/>
                  <a:pt x="499078" y="74804"/>
                </a:cubicBezTo>
                <a:cubicBezTo>
                  <a:pt x="493430" y="74804"/>
                  <a:pt x="489166" y="72038"/>
                  <a:pt x="489166" y="64892"/>
                </a:cubicBezTo>
                <a:lnTo>
                  <a:pt x="489166" y="38612"/>
                </a:lnTo>
                <a:lnTo>
                  <a:pt x="510374" y="38612"/>
                </a:lnTo>
                <a:lnTo>
                  <a:pt x="510374" y="30890"/>
                </a:lnTo>
                <a:lnTo>
                  <a:pt x="489166" y="30890"/>
                </a:lnTo>
                <a:lnTo>
                  <a:pt x="489166" y="14638"/>
                </a:lnTo>
                <a:lnTo>
                  <a:pt x="480751" y="14638"/>
                </a:lnTo>
                <a:lnTo>
                  <a:pt x="480751" y="64315"/>
                </a:lnTo>
                <a:cubicBezTo>
                  <a:pt x="480751" y="78147"/>
                  <a:pt x="487436" y="82872"/>
                  <a:pt x="498271" y="82872"/>
                </a:cubicBezTo>
                <a:cubicBezTo>
                  <a:pt x="502536" y="82872"/>
                  <a:pt x="507377" y="81835"/>
                  <a:pt x="511065" y="79299"/>
                </a:cubicBezTo>
                <a:moveTo>
                  <a:pt x="437990" y="37921"/>
                </a:moveTo>
                <a:cubicBezTo>
                  <a:pt x="448479" y="37921"/>
                  <a:pt x="455971" y="45758"/>
                  <a:pt x="455971" y="56593"/>
                </a:cubicBezTo>
                <a:cubicBezTo>
                  <a:pt x="455971" y="67427"/>
                  <a:pt x="448479" y="74919"/>
                  <a:pt x="437990" y="74919"/>
                </a:cubicBezTo>
                <a:cubicBezTo>
                  <a:pt x="427501" y="74919"/>
                  <a:pt x="420240" y="67197"/>
                  <a:pt x="420240" y="56593"/>
                </a:cubicBezTo>
                <a:cubicBezTo>
                  <a:pt x="420240" y="45989"/>
                  <a:pt x="427732" y="37921"/>
                  <a:pt x="437990" y="37921"/>
                </a:cubicBezTo>
                <a:moveTo>
                  <a:pt x="455855" y="81950"/>
                </a:moveTo>
                <a:lnTo>
                  <a:pt x="464384" y="81950"/>
                </a:lnTo>
                <a:lnTo>
                  <a:pt x="464384" y="30775"/>
                </a:lnTo>
                <a:lnTo>
                  <a:pt x="455855" y="30775"/>
                </a:lnTo>
                <a:lnTo>
                  <a:pt x="455855" y="40456"/>
                </a:lnTo>
                <a:cubicBezTo>
                  <a:pt x="452052" y="33887"/>
                  <a:pt x="445251" y="29852"/>
                  <a:pt x="437183" y="29852"/>
                </a:cubicBezTo>
                <a:cubicBezTo>
                  <a:pt x="422084" y="29852"/>
                  <a:pt x="411480" y="41148"/>
                  <a:pt x="411480" y="56593"/>
                </a:cubicBezTo>
                <a:cubicBezTo>
                  <a:pt x="411480" y="72038"/>
                  <a:pt x="422199" y="82757"/>
                  <a:pt x="437183" y="82757"/>
                </a:cubicBezTo>
                <a:cubicBezTo>
                  <a:pt x="445251" y="82757"/>
                  <a:pt x="452052" y="78838"/>
                  <a:pt x="455855" y="72384"/>
                </a:cubicBezTo>
                <a:lnTo>
                  <a:pt x="455855" y="81950"/>
                </a:lnTo>
                <a:close/>
                <a:moveTo>
                  <a:pt x="362264" y="56362"/>
                </a:moveTo>
                <a:cubicBezTo>
                  <a:pt x="362264" y="46219"/>
                  <a:pt x="368488" y="38151"/>
                  <a:pt x="377939" y="38151"/>
                </a:cubicBezTo>
                <a:cubicBezTo>
                  <a:pt x="386814" y="38151"/>
                  <a:pt x="391194" y="43453"/>
                  <a:pt x="391194" y="53365"/>
                </a:cubicBezTo>
                <a:lnTo>
                  <a:pt x="391194" y="81950"/>
                </a:lnTo>
                <a:lnTo>
                  <a:pt x="399723" y="81950"/>
                </a:lnTo>
                <a:lnTo>
                  <a:pt x="399723" y="51867"/>
                </a:lnTo>
                <a:cubicBezTo>
                  <a:pt x="399723" y="39189"/>
                  <a:pt x="393038" y="29852"/>
                  <a:pt x="380014" y="29852"/>
                </a:cubicBezTo>
                <a:cubicBezTo>
                  <a:pt x="372176" y="29852"/>
                  <a:pt x="365952" y="34002"/>
                  <a:pt x="362264" y="40341"/>
                </a:cubicBezTo>
                <a:lnTo>
                  <a:pt x="362264" y="4149"/>
                </a:lnTo>
                <a:lnTo>
                  <a:pt x="353850" y="4149"/>
                </a:lnTo>
                <a:lnTo>
                  <a:pt x="353850" y="81950"/>
                </a:lnTo>
                <a:lnTo>
                  <a:pt x="362264" y="81950"/>
                </a:lnTo>
                <a:lnTo>
                  <a:pt x="362264" y="56362"/>
                </a:lnTo>
                <a:close/>
                <a:moveTo>
                  <a:pt x="344283" y="30890"/>
                </a:moveTo>
                <a:lnTo>
                  <a:pt x="335408" y="30890"/>
                </a:lnTo>
                <a:lnTo>
                  <a:pt x="321116" y="65237"/>
                </a:lnTo>
                <a:lnTo>
                  <a:pt x="303712" y="29161"/>
                </a:lnTo>
                <a:lnTo>
                  <a:pt x="286192" y="65353"/>
                </a:lnTo>
                <a:lnTo>
                  <a:pt x="271900" y="30890"/>
                </a:lnTo>
                <a:lnTo>
                  <a:pt x="262218" y="30890"/>
                </a:lnTo>
                <a:lnTo>
                  <a:pt x="285270" y="83794"/>
                </a:lnTo>
                <a:lnTo>
                  <a:pt x="303827" y="45874"/>
                </a:lnTo>
                <a:lnTo>
                  <a:pt x="321923" y="83794"/>
                </a:lnTo>
                <a:lnTo>
                  <a:pt x="344283" y="30890"/>
                </a:lnTo>
                <a:close/>
                <a:moveTo>
                  <a:pt x="202282" y="37921"/>
                </a:moveTo>
                <a:cubicBezTo>
                  <a:pt x="212771" y="37921"/>
                  <a:pt x="220263" y="45758"/>
                  <a:pt x="220263" y="56593"/>
                </a:cubicBezTo>
                <a:cubicBezTo>
                  <a:pt x="220263" y="67427"/>
                  <a:pt x="212771" y="74919"/>
                  <a:pt x="202282" y="74919"/>
                </a:cubicBezTo>
                <a:cubicBezTo>
                  <a:pt x="191793" y="74919"/>
                  <a:pt x="184532" y="67197"/>
                  <a:pt x="184532" y="56593"/>
                </a:cubicBezTo>
                <a:cubicBezTo>
                  <a:pt x="184532" y="45989"/>
                  <a:pt x="192024" y="37921"/>
                  <a:pt x="202282" y="37921"/>
                </a:cubicBezTo>
                <a:moveTo>
                  <a:pt x="220263" y="81950"/>
                </a:moveTo>
                <a:lnTo>
                  <a:pt x="228792" y="81950"/>
                </a:lnTo>
                <a:lnTo>
                  <a:pt x="228792" y="4149"/>
                </a:lnTo>
                <a:lnTo>
                  <a:pt x="220263" y="4149"/>
                </a:lnTo>
                <a:lnTo>
                  <a:pt x="220263" y="40572"/>
                </a:lnTo>
                <a:cubicBezTo>
                  <a:pt x="216459" y="33887"/>
                  <a:pt x="209774" y="29852"/>
                  <a:pt x="201591" y="29852"/>
                </a:cubicBezTo>
                <a:cubicBezTo>
                  <a:pt x="186491" y="29852"/>
                  <a:pt x="175887" y="41148"/>
                  <a:pt x="175887" y="56593"/>
                </a:cubicBezTo>
                <a:cubicBezTo>
                  <a:pt x="175887" y="72038"/>
                  <a:pt x="186607" y="82757"/>
                  <a:pt x="201591" y="82757"/>
                </a:cubicBezTo>
                <a:cubicBezTo>
                  <a:pt x="209774" y="82757"/>
                  <a:pt x="216459" y="78723"/>
                  <a:pt x="220263" y="72268"/>
                </a:cubicBezTo>
                <a:lnTo>
                  <a:pt x="220263" y="81950"/>
                </a:lnTo>
                <a:close/>
                <a:moveTo>
                  <a:pt x="126556" y="56362"/>
                </a:moveTo>
                <a:cubicBezTo>
                  <a:pt x="126556" y="46219"/>
                  <a:pt x="132780" y="38151"/>
                  <a:pt x="142231" y="38151"/>
                </a:cubicBezTo>
                <a:cubicBezTo>
                  <a:pt x="151106" y="38151"/>
                  <a:pt x="155486" y="43453"/>
                  <a:pt x="155486" y="53365"/>
                </a:cubicBezTo>
                <a:lnTo>
                  <a:pt x="155486" y="81950"/>
                </a:lnTo>
                <a:lnTo>
                  <a:pt x="164015" y="81950"/>
                </a:lnTo>
                <a:lnTo>
                  <a:pt x="164015" y="51867"/>
                </a:lnTo>
                <a:cubicBezTo>
                  <a:pt x="164015" y="39189"/>
                  <a:pt x="157331" y="29852"/>
                  <a:pt x="144306" y="29852"/>
                </a:cubicBezTo>
                <a:cubicBezTo>
                  <a:pt x="136468" y="29852"/>
                  <a:pt x="130244" y="34002"/>
                  <a:pt x="126556" y="40341"/>
                </a:cubicBezTo>
                <a:lnTo>
                  <a:pt x="126556" y="30775"/>
                </a:lnTo>
                <a:lnTo>
                  <a:pt x="118142" y="30775"/>
                </a:lnTo>
                <a:lnTo>
                  <a:pt x="118142" y="81950"/>
                </a:lnTo>
                <a:lnTo>
                  <a:pt x="126556" y="81950"/>
                </a:lnTo>
                <a:lnTo>
                  <a:pt x="126556" y="56362"/>
                </a:lnTo>
                <a:close/>
                <a:moveTo>
                  <a:pt x="56016" y="56939"/>
                </a:moveTo>
                <a:lnTo>
                  <a:pt x="71692" y="22130"/>
                </a:lnTo>
                <a:lnTo>
                  <a:pt x="87137" y="56939"/>
                </a:lnTo>
                <a:lnTo>
                  <a:pt x="56016" y="56939"/>
                </a:lnTo>
                <a:close/>
                <a:moveTo>
                  <a:pt x="98432" y="81950"/>
                </a:moveTo>
                <a:lnTo>
                  <a:pt x="108575" y="81950"/>
                </a:lnTo>
                <a:lnTo>
                  <a:pt x="71807" y="2420"/>
                </a:lnTo>
                <a:lnTo>
                  <a:pt x="34924" y="81950"/>
                </a:lnTo>
                <a:lnTo>
                  <a:pt x="44721" y="81950"/>
                </a:lnTo>
                <a:lnTo>
                  <a:pt x="52443" y="64546"/>
                </a:lnTo>
                <a:lnTo>
                  <a:pt x="90595" y="64546"/>
                </a:lnTo>
                <a:lnTo>
                  <a:pt x="98317" y="81950"/>
                </a:lnTo>
                <a:close/>
                <a:moveTo>
                  <a:pt x="0" y="49792"/>
                </a:moveTo>
                <a:cubicBezTo>
                  <a:pt x="0" y="72499"/>
                  <a:pt x="10028" y="92324"/>
                  <a:pt x="31005" y="99585"/>
                </a:cubicBezTo>
                <a:lnTo>
                  <a:pt x="31005" y="91171"/>
                </a:lnTo>
                <a:cubicBezTo>
                  <a:pt x="15675" y="84947"/>
                  <a:pt x="8760" y="69502"/>
                  <a:pt x="8760" y="49792"/>
                </a:cubicBezTo>
                <a:cubicBezTo>
                  <a:pt x="8760" y="30083"/>
                  <a:pt x="15791" y="14753"/>
                  <a:pt x="31005" y="8414"/>
                </a:cubicBezTo>
                <a:lnTo>
                  <a:pt x="31005" y="0"/>
                </a:lnTo>
                <a:cubicBezTo>
                  <a:pt x="10028" y="7261"/>
                  <a:pt x="0" y="27317"/>
                  <a:pt x="0" y="4979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6" name="Freeform: Shape 2015">
            <a:extLst>
              <a:ext uri="{FF2B5EF4-FFF2-40B4-BE49-F238E27FC236}">
                <a16:creationId xmlns:a16="http://schemas.microsoft.com/office/drawing/2014/main" id="{3CE295CD-F691-3093-1A9E-C3D98E38E68C}"/>
              </a:ext>
            </a:extLst>
          </p:cNvPr>
          <p:cNvSpPr/>
          <p:nvPr/>
        </p:nvSpPr>
        <p:spPr>
          <a:xfrm>
            <a:off x="0" y="4475881"/>
            <a:ext cx="6861227" cy="5707238"/>
          </a:xfrm>
          <a:custGeom>
            <a:avLst/>
            <a:gdLst>
              <a:gd name="connsiteX0" fmla="*/ 0 w 6861227"/>
              <a:gd name="connsiteY0" fmla="*/ 0 h 5707238"/>
              <a:gd name="connsiteX1" fmla="*/ 6861228 w 6861227"/>
              <a:gd name="connsiteY1" fmla="*/ 0 h 5707238"/>
              <a:gd name="connsiteX2" fmla="*/ 6861228 w 6861227"/>
              <a:gd name="connsiteY2" fmla="*/ 5707239 h 5707238"/>
              <a:gd name="connsiteX3" fmla="*/ 0 w 6861227"/>
              <a:gd name="connsiteY3" fmla="*/ 5707239 h 570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5707238">
                <a:moveTo>
                  <a:pt x="0" y="0"/>
                </a:moveTo>
                <a:lnTo>
                  <a:pt x="6861228" y="0"/>
                </a:lnTo>
                <a:lnTo>
                  <a:pt x="6861228" y="5707239"/>
                </a:lnTo>
                <a:lnTo>
                  <a:pt x="0" y="5707239"/>
                </a:lnTo>
                <a:close/>
              </a:path>
            </a:pathLst>
          </a:custGeom>
          <a:solidFill>
            <a:srgbClr val="CFE4F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7" name="Freeform: Shape 2016">
            <a:extLst>
              <a:ext uri="{FF2B5EF4-FFF2-40B4-BE49-F238E27FC236}">
                <a16:creationId xmlns:a16="http://schemas.microsoft.com/office/drawing/2014/main" id="{2ED689C0-7DDA-F6F8-1360-A1ED8E6B7BE2}"/>
              </a:ext>
            </a:extLst>
          </p:cNvPr>
          <p:cNvSpPr/>
          <p:nvPr/>
        </p:nvSpPr>
        <p:spPr>
          <a:xfrm>
            <a:off x="0" y="10248473"/>
            <a:ext cx="6861227" cy="3177501"/>
          </a:xfrm>
          <a:custGeom>
            <a:avLst/>
            <a:gdLst>
              <a:gd name="connsiteX0" fmla="*/ 0 w 6861227"/>
              <a:gd name="connsiteY0" fmla="*/ 0 h 3177501"/>
              <a:gd name="connsiteX1" fmla="*/ 6861228 w 6861227"/>
              <a:gd name="connsiteY1" fmla="*/ 0 h 3177501"/>
              <a:gd name="connsiteX2" fmla="*/ 6861228 w 6861227"/>
              <a:gd name="connsiteY2" fmla="*/ 3177502 h 3177501"/>
              <a:gd name="connsiteX3" fmla="*/ 0 w 6861227"/>
              <a:gd name="connsiteY3" fmla="*/ 3177502 h 317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3177501">
                <a:moveTo>
                  <a:pt x="0" y="0"/>
                </a:moveTo>
                <a:lnTo>
                  <a:pt x="6861228" y="0"/>
                </a:lnTo>
                <a:lnTo>
                  <a:pt x="6861228" y="3177502"/>
                </a:lnTo>
                <a:lnTo>
                  <a:pt x="0" y="3177502"/>
                </a:lnTo>
                <a:close/>
              </a:path>
            </a:pathLst>
          </a:custGeom>
          <a:gradFill>
            <a:gsLst>
              <a:gs pos="0">
                <a:srgbClr val="2C3A87"/>
              </a:gs>
              <a:gs pos="50000">
                <a:srgbClr val="164DA7"/>
              </a:gs>
              <a:gs pos="100000">
                <a:srgbClr val="0061C7"/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8" name="Freeform: Shape 2017">
            <a:extLst>
              <a:ext uri="{FF2B5EF4-FFF2-40B4-BE49-F238E27FC236}">
                <a16:creationId xmlns:a16="http://schemas.microsoft.com/office/drawing/2014/main" id="{6459BE0B-CA34-CD0B-D854-11AA8DDC7FB8}"/>
              </a:ext>
            </a:extLst>
          </p:cNvPr>
          <p:cNvSpPr/>
          <p:nvPr/>
        </p:nvSpPr>
        <p:spPr>
          <a:xfrm>
            <a:off x="386814" y="4867997"/>
            <a:ext cx="4766252" cy="282388"/>
          </a:xfrm>
          <a:custGeom>
            <a:avLst/>
            <a:gdLst>
              <a:gd name="connsiteX0" fmla="*/ 4689028 w 4766252"/>
              <a:gd name="connsiteY0" fmla="*/ 215998 h 282388"/>
              <a:gd name="connsiteX1" fmla="*/ 4713348 w 4766252"/>
              <a:gd name="connsiteY1" fmla="*/ 192485 h 282388"/>
              <a:gd name="connsiteX2" fmla="*/ 4689028 w 4766252"/>
              <a:gd name="connsiteY2" fmla="*/ 168741 h 282388"/>
              <a:gd name="connsiteX3" fmla="*/ 4664362 w 4766252"/>
              <a:gd name="connsiteY3" fmla="*/ 192485 h 282388"/>
              <a:gd name="connsiteX4" fmla="*/ 4689028 w 4766252"/>
              <a:gd name="connsiteY4" fmla="*/ 215998 h 282388"/>
              <a:gd name="connsiteX5" fmla="*/ 4721186 w 4766252"/>
              <a:gd name="connsiteY5" fmla="*/ 116182 h 282388"/>
              <a:gd name="connsiteX6" fmla="*/ 4766252 w 4766252"/>
              <a:gd name="connsiteY6" fmla="*/ 60051 h 282388"/>
              <a:gd name="connsiteX7" fmla="*/ 4699056 w 4766252"/>
              <a:gd name="connsiteY7" fmla="*/ 3112 h 282388"/>
              <a:gd name="connsiteX8" fmla="*/ 4627364 w 4766252"/>
              <a:gd name="connsiteY8" fmla="*/ 67542 h 282388"/>
              <a:gd name="connsiteX9" fmla="*/ 4664939 w 4766252"/>
              <a:gd name="connsiteY9" fmla="*/ 67542 h 282388"/>
              <a:gd name="connsiteX10" fmla="*/ 4697557 w 4766252"/>
              <a:gd name="connsiteY10" fmla="*/ 37344 h 282388"/>
              <a:gd name="connsiteX11" fmla="*/ 4726834 w 4766252"/>
              <a:gd name="connsiteY11" fmla="*/ 62817 h 282388"/>
              <a:gd name="connsiteX12" fmla="*/ 4699747 w 4766252"/>
              <a:gd name="connsiteY12" fmla="*/ 91632 h 282388"/>
              <a:gd name="connsiteX13" fmla="*/ 4669895 w 4766252"/>
              <a:gd name="connsiteY13" fmla="*/ 99354 h 282388"/>
              <a:gd name="connsiteX14" fmla="*/ 4673814 w 4766252"/>
              <a:gd name="connsiteY14" fmla="*/ 145804 h 282388"/>
              <a:gd name="connsiteX15" fmla="*/ 4704243 w 4766252"/>
              <a:gd name="connsiteY15" fmla="*/ 145804 h 282388"/>
              <a:gd name="connsiteX16" fmla="*/ 4706433 w 4766252"/>
              <a:gd name="connsiteY16" fmla="*/ 120908 h 282388"/>
              <a:gd name="connsiteX17" fmla="*/ 4721071 w 4766252"/>
              <a:gd name="connsiteY17" fmla="*/ 116182 h 282388"/>
              <a:gd name="connsiteX18" fmla="*/ 4615722 w 4766252"/>
              <a:gd name="connsiteY18" fmla="*/ 206316 h 282388"/>
              <a:gd name="connsiteX19" fmla="*/ 4615722 w 4766252"/>
              <a:gd name="connsiteY19" fmla="*/ 172891 h 282388"/>
              <a:gd name="connsiteX20" fmla="*/ 4587253 w 4766252"/>
              <a:gd name="connsiteY20" fmla="*/ 180959 h 282388"/>
              <a:gd name="connsiteX21" fmla="*/ 4564316 w 4766252"/>
              <a:gd name="connsiteY21" fmla="*/ 158599 h 282388"/>
              <a:gd name="connsiteX22" fmla="*/ 4564316 w 4766252"/>
              <a:gd name="connsiteY22" fmla="*/ 106616 h 282388"/>
              <a:gd name="connsiteX23" fmla="*/ 4614339 w 4766252"/>
              <a:gd name="connsiteY23" fmla="*/ 106616 h 282388"/>
              <a:gd name="connsiteX24" fmla="*/ 4614339 w 4766252"/>
              <a:gd name="connsiteY24" fmla="*/ 73997 h 282388"/>
              <a:gd name="connsiteX25" fmla="*/ 4564316 w 4766252"/>
              <a:gd name="connsiteY25" fmla="*/ 73997 h 282388"/>
              <a:gd name="connsiteX26" fmla="*/ 4564316 w 4766252"/>
              <a:gd name="connsiteY26" fmla="*/ 33656 h 282388"/>
              <a:gd name="connsiteX27" fmla="*/ 4525819 w 4766252"/>
              <a:gd name="connsiteY27" fmla="*/ 33656 h 282388"/>
              <a:gd name="connsiteX28" fmla="*/ 4525819 w 4766252"/>
              <a:gd name="connsiteY28" fmla="*/ 160673 h 282388"/>
              <a:gd name="connsiteX29" fmla="*/ 4579185 w 4766252"/>
              <a:gd name="connsiteY29" fmla="*/ 216229 h 282388"/>
              <a:gd name="connsiteX30" fmla="*/ 4615722 w 4766252"/>
              <a:gd name="connsiteY30" fmla="*/ 206547 h 282388"/>
              <a:gd name="connsiteX31" fmla="*/ 4404104 w 4766252"/>
              <a:gd name="connsiteY31" fmla="*/ 142923 h 282388"/>
              <a:gd name="connsiteX32" fmla="*/ 4434763 w 4766252"/>
              <a:gd name="connsiteY32" fmla="*/ 107769 h 282388"/>
              <a:gd name="connsiteX33" fmla="*/ 4459429 w 4766252"/>
              <a:gd name="connsiteY33" fmla="*/ 137390 h 282388"/>
              <a:gd name="connsiteX34" fmla="*/ 4459429 w 4766252"/>
              <a:gd name="connsiteY34" fmla="*/ 213232 h 282388"/>
              <a:gd name="connsiteX35" fmla="*/ 4498157 w 4766252"/>
              <a:gd name="connsiteY35" fmla="*/ 213232 h 282388"/>
              <a:gd name="connsiteX36" fmla="*/ 4498157 w 4766252"/>
              <a:gd name="connsiteY36" fmla="*/ 128054 h 282388"/>
              <a:gd name="connsiteX37" fmla="*/ 4446405 w 4766252"/>
              <a:gd name="connsiteY37" fmla="*/ 71116 h 282388"/>
              <a:gd name="connsiteX38" fmla="*/ 4404104 w 4766252"/>
              <a:gd name="connsiteY38" fmla="*/ 90480 h 282388"/>
              <a:gd name="connsiteX39" fmla="*/ 4404104 w 4766252"/>
              <a:gd name="connsiteY39" fmla="*/ 73882 h 282388"/>
              <a:gd name="connsiteX40" fmla="*/ 4365953 w 4766252"/>
              <a:gd name="connsiteY40" fmla="*/ 73882 h 282388"/>
              <a:gd name="connsiteX41" fmla="*/ 4365953 w 4766252"/>
              <a:gd name="connsiteY41" fmla="*/ 213347 h 282388"/>
              <a:gd name="connsiteX42" fmla="*/ 4404104 w 4766252"/>
              <a:gd name="connsiteY42" fmla="*/ 213347 h 282388"/>
              <a:gd name="connsiteX43" fmla="*/ 4404104 w 4766252"/>
              <a:gd name="connsiteY43" fmla="*/ 143038 h 282388"/>
              <a:gd name="connsiteX44" fmla="*/ 4253920 w 4766252"/>
              <a:gd name="connsiteY44" fmla="*/ 106731 h 282388"/>
              <a:gd name="connsiteX45" fmla="*/ 4289881 w 4766252"/>
              <a:gd name="connsiteY45" fmla="*/ 144076 h 282388"/>
              <a:gd name="connsiteX46" fmla="*/ 4253920 w 4766252"/>
              <a:gd name="connsiteY46" fmla="*/ 180267 h 282388"/>
              <a:gd name="connsiteX47" fmla="*/ 4218765 w 4766252"/>
              <a:gd name="connsiteY47" fmla="*/ 144076 h 282388"/>
              <a:gd name="connsiteX48" fmla="*/ 4253920 w 4766252"/>
              <a:gd name="connsiteY48" fmla="*/ 106731 h 282388"/>
              <a:gd name="connsiteX49" fmla="*/ 4289881 w 4766252"/>
              <a:gd name="connsiteY49" fmla="*/ 213232 h 282388"/>
              <a:gd name="connsiteX50" fmla="*/ 4328608 w 4766252"/>
              <a:gd name="connsiteY50" fmla="*/ 213232 h 282388"/>
              <a:gd name="connsiteX51" fmla="*/ 4328608 w 4766252"/>
              <a:gd name="connsiteY51" fmla="*/ 73767 h 282388"/>
              <a:gd name="connsiteX52" fmla="*/ 4289881 w 4766252"/>
              <a:gd name="connsiteY52" fmla="*/ 73767 h 282388"/>
              <a:gd name="connsiteX53" fmla="*/ 4289881 w 4766252"/>
              <a:gd name="connsiteY53" fmla="*/ 89788 h 282388"/>
              <a:gd name="connsiteX54" fmla="*/ 4248618 w 4766252"/>
              <a:gd name="connsiteY54" fmla="*/ 71001 h 282388"/>
              <a:gd name="connsiteX55" fmla="*/ 4179231 w 4766252"/>
              <a:gd name="connsiteY55" fmla="*/ 144076 h 282388"/>
              <a:gd name="connsiteX56" fmla="*/ 4248618 w 4766252"/>
              <a:gd name="connsiteY56" fmla="*/ 215998 h 282388"/>
              <a:gd name="connsiteX57" fmla="*/ 4289881 w 4766252"/>
              <a:gd name="connsiteY57" fmla="*/ 197441 h 282388"/>
              <a:gd name="connsiteX58" fmla="*/ 4289881 w 4766252"/>
              <a:gd name="connsiteY58" fmla="*/ 213232 h 282388"/>
              <a:gd name="connsiteX59" fmla="*/ 4164593 w 4766252"/>
              <a:gd name="connsiteY59" fmla="*/ 206316 h 282388"/>
              <a:gd name="connsiteX60" fmla="*/ 4164593 w 4766252"/>
              <a:gd name="connsiteY60" fmla="*/ 172891 h 282388"/>
              <a:gd name="connsiteX61" fmla="*/ 4136123 w 4766252"/>
              <a:gd name="connsiteY61" fmla="*/ 180959 h 282388"/>
              <a:gd name="connsiteX62" fmla="*/ 4113187 w 4766252"/>
              <a:gd name="connsiteY62" fmla="*/ 158599 h 282388"/>
              <a:gd name="connsiteX63" fmla="*/ 4113187 w 4766252"/>
              <a:gd name="connsiteY63" fmla="*/ 106616 h 282388"/>
              <a:gd name="connsiteX64" fmla="*/ 4163210 w 4766252"/>
              <a:gd name="connsiteY64" fmla="*/ 106616 h 282388"/>
              <a:gd name="connsiteX65" fmla="*/ 4163210 w 4766252"/>
              <a:gd name="connsiteY65" fmla="*/ 73997 h 282388"/>
              <a:gd name="connsiteX66" fmla="*/ 4113187 w 4766252"/>
              <a:gd name="connsiteY66" fmla="*/ 73997 h 282388"/>
              <a:gd name="connsiteX67" fmla="*/ 4113187 w 4766252"/>
              <a:gd name="connsiteY67" fmla="*/ 33656 h 282388"/>
              <a:gd name="connsiteX68" fmla="*/ 4074689 w 4766252"/>
              <a:gd name="connsiteY68" fmla="*/ 33656 h 282388"/>
              <a:gd name="connsiteX69" fmla="*/ 4074689 w 4766252"/>
              <a:gd name="connsiteY69" fmla="*/ 160673 h 282388"/>
              <a:gd name="connsiteX70" fmla="*/ 4128055 w 4766252"/>
              <a:gd name="connsiteY70" fmla="*/ 216229 h 282388"/>
              <a:gd name="connsiteX71" fmla="*/ 4164593 w 4766252"/>
              <a:gd name="connsiteY71" fmla="*/ 206547 h 282388"/>
              <a:gd name="connsiteX72" fmla="*/ 4008530 w 4766252"/>
              <a:gd name="connsiteY72" fmla="*/ 152374 h 282388"/>
              <a:gd name="connsiteX73" fmla="*/ 4056939 w 4766252"/>
              <a:gd name="connsiteY73" fmla="*/ 113416 h 282388"/>
              <a:gd name="connsiteX74" fmla="*/ 4056939 w 4766252"/>
              <a:gd name="connsiteY74" fmla="*/ 71116 h 282388"/>
              <a:gd name="connsiteX75" fmla="*/ 4008530 w 4766252"/>
              <a:gd name="connsiteY75" fmla="*/ 99009 h 282388"/>
              <a:gd name="connsiteX76" fmla="*/ 4008530 w 4766252"/>
              <a:gd name="connsiteY76" fmla="*/ 73882 h 282388"/>
              <a:gd name="connsiteX77" fmla="*/ 3970379 w 4766252"/>
              <a:gd name="connsiteY77" fmla="*/ 73882 h 282388"/>
              <a:gd name="connsiteX78" fmla="*/ 3970379 w 4766252"/>
              <a:gd name="connsiteY78" fmla="*/ 213347 h 282388"/>
              <a:gd name="connsiteX79" fmla="*/ 4008530 w 4766252"/>
              <a:gd name="connsiteY79" fmla="*/ 213347 h 282388"/>
              <a:gd name="connsiteX80" fmla="*/ 4008530 w 4766252"/>
              <a:gd name="connsiteY80" fmla="*/ 152490 h 282388"/>
              <a:gd name="connsiteX81" fmla="*/ 3903412 w 4766252"/>
              <a:gd name="connsiteY81" fmla="*/ 143269 h 282388"/>
              <a:gd name="connsiteX82" fmla="*/ 3868027 w 4766252"/>
              <a:gd name="connsiteY82" fmla="*/ 180383 h 282388"/>
              <a:gd name="connsiteX83" fmla="*/ 3832066 w 4766252"/>
              <a:gd name="connsiteY83" fmla="*/ 143269 h 282388"/>
              <a:gd name="connsiteX84" fmla="*/ 3868027 w 4766252"/>
              <a:gd name="connsiteY84" fmla="*/ 106731 h 282388"/>
              <a:gd name="connsiteX85" fmla="*/ 3903412 w 4766252"/>
              <a:gd name="connsiteY85" fmla="*/ 143269 h 282388"/>
              <a:gd name="connsiteX86" fmla="*/ 3868604 w 4766252"/>
              <a:gd name="connsiteY86" fmla="*/ 215998 h 282388"/>
              <a:gd name="connsiteX87" fmla="*/ 3942716 w 4766252"/>
              <a:gd name="connsiteY87" fmla="*/ 142693 h 282388"/>
              <a:gd name="connsiteX88" fmla="*/ 3868604 w 4766252"/>
              <a:gd name="connsiteY88" fmla="*/ 71001 h 282388"/>
              <a:gd name="connsiteX89" fmla="*/ 3792532 w 4766252"/>
              <a:gd name="connsiteY89" fmla="*/ 142693 h 282388"/>
              <a:gd name="connsiteX90" fmla="*/ 3868604 w 4766252"/>
              <a:gd name="connsiteY90" fmla="*/ 215998 h 282388"/>
              <a:gd name="connsiteX91" fmla="*/ 3735593 w 4766252"/>
              <a:gd name="connsiteY91" fmla="*/ 142923 h 282388"/>
              <a:gd name="connsiteX92" fmla="*/ 3700208 w 4766252"/>
              <a:gd name="connsiteY92" fmla="*/ 180267 h 282388"/>
              <a:gd name="connsiteX93" fmla="*/ 3664016 w 4766252"/>
              <a:gd name="connsiteY93" fmla="*/ 142923 h 282388"/>
              <a:gd name="connsiteX94" fmla="*/ 3700208 w 4766252"/>
              <a:gd name="connsiteY94" fmla="*/ 106731 h 282388"/>
              <a:gd name="connsiteX95" fmla="*/ 3735593 w 4766252"/>
              <a:gd name="connsiteY95" fmla="*/ 142923 h 282388"/>
              <a:gd name="connsiteX96" fmla="*/ 3705395 w 4766252"/>
              <a:gd name="connsiteY96" fmla="*/ 215998 h 282388"/>
              <a:gd name="connsiteX97" fmla="*/ 3774782 w 4766252"/>
              <a:gd name="connsiteY97" fmla="*/ 142923 h 282388"/>
              <a:gd name="connsiteX98" fmla="*/ 3705395 w 4766252"/>
              <a:gd name="connsiteY98" fmla="*/ 71001 h 282388"/>
              <a:gd name="connsiteX99" fmla="*/ 3663901 w 4766252"/>
              <a:gd name="connsiteY99" fmla="*/ 89557 h 282388"/>
              <a:gd name="connsiteX100" fmla="*/ 3663901 w 4766252"/>
              <a:gd name="connsiteY100" fmla="*/ 73767 h 282388"/>
              <a:gd name="connsiteX101" fmla="*/ 3625750 w 4766252"/>
              <a:gd name="connsiteY101" fmla="*/ 73767 h 282388"/>
              <a:gd name="connsiteX102" fmla="*/ 3625750 w 4766252"/>
              <a:gd name="connsiteY102" fmla="*/ 282388 h 282388"/>
              <a:gd name="connsiteX103" fmla="*/ 3663901 w 4766252"/>
              <a:gd name="connsiteY103" fmla="*/ 282388 h 282388"/>
              <a:gd name="connsiteX104" fmla="*/ 3663901 w 4766252"/>
              <a:gd name="connsiteY104" fmla="*/ 197441 h 282388"/>
              <a:gd name="connsiteX105" fmla="*/ 3705395 w 4766252"/>
              <a:gd name="connsiteY105" fmla="*/ 215998 h 282388"/>
              <a:gd name="connsiteX106" fmla="*/ 3413325 w 4766252"/>
              <a:gd name="connsiteY106" fmla="*/ 142923 h 282388"/>
              <a:gd name="connsiteX107" fmla="*/ 3440757 w 4766252"/>
              <a:gd name="connsiteY107" fmla="*/ 107769 h 282388"/>
              <a:gd name="connsiteX108" fmla="*/ 3463694 w 4766252"/>
              <a:gd name="connsiteY108" fmla="*/ 137045 h 282388"/>
              <a:gd name="connsiteX109" fmla="*/ 3463694 w 4766252"/>
              <a:gd name="connsiteY109" fmla="*/ 213117 h 282388"/>
              <a:gd name="connsiteX110" fmla="*/ 3502191 w 4766252"/>
              <a:gd name="connsiteY110" fmla="*/ 213117 h 282388"/>
              <a:gd name="connsiteX111" fmla="*/ 3502191 w 4766252"/>
              <a:gd name="connsiteY111" fmla="*/ 142577 h 282388"/>
              <a:gd name="connsiteX112" fmla="*/ 3529623 w 4766252"/>
              <a:gd name="connsiteY112" fmla="*/ 107769 h 282388"/>
              <a:gd name="connsiteX113" fmla="*/ 3552559 w 4766252"/>
              <a:gd name="connsiteY113" fmla="*/ 137045 h 282388"/>
              <a:gd name="connsiteX114" fmla="*/ 3552559 w 4766252"/>
              <a:gd name="connsiteY114" fmla="*/ 213117 h 282388"/>
              <a:gd name="connsiteX115" fmla="*/ 3591056 w 4766252"/>
              <a:gd name="connsiteY115" fmla="*/ 213117 h 282388"/>
              <a:gd name="connsiteX116" fmla="*/ 3591056 w 4766252"/>
              <a:gd name="connsiteY116" fmla="*/ 127939 h 282388"/>
              <a:gd name="connsiteX117" fmla="*/ 3538728 w 4766252"/>
              <a:gd name="connsiteY117" fmla="*/ 71001 h 282388"/>
              <a:gd name="connsiteX118" fmla="*/ 3493085 w 4766252"/>
              <a:gd name="connsiteY118" fmla="*/ 92900 h 282388"/>
              <a:gd name="connsiteX119" fmla="*/ 3452974 w 4766252"/>
              <a:gd name="connsiteY119" fmla="*/ 71001 h 282388"/>
              <a:gd name="connsiteX120" fmla="*/ 3413440 w 4766252"/>
              <a:gd name="connsiteY120" fmla="*/ 89557 h 282388"/>
              <a:gd name="connsiteX121" fmla="*/ 3413440 w 4766252"/>
              <a:gd name="connsiteY121" fmla="*/ 73767 h 282388"/>
              <a:gd name="connsiteX122" fmla="*/ 3375289 w 4766252"/>
              <a:gd name="connsiteY122" fmla="*/ 73767 h 282388"/>
              <a:gd name="connsiteX123" fmla="*/ 3375289 w 4766252"/>
              <a:gd name="connsiteY123" fmla="*/ 213232 h 282388"/>
              <a:gd name="connsiteX124" fmla="*/ 3413440 w 4766252"/>
              <a:gd name="connsiteY124" fmla="*/ 213232 h 282388"/>
              <a:gd name="connsiteX125" fmla="*/ 3413440 w 4766252"/>
              <a:gd name="connsiteY125" fmla="*/ 142923 h 282388"/>
              <a:gd name="connsiteX126" fmla="*/ 3299332 w 4766252"/>
              <a:gd name="connsiteY126" fmla="*/ 213232 h 282388"/>
              <a:gd name="connsiteX127" fmla="*/ 3337829 w 4766252"/>
              <a:gd name="connsiteY127" fmla="*/ 213232 h 282388"/>
              <a:gd name="connsiteX128" fmla="*/ 3337829 w 4766252"/>
              <a:gd name="connsiteY128" fmla="*/ 73767 h 282388"/>
              <a:gd name="connsiteX129" fmla="*/ 3299332 w 4766252"/>
              <a:gd name="connsiteY129" fmla="*/ 73767 h 282388"/>
              <a:gd name="connsiteX130" fmla="*/ 3299332 w 4766252"/>
              <a:gd name="connsiteY130" fmla="*/ 213232 h 282388"/>
              <a:gd name="connsiteX131" fmla="*/ 3315353 w 4766252"/>
              <a:gd name="connsiteY131" fmla="*/ 53596 h 282388"/>
              <a:gd name="connsiteX132" fmla="*/ 3329991 w 4766252"/>
              <a:gd name="connsiteY132" fmla="*/ 48294 h 282388"/>
              <a:gd name="connsiteX133" fmla="*/ 3350738 w 4766252"/>
              <a:gd name="connsiteY133" fmla="*/ 31927 h 282388"/>
              <a:gd name="connsiteX134" fmla="*/ 3329761 w 4766252"/>
              <a:gd name="connsiteY134" fmla="*/ 15906 h 282388"/>
              <a:gd name="connsiteX135" fmla="*/ 3315353 w 4766252"/>
              <a:gd name="connsiteY135" fmla="*/ 10604 h 282388"/>
              <a:gd name="connsiteX136" fmla="*/ 3294030 w 4766252"/>
              <a:gd name="connsiteY136" fmla="*/ 32504 h 282388"/>
              <a:gd name="connsiteX137" fmla="*/ 3315353 w 4766252"/>
              <a:gd name="connsiteY137" fmla="*/ 53481 h 282388"/>
              <a:gd name="connsiteX138" fmla="*/ 3171278 w 4766252"/>
              <a:gd name="connsiteY138" fmla="*/ 143269 h 282388"/>
              <a:gd name="connsiteX139" fmla="*/ 3135893 w 4766252"/>
              <a:gd name="connsiteY139" fmla="*/ 180383 h 282388"/>
              <a:gd name="connsiteX140" fmla="*/ 3099931 w 4766252"/>
              <a:gd name="connsiteY140" fmla="*/ 143269 h 282388"/>
              <a:gd name="connsiteX141" fmla="*/ 3135893 w 4766252"/>
              <a:gd name="connsiteY141" fmla="*/ 106731 h 282388"/>
              <a:gd name="connsiteX142" fmla="*/ 3171278 w 4766252"/>
              <a:gd name="connsiteY142" fmla="*/ 143269 h 282388"/>
              <a:gd name="connsiteX143" fmla="*/ 3136354 w 4766252"/>
              <a:gd name="connsiteY143" fmla="*/ 215998 h 282388"/>
              <a:gd name="connsiteX144" fmla="*/ 3210466 w 4766252"/>
              <a:gd name="connsiteY144" fmla="*/ 142693 h 282388"/>
              <a:gd name="connsiteX145" fmla="*/ 3136354 w 4766252"/>
              <a:gd name="connsiteY145" fmla="*/ 71001 h 282388"/>
              <a:gd name="connsiteX146" fmla="*/ 3060282 w 4766252"/>
              <a:gd name="connsiteY146" fmla="*/ 142693 h 282388"/>
              <a:gd name="connsiteX147" fmla="*/ 3136354 w 4766252"/>
              <a:gd name="connsiteY147" fmla="*/ 215998 h 282388"/>
              <a:gd name="connsiteX148" fmla="*/ 2937990 w 4766252"/>
              <a:gd name="connsiteY148" fmla="*/ 166205 h 282388"/>
              <a:gd name="connsiteX149" fmla="*/ 2937990 w 4766252"/>
              <a:gd name="connsiteY149" fmla="*/ 202743 h 282388"/>
              <a:gd name="connsiteX150" fmla="*/ 2985823 w 4766252"/>
              <a:gd name="connsiteY150" fmla="*/ 215998 h 282388"/>
              <a:gd name="connsiteX151" fmla="*/ 3043339 w 4766252"/>
              <a:gd name="connsiteY151" fmla="*/ 169779 h 282388"/>
              <a:gd name="connsiteX152" fmla="*/ 3014062 w 4766252"/>
              <a:gd name="connsiteY152" fmla="*/ 133587 h 282388"/>
              <a:gd name="connsiteX153" fmla="*/ 2986976 w 4766252"/>
              <a:gd name="connsiteY153" fmla="*/ 121945 h 282388"/>
              <a:gd name="connsiteX154" fmla="*/ 2976141 w 4766252"/>
              <a:gd name="connsiteY154" fmla="*/ 110074 h 282388"/>
              <a:gd name="connsiteX155" fmla="*/ 2992970 w 4766252"/>
              <a:gd name="connsiteY155" fmla="*/ 98433 h 282388"/>
              <a:gd name="connsiteX156" fmla="*/ 3035270 w 4766252"/>
              <a:gd name="connsiteY156" fmla="*/ 117566 h 282388"/>
              <a:gd name="connsiteX157" fmla="*/ 3035270 w 4766252"/>
              <a:gd name="connsiteY157" fmla="*/ 82411 h 282388"/>
              <a:gd name="connsiteX158" fmla="*/ 2991010 w 4766252"/>
              <a:gd name="connsiteY158" fmla="*/ 71116 h 282388"/>
              <a:gd name="connsiteX159" fmla="*/ 2938221 w 4766252"/>
              <a:gd name="connsiteY159" fmla="*/ 113762 h 282388"/>
              <a:gd name="connsiteX160" fmla="*/ 2969226 w 4766252"/>
              <a:gd name="connsiteY160" fmla="*/ 153066 h 282388"/>
              <a:gd name="connsiteX161" fmla="*/ 2995275 w 4766252"/>
              <a:gd name="connsiteY161" fmla="*/ 163900 h 282388"/>
              <a:gd name="connsiteX162" fmla="*/ 3004957 w 4766252"/>
              <a:gd name="connsiteY162" fmla="*/ 175772 h 282388"/>
              <a:gd name="connsiteX163" fmla="*/ 2986746 w 4766252"/>
              <a:gd name="connsiteY163" fmla="*/ 187990 h 282388"/>
              <a:gd name="connsiteX164" fmla="*/ 2938106 w 4766252"/>
              <a:gd name="connsiteY164" fmla="*/ 166436 h 282388"/>
              <a:gd name="connsiteX165" fmla="*/ 2752421 w 4766252"/>
              <a:gd name="connsiteY165" fmla="*/ 166205 h 282388"/>
              <a:gd name="connsiteX166" fmla="*/ 2752421 w 4766252"/>
              <a:gd name="connsiteY166" fmla="*/ 202743 h 282388"/>
              <a:gd name="connsiteX167" fmla="*/ 2800254 w 4766252"/>
              <a:gd name="connsiteY167" fmla="*/ 215998 h 282388"/>
              <a:gd name="connsiteX168" fmla="*/ 2857769 w 4766252"/>
              <a:gd name="connsiteY168" fmla="*/ 169779 h 282388"/>
              <a:gd name="connsiteX169" fmla="*/ 2828493 w 4766252"/>
              <a:gd name="connsiteY169" fmla="*/ 133587 h 282388"/>
              <a:gd name="connsiteX170" fmla="*/ 2801406 w 4766252"/>
              <a:gd name="connsiteY170" fmla="*/ 121945 h 282388"/>
              <a:gd name="connsiteX171" fmla="*/ 2790572 w 4766252"/>
              <a:gd name="connsiteY171" fmla="*/ 110074 h 282388"/>
              <a:gd name="connsiteX172" fmla="*/ 2807400 w 4766252"/>
              <a:gd name="connsiteY172" fmla="*/ 98433 h 282388"/>
              <a:gd name="connsiteX173" fmla="*/ 2849701 w 4766252"/>
              <a:gd name="connsiteY173" fmla="*/ 117566 h 282388"/>
              <a:gd name="connsiteX174" fmla="*/ 2849701 w 4766252"/>
              <a:gd name="connsiteY174" fmla="*/ 82411 h 282388"/>
              <a:gd name="connsiteX175" fmla="*/ 2805441 w 4766252"/>
              <a:gd name="connsiteY175" fmla="*/ 71116 h 282388"/>
              <a:gd name="connsiteX176" fmla="*/ 2752652 w 4766252"/>
              <a:gd name="connsiteY176" fmla="*/ 113762 h 282388"/>
              <a:gd name="connsiteX177" fmla="*/ 2783657 w 4766252"/>
              <a:gd name="connsiteY177" fmla="*/ 153066 h 282388"/>
              <a:gd name="connsiteX178" fmla="*/ 2809705 w 4766252"/>
              <a:gd name="connsiteY178" fmla="*/ 163900 h 282388"/>
              <a:gd name="connsiteX179" fmla="*/ 2819387 w 4766252"/>
              <a:gd name="connsiteY179" fmla="*/ 175772 h 282388"/>
              <a:gd name="connsiteX180" fmla="*/ 2801176 w 4766252"/>
              <a:gd name="connsiteY180" fmla="*/ 187990 h 282388"/>
              <a:gd name="connsiteX181" fmla="*/ 2752536 w 4766252"/>
              <a:gd name="connsiteY181" fmla="*/ 166436 h 282388"/>
              <a:gd name="connsiteX182" fmla="*/ 2633241 w 4766252"/>
              <a:gd name="connsiteY182" fmla="*/ 130244 h 282388"/>
              <a:gd name="connsiteX183" fmla="*/ 2664247 w 4766252"/>
              <a:gd name="connsiteY183" fmla="*/ 101429 h 282388"/>
              <a:gd name="connsiteX184" fmla="*/ 2693292 w 4766252"/>
              <a:gd name="connsiteY184" fmla="*/ 130244 h 282388"/>
              <a:gd name="connsiteX185" fmla="*/ 2633241 w 4766252"/>
              <a:gd name="connsiteY185" fmla="*/ 130244 h 282388"/>
              <a:gd name="connsiteX186" fmla="*/ 2670816 w 4766252"/>
              <a:gd name="connsiteY186" fmla="*/ 215998 h 282388"/>
              <a:gd name="connsiteX187" fmla="*/ 2721185 w 4766252"/>
              <a:gd name="connsiteY187" fmla="*/ 202974 h 282388"/>
              <a:gd name="connsiteX188" fmla="*/ 2721185 w 4766252"/>
              <a:gd name="connsiteY188" fmla="*/ 170931 h 282388"/>
              <a:gd name="connsiteX189" fmla="*/ 2674966 w 4766252"/>
              <a:gd name="connsiteY189" fmla="*/ 183610 h 282388"/>
              <a:gd name="connsiteX190" fmla="*/ 2634279 w 4766252"/>
              <a:gd name="connsiteY190" fmla="*/ 155947 h 282388"/>
              <a:gd name="connsiteX191" fmla="*/ 2731674 w 4766252"/>
              <a:gd name="connsiteY191" fmla="*/ 155947 h 282388"/>
              <a:gd name="connsiteX192" fmla="*/ 2732481 w 4766252"/>
              <a:gd name="connsiteY192" fmla="*/ 139926 h 282388"/>
              <a:gd name="connsiteX193" fmla="*/ 2664132 w 4766252"/>
              <a:gd name="connsiteY193" fmla="*/ 71001 h 282388"/>
              <a:gd name="connsiteX194" fmla="*/ 2592785 w 4766252"/>
              <a:gd name="connsiteY194" fmla="*/ 144883 h 282388"/>
              <a:gd name="connsiteX195" fmla="*/ 2670816 w 4766252"/>
              <a:gd name="connsiteY195" fmla="*/ 215998 h 282388"/>
              <a:gd name="connsiteX196" fmla="*/ 2578147 w 4766252"/>
              <a:gd name="connsiteY196" fmla="*/ 206316 h 282388"/>
              <a:gd name="connsiteX197" fmla="*/ 2578147 w 4766252"/>
              <a:gd name="connsiteY197" fmla="*/ 172891 h 282388"/>
              <a:gd name="connsiteX198" fmla="*/ 2549678 w 4766252"/>
              <a:gd name="connsiteY198" fmla="*/ 180959 h 282388"/>
              <a:gd name="connsiteX199" fmla="*/ 2526741 w 4766252"/>
              <a:gd name="connsiteY199" fmla="*/ 158599 h 282388"/>
              <a:gd name="connsiteX200" fmla="*/ 2526741 w 4766252"/>
              <a:gd name="connsiteY200" fmla="*/ 106616 h 282388"/>
              <a:gd name="connsiteX201" fmla="*/ 2576764 w 4766252"/>
              <a:gd name="connsiteY201" fmla="*/ 106616 h 282388"/>
              <a:gd name="connsiteX202" fmla="*/ 2576764 w 4766252"/>
              <a:gd name="connsiteY202" fmla="*/ 73997 h 282388"/>
              <a:gd name="connsiteX203" fmla="*/ 2526741 w 4766252"/>
              <a:gd name="connsiteY203" fmla="*/ 73997 h 282388"/>
              <a:gd name="connsiteX204" fmla="*/ 2526741 w 4766252"/>
              <a:gd name="connsiteY204" fmla="*/ 33656 h 282388"/>
              <a:gd name="connsiteX205" fmla="*/ 2488244 w 4766252"/>
              <a:gd name="connsiteY205" fmla="*/ 33656 h 282388"/>
              <a:gd name="connsiteX206" fmla="*/ 2488244 w 4766252"/>
              <a:gd name="connsiteY206" fmla="*/ 160673 h 282388"/>
              <a:gd name="connsiteX207" fmla="*/ 2541610 w 4766252"/>
              <a:gd name="connsiteY207" fmla="*/ 216229 h 282388"/>
              <a:gd name="connsiteX208" fmla="*/ 2578147 w 4766252"/>
              <a:gd name="connsiteY208" fmla="*/ 206547 h 282388"/>
              <a:gd name="connsiteX209" fmla="*/ 2378977 w 4766252"/>
              <a:gd name="connsiteY209" fmla="*/ 106731 h 282388"/>
              <a:gd name="connsiteX210" fmla="*/ 2414938 w 4766252"/>
              <a:gd name="connsiteY210" fmla="*/ 144076 h 282388"/>
              <a:gd name="connsiteX211" fmla="*/ 2378977 w 4766252"/>
              <a:gd name="connsiteY211" fmla="*/ 180267 h 282388"/>
              <a:gd name="connsiteX212" fmla="*/ 2343823 w 4766252"/>
              <a:gd name="connsiteY212" fmla="*/ 144076 h 282388"/>
              <a:gd name="connsiteX213" fmla="*/ 2378977 w 4766252"/>
              <a:gd name="connsiteY213" fmla="*/ 106731 h 282388"/>
              <a:gd name="connsiteX214" fmla="*/ 2414938 w 4766252"/>
              <a:gd name="connsiteY214" fmla="*/ 213232 h 282388"/>
              <a:gd name="connsiteX215" fmla="*/ 2453666 w 4766252"/>
              <a:gd name="connsiteY215" fmla="*/ 213232 h 282388"/>
              <a:gd name="connsiteX216" fmla="*/ 2453666 w 4766252"/>
              <a:gd name="connsiteY216" fmla="*/ 73767 h 282388"/>
              <a:gd name="connsiteX217" fmla="*/ 2414938 w 4766252"/>
              <a:gd name="connsiteY217" fmla="*/ 73767 h 282388"/>
              <a:gd name="connsiteX218" fmla="*/ 2414938 w 4766252"/>
              <a:gd name="connsiteY218" fmla="*/ 89788 h 282388"/>
              <a:gd name="connsiteX219" fmla="*/ 2373675 w 4766252"/>
              <a:gd name="connsiteY219" fmla="*/ 71001 h 282388"/>
              <a:gd name="connsiteX220" fmla="*/ 2304288 w 4766252"/>
              <a:gd name="connsiteY220" fmla="*/ 144076 h 282388"/>
              <a:gd name="connsiteX221" fmla="*/ 2373675 w 4766252"/>
              <a:gd name="connsiteY221" fmla="*/ 215998 h 282388"/>
              <a:gd name="connsiteX222" fmla="*/ 2414938 w 4766252"/>
              <a:gd name="connsiteY222" fmla="*/ 197441 h 282388"/>
              <a:gd name="connsiteX223" fmla="*/ 2414938 w 4766252"/>
              <a:gd name="connsiteY223" fmla="*/ 213232 h 282388"/>
              <a:gd name="connsiteX224" fmla="*/ 2202283 w 4766252"/>
              <a:gd name="connsiteY224" fmla="*/ 106731 h 282388"/>
              <a:gd name="connsiteX225" fmla="*/ 2238244 w 4766252"/>
              <a:gd name="connsiteY225" fmla="*/ 144076 h 282388"/>
              <a:gd name="connsiteX226" fmla="*/ 2202283 w 4766252"/>
              <a:gd name="connsiteY226" fmla="*/ 180267 h 282388"/>
              <a:gd name="connsiteX227" fmla="*/ 2167128 w 4766252"/>
              <a:gd name="connsiteY227" fmla="*/ 144076 h 282388"/>
              <a:gd name="connsiteX228" fmla="*/ 2202283 w 4766252"/>
              <a:gd name="connsiteY228" fmla="*/ 106731 h 282388"/>
              <a:gd name="connsiteX229" fmla="*/ 2238244 w 4766252"/>
              <a:gd name="connsiteY229" fmla="*/ 213232 h 282388"/>
              <a:gd name="connsiteX230" fmla="*/ 2276971 w 4766252"/>
              <a:gd name="connsiteY230" fmla="*/ 213232 h 282388"/>
              <a:gd name="connsiteX231" fmla="*/ 2276971 w 4766252"/>
              <a:gd name="connsiteY231" fmla="*/ 5763 h 282388"/>
              <a:gd name="connsiteX232" fmla="*/ 2238244 w 4766252"/>
              <a:gd name="connsiteY232" fmla="*/ 5763 h 282388"/>
              <a:gd name="connsiteX233" fmla="*/ 2238244 w 4766252"/>
              <a:gd name="connsiteY233" fmla="*/ 89903 h 282388"/>
              <a:gd name="connsiteX234" fmla="*/ 2196981 w 4766252"/>
              <a:gd name="connsiteY234" fmla="*/ 71116 h 282388"/>
              <a:gd name="connsiteX235" fmla="*/ 2127594 w 4766252"/>
              <a:gd name="connsiteY235" fmla="*/ 144191 h 282388"/>
              <a:gd name="connsiteX236" fmla="*/ 2196981 w 4766252"/>
              <a:gd name="connsiteY236" fmla="*/ 216113 h 282388"/>
              <a:gd name="connsiteX237" fmla="*/ 2238244 w 4766252"/>
              <a:gd name="connsiteY237" fmla="*/ 197556 h 282388"/>
              <a:gd name="connsiteX238" fmla="*/ 2238244 w 4766252"/>
              <a:gd name="connsiteY238" fmla="*/ 213347 h 282388"/>
              <a:gd name="connsiteX239" fmla="*/ 2070540 w 4766252"/>
              <a:gd name="connsiteY239" fmla="*/ 142923 h 282388"/>
              <a:gd name="connsiteX240" fmla="*/ 2035155 w 4766252"/>
              <a:gd name="connsiteY240" fmla="*/ 180267 h 282388"/>
              <a:gd name="connsiteX241" fmla="*/ 1998963 w 4766252"/>
              <a:gd name="connsiteY241" fmla="*/ 142923 h 282388"/>
              <a:gd name="connsiteX242" fmla="*/ 2035155 w 4766252"/>
              <a:gd name="connsiteY242" fmla="*/ 106731 h 282388"/>
              <a:gd name="connsiteX243" fmla="*/ 2070540 w 4766252"/>
              <a:gd name="connsiteY243" fmla="*/ 142923 h 282388"/>
              <a:gd name="connsiteX244" fmla="*/ 2040457 w 4766252"/>
              <a:gd name="connsiteY244" fmla="*/ 215998 h 282388"/>
              <a:gd name="connsiteX245" fmla="*/ 2109844 w 4766252"/>
              <a:gd name="connsiteY245" fmla="*/ 142923 h 282388"/>
              <a:gd name="connsiteX246" fmla="*/ 2040457 w 4766252"/>
              <a:gd name="connsiteY246" fmla="*/ 71001 h 282388"/>
              <a:gd name="connsiteX247" fmla="*/ 1998963 w 4766252"/>
              <a:gd name="connsiteY247" fmla="*/ 89557 h 282388"/>
              <a:gd name="connsiteX248" fmla="*/ 1998963 w 4766252"/>
              <a:gd name="connsiteY248" fmla="*/ 73767 h 282388"/>
              <a:gd name="connsiteX249" fmla="*/ 1960812 w 4766252"/>
              <a:gd name="connsiteY249" fmla="*/ 73767 h 282388"/>
              <a:gd name="connsiteX250" fmla="*/ 1960812 w 4766252"/>
              <a:gd name="connsiteY250" fmla="*/ 282388 h 282388"/>
              <a:gd name="connsiteX251" fmla="*/ 1998963 w 4766252"/>
              <a:gd name="connsiteY251" fmla="*/ 282388 h 282388"/>
              <a:gd name="connsiteX252" fmla="*/ 1998963 w 4766252"/>
              <a:gd name="connsiteY252" fmla="*/ 197441 h 282388"/>
              <a:gd name="connsiteX253" fmla="*/ 2040457 w 4766252"/>
              <a:gd name="connsiteY253" fmla="*/ 215998 h 282388"/>
              <a:gd name="connsiteX254" fmla="*/ 1888313 w 4766252"/>
              <a:gd name="connsiteY254" fmla="*/ 152374 h 282388"/>
              <a:gd name="connsiteX255" fmla="*/ 1861457 w 4766252"/>
              <a:gd name="connsiteY255" fmla="*/ 180267 h 282388"/>
              <a:gd name="connsiteX256" fmla="*/ 1834601 w 4766252"/>
              <a:gd name="connsiteY256" fmla="*/ 152374 h 282388"/>
              <a:gd name="connsiteX257" fmla="*/ 1834601 w 4766252"/>
              <a:gd name="connsiteY257" fmla="*/ 73767 h 282388"/>
              <a:gd name="connsiteX258" fmla="*/ 1796104 w 4766252"/>
              <a:gd name="connsiteY258" fmla="*/ 73767 h 282388"/>
              <a:gd name="connsiteX259" fmla="*/ 1796104 w 4766252"/>
              <a:gd name="connsiteY259" fmla="*/ 152029 h 282388"/>
              <a:gd name="connsiteX260" fmla="*/ 1861342 w 4766252"/>
              <a:gd name="connsiteY260" fmla="*/ 215883 h 282388"/>
              <a:gd name="connsiteX261" fmla="*/ 1926579 w 4766252"/>
              <a:gd name="connsiteY261" fmla="*/ 152029 h 282388"/>
              <a:gd name="connsiteX262" fmla="*/ 1926579 w 4766252"/>
              <a:gd name="connsiteY262" fmla="*/ 73767 h 282388"/>
              <a:gd name="connsiteX263" fmla="*/ 1888082 w 4766252"/>
              <a:gd name="connsiteY263" fmla="*/ 73767 h 282388"/>
              <a:gd name="connsiteX264" fmla="*/ 1888082 w 4766252"/>
              <a:gd name="connsiteY264" fmla="*/ 152374 h 282388"/>
              <a:gd name="connsiteX265" fmla="*/ 1671623 w 4766252"/>
              <a:gd name="connsiteY265" fmla="*/ 142923 h 282388"/>
              <a:gd name="connsiteX266" fmla="*/ 1636238 w 4766252"/>
              <a:gd name="connsiteY266" fmla="*/ 180267 h 282388"/>
              <a:gd name="connsiteX267" fmla="*/ 1600046 w 4766252"/>
              <a:gd name="connsiteY267" fmla="*/ 142923 h 282388"/>
              <a:gd name="connsiteX268" fmla="*/ 1636238 w 4766252"/>
              <a:gd name="connsiteY268" fmla="*/ 106731 h 282388"/>
              <a:gd name="connsiteX269" fmla="*/ 1671623 w 4766252"/>
              <a:gd name="connsiteY269" fmla="*/ 142923 h 282388"/>
              <a:gd name="connsiteX270" fmla="*/ 1641540 w 4766252"/>
              <a:gd name="connsiteY270" fmla="*/ 215998 h 282388"/>
              <a:gd name="connsiteX271" fmla="*/ 1710927 w 4766252"/>
              <a:gd name="connsiteY271" fmla="*/ 142923 h 282388"/>
              <a:gd name="connsiteX272" fmla="*/ 1641540 w 4766252"/>
              <a:gd name="connsiteY272" fmla="*/ 71001 h 282388"/>
              <a:gd name="connsiteX273" fmla="*/ 1600046 w 4766252"/>
              <a:gd name="connsiteY273" fmla="*/ 89557 h 282388"/>
              <a:gd name="connsiteX274" fmla="*/ 1600046 w 4766252"/>
              <a:gd name="connsiteY274" fmla="*/ 73767 h 282388"/>
              <a:gd name="connsiteX275" fmla="*/ 1561895 w 4766252"/>
              <a:gd name="connsiteY275" fmla="*/ 73767 h 282388"/>
              <a:gd name="connsiteX276" fmla="*/ 1561895 w 4766252"/>
              <a:gd name="connsiteY276" fmla="*/ 282388 h 282388"/>
              <a:gd name="connsiteX277" fmla="*/ 1600046 w 4766252"/>
              <a:gd name="connsiteY277" fmla="*/ 282388 h 282388"/>
              <a:gd name="connsiteX278" fmla="*/ 1600046 w 4766252"/>
              <a:gd name="connsiteY278" fmla="*/ 197441 h 282388"/>
              <a:gd name="connsiteX279" fmla="*/ 1641540 w 4766252"/>
              <a:gd name="connsiteY279" fmla="*/ 215998 h 282388"/>
              <a:gd name="connsiteX280" fmla="*/ 1494929 w 4766252"/>
              <a:gd name="connsiteY280" fmla="*/ 142923 h 282388"/>
              <a:gd name="connsiteX281" fmla="*/ 1459544 w 4766252"/>
              <a:gd name="connsiteY281" fmla="*/ 180267 h 282388"/>
              <a:gd name="connsiteX282" fmla="*/ 1423352 w 4766252"/>
              <a:gd name="connsiteY282" fmla="*/ 142923 h 282388"/>
              <a:gd name="connsiteX283" fmla="*/ 1459544 w 4766252"/>
              <a:gd name="connsiteY283" fmla="*/ 106731 h 282388"/>
              <a:gd name="connsiteX284" fmla="*/ 1494929 w 4766252"/>
              <a:gd name="connsiteY284" fmla="*/ 142923 h 282388"/>
              <a:gd name="connsiteX285" fmla="*/ 1464731 w 4766252"/>
              <a:gd name="connsiteY285" fmla="*/ 215998 h 282388"/>
              <a:gd name="connsiteX286" fmla="*/ 1534117 w 4766252"/>
              <a:gd name="connsiteY286" fmla="*/ 142923 h 282388"/>
              <a:gd name="connsiteX287" fmla="*/ 1464731 w 4766252"/>
              <a:gd name="connsiteY287" fmla="*/ 71001 h 282388"/>
              <a:gd name="connsiteX288" fmla="*/ 1423237 w 4766252"/>
              <a:gd name="connsiteY288" fmla="*/ 89557 h 282388"/>
              <a:gd name="connsiteX289" fmla="*/ 1423237 w 4766252"/>
              <a:gd name="connsiteY289" fmla="*/ 73767 h 282388"/>
              <a:gd name="connsiteX290" fmla="*/ 1385085 w 4766252"/>
              <a:gd name="connsiteY290" fmla="*/ 73767 h 282388"/>
              <a:gd name="connsiteX291" fmla="*/ 1385085 w 4766252"/>
              <a:gd name="connsiteY291" fmla="*/ 282388 h 282388"/>
              <a:gd name="connsiteX292" fmla="*/ 1423237 w 4766252"/>
              <a:gd name="connsiteY292" fmla="*/ 282388 h 282388"/>
              <a:gd name="connsiteX293" fmla="*/ 1423237 w 4766252"/>
              <a:gd name="connsiteY293" fmla="*/ 197441 h 282388"/>
              <a:gd name="connsiteX294" fmla="*/ 1464731 w 4766252"/>
              <a:gd name="connsiteY294" fmla="*/ 215998 h 282388"/>
              <a:gd name="connsiteX295" fmla="*/ 1273052 w 4766252"/>
              <a:gd name="connsiteY295" fmla="*/ 106731 h 282388"/>
              <a:gd name="connsiteX296" fmla="*/ 1309014 w 4766252"/>
              <a:gd name="connsiteY296" fmla="*/ 144076 h 282388"/>
              <a:gd name="connsiteX297" fmla="*/ 1273052 w 4766252"/>
              <a:gd name="connsiteY297" fmla="*/ 180267 h 282388"/>
              <a:gd name="connsiteX298" fmla="*/ 1237898 w 4766252"/>
              <a:gd name="connsiteY298" fmla="*/ 144076 h 282388"/>
              <a:gd name="connsiteX299" fmla="*/ 1273052 w 4766252"/>
              <a:gd name="connsiteY299" fmla="*/ 106731 h 282388"/>
              <a:gd name="connsiteX300" fmla="*/ 1309014 w 4766252"/>
              <a:gd name="connsiteY300" fmla="*/ 213232 h 282388"/>
              <a:gd name="connsiteX301" fmla="*/ 1347741 w 4766252"/>
              <a:gd name="connsiteY301" fmla="*/ 213232 h 282388"/>
              <a:gd name="connsiteX302" fmla="*/ 1347741 w 4766252"/>
              <a:gd name="connsiteY302" fmla="*/ 73767 h 282388"/>
              <a:gd name="connsiteX303" fmla="*/ 1309014 w 4766252"/>
              <a:gd name="connsiteY303" fmla="*/ 73767 h 282388"/>
              <a:gd name="connsiteX304" fmla="*/ 1309014 w 4766252"/>
              <a:gd name="connsiteY304" fmla="*/ 89788 h 282388"/>
              <a:gd name="connsiteX305" fmla="*/ 1267750 w 4766252"/>
              <a:gd name="connsiteY305" fmla="*/ 71001 h 282388"/>
              <a:gd name="connsiteX306" fmla="*/ 1198363 w 4766252"/>
              <a:gd name="connsiteY306" fmla="*/ 144076 h 282388"/>
              <a:gd name="connsiteX307" fmla="*/ 1267750 w 4766252"/>
              <a:gd name="connsiteY307" fmla="*/ 215998 h 282388"/>
              <a:gd name="connsiteX308" fmla="*/ 1309014 w 4766252"/>
              <a:gd name="connsiteY308" fmla="*/ 197441 h 282388"/>
              <a:gd name="connsiteX309" fmla="*/ 1309014 w 4766252"/>
              <a:gd name="connsiteY309" fmla="*/ 213232 h 282388"/>
              <a:gd name="connsiteX310" fmla="*/ 1019710 w 4766252"/>
              <a:gd name="connsiteY310" fmla="*/ 130244 h 282388"/>
              <a:gd name="connsiteX311" fmla="*/ 1050715 w 4766252"/>
              <a:gd name="connsiteY311" fmla="*/ 101429 h 282388"/>
              <a:gd name="connsiteX312" fmla="*/ 1079760 w 4766252"/>
              <a:gd name="connsiteY312" fmla="*/ 130244 h 282388"/>
              <a:gd name="connsiteX313" fmla="*/ 1019710 w 4766252"/>
              <a:gd name="connsiteY313" fmla="*/ 130244 h 282388"/>
              <a:gd name="connsiteX314" fmla="*/ 1057285 w 4766252"/>
              <a:gd name="connsiteY314" fmla="*/ 215998 h 282388"/>
              <a:gd name="connsiteX315" fmla="*/ 1107654 w 4766252"/>
              <a:gd name="connsiteY315" fmla="*/ 202974 h 282388"/>
              <a:gd name="connsiteX316" fmla="*/ 1107654 w 4766252"/>
              <a:gd name="connsiteY316" fmla="*/ 170931 h 282388"/>
              <a:gd name="connsiteX317" fmla="*/ 1061434 w 4766252"/>
              <a:gd name="connsiteY317" fmla="*/ 183610 h 282388"/>
              <a:gd name="connsiteX318" fmla="*/ 1020747 w 4766252"/>
              <a:gd name="connsiteY318" fmla="*/ 155947 h 282388"/>
              <a:gd name="connsiteX319" fmla="*/ 1118142 w 4766252"/>
              <a:gd name="connsiteY319" fmla="*/ 155947 h 282388"/>
              <a:gd name="connsiteX320" fmla="*/ 1118949 w 4766252"/>
              <a:gd name="connsiteY320" fmla="*/ 139926 h 282388"/>
              <a:gd name="connsiteX321" fmla="*/ 1050600 w 4766252"/>
              <a:gd name="connsiteY321" fmla="*/ 71001 h 282388"/>
              <a:gd name="connsiteX322" fmla="*/ 979253 w 4766252"/>
              <a:gd name="connsiteY322" fmla="*/ 144883 h 282388"/>
              <a:gd name="connsiteX323" fmla="*/ 1057285 w 4766252"/>
              <a:gd name="connsiteY323" fmla="*/ 215998 h 282388"/>
              <a:gd name="connsiteX324" fmla="*/ 921162 w 4766252"/>
              <a:gd name="connsiteY324" fmla="*/ 152374 h 282388"/>
              <a:gd name="connsiteX325" fmla="*/ 969571 w 4766252"/>
              <a:gd name="connsiteY325" fmla="*/ 113416 h 282388"/>
              <a:gd name="connsiteX326" fmla="*/ 969571 w 4766252"/>
              <a:gd name="connsiteY326" fmla="*/ 71116 h 282388"/>
              <a:gd name="connsiteX327" fmla="*/ 921162 w 4766252"/>
              <a:gd name="connsiteY327" fmla="*/ 99009 h 282388"/>
              <a:gd name="connsiteX328" fmla="*/ 921162 w 4766252"/>
              <a:gd name="connsiteY328" fmla="*/ 73882 h 282388"/>
              <a:gd name="connsiteX329" fmla="*/ 883011 w 4766252"/>
              <a:gd name="connsiteY329" fmla="*/ 73882 h 282388"/>
              <a:gd name="connsiteX330" fmla="*/ 883011 w 4766252"/>
              <a:gd name="connsiteY330" fmla="*/ 213347 h 282388"/>
              <a:gd name="connsiteX331" fmla="*/ 921162 w 4766252"/>
              <a:gd name="connsiteY331" fmla="*/ 213347 h 282388"/>
              <a:gd name="connsiteX332" fmla="*/ 921162 w 4766252"/>
              <a:gd name="connsiteY332" fmla="*/ 152490 h 282388"/>
              <a:gd name="connsiteX333" fmla="*/ 770977 w 4766252"/>
              <a:gd name="connsiteY333" fmla="*/ 106731 h 282388"/>
              <a:gd name="connsiteX334" fmla="*/ 806939 w 4766252"/>
              <a:gd name="connsiteY334" fmla="*/ 144076 h 282388"/>
              <a:gd name="connsiteX335" fmla="*/ 770977 w 4766252"/>
              <a:gd name="connsiteY335" fmla="*/ 180267 h 282388"/>
              <a:gd name="connsiteX336" fmla="*/ 735823 w 4766252"/>
              <a:gd name="connsiteY336" fmla="*/ 144076 h 282388"/>
              <a:gd name="connsiteX337" fmla="*/ 770977 w 4766252"/>
              <a:gd name="connsiteY337" fmla="*/ 106731 h 282388"/>
              <a:gd name="connsiteX338" fmla="*/ 806939 w 4766252"/>
              <a:gd name="connsiteY338" fmla="*/ 213232 h 282388"/>
              <a:gd name="connsiteX339" fmla="*/ 845666 w 4766252"/>
              <a:gd name="connsiteY339" fmla="*/ 213232 h 282388"/>
              <a:gd name="connsiteX340" fmla="*/ 845666 w 4766252"/>
              <a:gd name="connsiteY340" fmla="*/ 73767 h 282388"/>
              <a:gd name="connsiteX341" fmla="*/ 806939 w 4766252"/>
              <a:gd name="connsiteY341" fmla="*/ 73767 h 282388"/>
              <a:gd name="connsiteX342" fmla="*/ 806939 w 4766252"/>
              <a:gd name="connsiteY342" fmla="*/ 89788 h 282388"/>
              <a:gd name="connsiteX343" fmla="*/ 765676 w 4766252"/>
              <a:gd name="connsiteY343" fmla="*/ 71001 h 282388"/>
              <a:gd name="connsiteX344" fmla="*/ 696289 w 4766252"/>
              <a:gd name="connsiteY344" fmla="*/ 144076 h 282388"/>
              <a:gd name="connsiteX345" fmla="*/ 765676 w 4766252"/>
              <a:gd name="connsiteY345" fmla="*/ 215998 h 282388"/>
              <a:gd name="connsiteX346" fmla="*/ 806939 w 4766252"/>
              <a:gd name="connsiteY346" fmla="*/ 197441 h 282388"/>
              <a:gd name="connsiteX347" fmla="*/ 806939 w 4766252"/>
              <a:gd name="connsiteY347" fmla="*/ 213232 h 282388"/>
              <a:gd name="connsiteX348" fmla="*/ 625749 w 4766252"/>
              <a:gd name="connsiteY348" fmla="*/ 73767 h 282388"/>
              <a:gd name="connsiteX349" fmla="*/ 585408 w 4766252"/>
              <a:gd name="connsiteY349" fmla="*/ 73767 h 282388"/>
              <a:gd name="connsiteX350" fmla="*/ 551637 w 4766252"/>
              <a:gd name="connsiteY350" fmla="*/ 143730 h 282388"/>
              <a:gd name="connsiteX351" fmla="*/ 518211 w 4766252"/>
              <a:gd name="connsiteY351" fmla="*/ 73767 h 282388"/>
              <a:gd name="connsiteX352" fmla="*/ 473144 w 4766252"/>
              <a:gd name="connsiteY352" fmla="*/ 73767 h 282388"/>
              <a:gd name="connsiteX353" fmla="*/ 530659 w 4766252"/>
              <a:gd name="connsiteY353" fmla="*/ 186607 h 282388"/>
              <a:gd name="connsiteX354" fmla="*/ 484440 w 4766252"/>
              <a:gd name="connsiteY354" fmla="*/ 282273 h 282388"/>
              <a:gd name="connsiteX355" fmla="*/ 524551 w 4766252"/>
              <a:gd name="connsiteY355" fmla="*/ 282273 h 282388"/>
              <a:gd name="connsiteX356" fmla="*/ 625749 w 4766252"/>
              <a:gd name="connsiteY356" fmla="*/ 73651 h 282388"/>
              <a:gd name="connsiteX357" fmla="*/ 369295 w 4766252"/>
              <a:gd name="connsiteY357" fmla="*/ 142923 h 282388"/>
              <a:gd name="connsiteX358" fmla="*/ 399954 w 4766252"/>
              <a:gd name="connsiteY358" fmla="*/ 107769 h 282388"/>
              <a:gd name="connsiteX359" fmla="*/ 424620 w 4766252"/>
              <a:gd name="connsiteY359" fmla="*/ 137390 h 282388"/>
              <a:gd name="connsiteX360" fmla="*/ 424620 w 4766252"/>
              <a:gd name="connsiteY360" fmla="*/ 213232 h 282388"/>
              <a:gd name="connsiteX361" fmla="*/ 463347 w 4766252"/>
              <a:gd name="connsiteY361" fmla="*/ 213232 h 282388"/>
              <a:gd name="connsiteX362" fmla="*/ 463347 w 4766252"/>
              <a:gd name="connsiteY362" fmla="*/ 128054 h 282388"/>
              <a:gd name="connsiteX363" fmla="*/ 411595 w 4766252"/>
              <a:gd name="connsiteY363" fmla="*/ 71116 h 282388"/>
              <a:gd name="connsiteX364" fmla="*/ 369295 w 4766252"/>
              <a:gd name="connsiteY364" fmla="*/ 90480 h 282388"/>
              <a:gd name="connsiteX365" fmla="*/ 369295 w 4766252"/>
              <a:gd name="connsiteY365" fmla="*/ 5878 h 282388"/>
              <a:gd name="connsiteX366" fmla="*/ 331143 w 4766252"/>
              <a:gd name="connsiteY366" fmla="*/ 5878 h 282388"/>
              <a:gd name="connsiteX367" fmla="*/ 331143 w 4766252"/>
              <a:gd name="connsiteY367" fmla="*/ 213347 h 282388"/>
              <a:gd name="connsiteX368" fmla="*/ 369295 w 4766252"/>
              <a:gd name="connsiteY368" fmla="*/ 213347 h 282388"/>
              <a:gd name="connsiteX369" fmla="*/ 369295 w 4766252"/>
              <a:gd name="connsiteY369" fmla="*/ 143038 h 282388"/>
              <a:gd name="connsiteX370" fmla="*/ 310397 w 4766252"/>
              <a:gd name="connsiteY370" fmla="*/ 5763 h 282388"/>
              <a:gd name="connsiteX371" fmla="*/ 265560 w 4766252"/>
              <a:gd name="connsiteY371" fmla="*/ 5763 h 282388"/>
              <a:gd name="connsiteX372" fmla="*/ 214154 w 4766252"/>
              <a:gd name="connsiteY372" fmla="*/ 126671 h 282388"/>
              <a:gd name="connsiteX373" fmla="*/ 156293 w 4766252"/>
              <a:gd name="connsiteY373" fmla="*/ 0 h 282388"/>
              <a:gd name="connsiteX374" fmla="*/ 97626 w 4766252"/>
              <a:gd name="connsiteY374" fmla="*/ 127248 h 282388"/>
              <a:gd name="connsiteX375" fmla="*/ 46219 w 4766252"/>
              <a:gd name="connsiteY375" fmla="*/ 5763 h 282388"/>
              <a:gd name="connsiteX376" fmla="*/ 0 w 4766252"/>
              <a:gd name="connsiteY376" fmla="*/ 5763 h 282388"/>
              <a:gd name="connsiteX377" fmla="*/ 96012 w 4766252"/>
              <a:gd name="connsiteY377" fmla="*/ 218995 h 282388"/>
              <a:gd name="connsiteX378" fmla="*/ 155486 w 4766252"/>
              <a:gd name="connsiteY378" fmla="*/ 89788 h 282388"/>
              <a:gd name="connsiteX379" fmla="*/ 213578 w 4766252"/>
              <a:gd name="connsiteY379" fmla="*/ 218995 h 282388"/>
              <a:gd name="connsiteX380" fmla="*/ 310397 w 4766252"/>
              <a:gd name="connsiteY380" fmla="*/ 5763 h 2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4766252" h="282388">
                <a:moveTo>
                  <a:pt x="4689028" y="215998"/>
                </a:moveTo>
                <a:cubicBezTo>
                  <a:pt x="4703436" y="215998"/>
                  <a:pt x="4713348" y="206547"/>
                  <a:pt x="4713348" y="192485"/>
                </a:cubicBezTo>
                <a:cubicBezTo>
                  <a:pt x="4713348" y="178423"/>
                  <a:pt x="4703436" y="168741"/>
                  <a:pt x="4689028" y="168741"/>
                </a:cubicBezTo>
                <a:cubicBezTo>
                  <a:pt x="4674621" y="168741"/>
                  <a:pt x="4664362" y="178423"/>
                  <a:pt x="4664362" y="192485"/>
                </a:cubicBezTo>
                <a:cubicBezTo>
                  <a:pt x="4664362" y="206547"/>
                  <a:pt x="4674621" y="215998"/>
                  <a:pt x="4689028" y="215998"/>
                </a:cubicBezTo>
                <a:moveTo>
                  <a:pt x="4721186" y="116182"/>
                </a:moveTo>
                <a:cubicBezTo>
                  <a:pt x="4749425" y="107653"/>
                  <a:pt x="4766252" y="87137"/>
                  <a:pt x="4766252" y="60051"/>
                </a:cubicBezTo>
                <a:cubicBezTo>
                  <a:pt x="4766252" y="24666"/>
                  <a:pt x="4737783" y="3112"/>
                  <a:pt x="4699056" y="3112"/>
                </a:cubicBezTo>
                <a:cubicBezTo>
                  <a:pt x="4656986" y="3112"/>
                  <a:pt x="4627364" y="28239"/>
                  <a:pt x="4627364" y="67542"/>
                </a:cubicBezTo>
                <a:lnTo>
                  <a:pt x="4664939" y="67542"/>
                </a:lnTo>
                <a:cubicBezTo>
                  <a:pt x="4664939" y="48986"/>
                  <a:pt x="4678770" y="37344"/>
                  <a:pt x="4697557" y="37344"/>
                </a:cubicBezTo>
                <a:cubicBezTo>
                  <a:pt x="4713579" y="37344"/>
                  <a:pt x="4726834" y="46450"/>
                  <a:pt x="4726834" y="62817"/>
                </a:cubicBezTo>
                <a:cubicBezTo>
                  <a:pt x="4726834" y="79184"/>
                  <a:pt x="4714155" y="87713"/>
                  <a:pt x="4699747" y="91632"/>
                </a:cubicBezTo>
                <a:lnTo>
                  <a:pt x="4669895" y="99354"/>
                </a:lnTo>
                <a:lnTo>
                  <a:pt x="4673814" y="145804"/>
                </a:lnTo>
                <a:lnTo>
                  <a:pt x="4704243" y="145804"/>
                </a:lnTo>
                <a:lnTo>
                  <a:pt x="4706433" y="120908"/>
                </a:lnTo>
                <a:lnTo>
                  <a:pt x="4721071" y="116182"/>
                </a:lnTo>
                <a:close/>
                <a:moveTo>
                  <a:pt x="4615722" y="206316"/>
                </a:moveTo>
                <a:lnTo>
                  <a:pt x="4615722" y="172891"/>
                </a:lnTo>
                <a:cubicBezTo>
                  <a:pt x="4607193" y="178423"/>
                  <a:pt x="4597511" y="180959"/>
                  <a:pt x="4587253" y="180959"/>
                </a:cubicBezTo>
                <a:cubicBezTo>
                  <a:pt x="4574229" y="180959"/>
                  <a:pt x="4564316" y="174274"/>
                  <a:pt x="4564316" y="158599"/>
                </a:cubicBezTo>
                <a:lnTo>
                  <a:pt x="4564316" y="106616"/>
                </a:lnTo>
                <a:lnTo>
                  <a:pt x="4614339" y="106616"/>
                </a:lnTo>
                <a:lnTo>
                  <a:pt x="4614339" y="73997"/>
                </a:lnTo>
                <a:lnTo>
                  <a:pt x="4564316" y="73997"/>
                </a:lnTo>
                <a:lnTo>
                  <a:pt x="4564316" y="33656"/>
                </a:lnTo>
                <a:lnTo>
                  <a:pt x="4525819" y="33656"/>
                </a:lnTo>
                <a:lnTo>
                  <a:pt x="4525819" y="160673"/>
                </a:lnTo>
                <a:cubicBezTo>
                  <a:pt x="4525819" y="200207"/>
                  <a:pt x="4545990" y="216229"/>
                  <a:pt x="4579185" y="216229"/>
                </a:cubicBezTo>
                <a:cubicBezTo>
                  <a:pt x="4593016" y="216229"/>
                  <a:pt x="4605695" y="213232"/>
                  <a:pt x="4615722" y="206547"/>
                </a:cubicBezTo>
                <a:moveTo>
                  <a:pt x="4404104" y="142923"/>
                </a:moveTo>
                <a:cubicBezTo>
                  <a:pt x="4404104" y="123559"/>
                  <a:pt x="4415976" y="107769"/>
                  <a:pt x="4434763" y="107769"/>
                </a:cubicBezTo>
                <a:cubicBezTo>
                  <a:pt x="4451591" y="107769"/>
                  <a:pt x="4459429" y="118834"/>
                  <a:pt x="4459429" y="137390"/>
                </a:cubicBezTo>
                <a:lnTo>
                  <a:pt x="4459429" y="213232"/>
                </a:lnTo>
                <a:lnTo>
                  <a:pt x="4498157" y="213232"/>
                </a:lnTo>
                <a:lnTo>
                  <a:pt x="4498157" y="128054"/>
                </a:lnTo>
                <a:cubicBezTo>
                  <a:pt x="4498157" y="95666"/>
                  <a:pt x="4478793" y="71116"/>
                  <a:pt x="4446405" y="71116"/>
                </a:cubicBezTo>
                <a:cubicBezTo>
                  <a:pt x="4428424" y="71116"/>
                  <a:pt x="4414362" y="78608"/>
                  <a:pt x="4404104" y="90480"/>
                </a:cubicBezTo>
                <a:lnTo>
                  <a:pt x="4404104" y="73882"/>
                </a:lnTo>
                <a:lnTo>
                  <a:pt x="4365953" y="73882"/>
                </a:lnTo>
                <a:lnTo>
                  <a:pt x="4365953" y="213347"/>
                </a:lnTo>
                <a:lnTo>
                  <a:pt x="4404104" y="213347"/>
                </a:lnTo>
                <a:lnTo>
                  <a:pt x="4404104" y="143038"/>
                </a:lnTo>
                <a:close/>
                <a:moveTo>
                  <a:pt x="4253920" y="106731"/>
                </a:moveTo>
                <a:cubicBezTo>
                  <a:pt x="4274666" y="106731"/>
                  <a:pt x="4289881" y="122522"/>
                  <a:pt x="4289881" y="144076"/>
                </a:cubicBezTo>
                <a:cubicBezTo>
                  <a:pt x="4289881" y="165629"/>
                  <a:pt x="4274666" y="180267"/>
                  <a:pt x="4253920" y="180267"/>
                </a:cubicBezTo>
                <a:cubicBezTo>
                  <a:pt x="4233173" y="180267"/>
                  <a:pt x="4218765" y="165053"/>
                  <a:pt x="4218765" y="144076"/>
                </a:cubicBezTo>
                <a:cubicBezTo>
                  <a:pt x="4218765" y="123098"/>
                  <a:pt x="4233749" y="106731"/>
                  <a:pt x="4253920" y="106731"/>
                </a:cubicBezTo>
                <a:moveTo>
                  <a:pt x="4289881" y="213232"/>
                </a:moveTo>
                <a:lnTo>
                  <a:pt x="4328608" y="213232"/>
                </a:lnTo>
                <a:lnTo>
                  <a:pt x="4328608" y="73767"/>
                </a:lnTo>
                <a:lnTo>
                  <a:pt x="4289881" y="73767"/>
                </a:lnTo>
                <a:lnTo>
                  <a:pt x="4289881" y="89788"/>
                </a:lnTo>
                <a:cubicBezTo>
                  <a:pt x="4279969" y="77916"/>
                  <a:pt x="4265561" y="71001"/>
                  <a:pt x="4248618" y="71001"/>
                </a:cubicBezTo>
                <a:cubicBezTo>
                  <a:pt x="4207700" y="71001"/>
                  <a:pt x="4179231" y="102006"/>
                  <a:pt x="4179231" y="144076"/>
                </a:cubicBezTo>
                <a:cubicBezTo>
                  <a:pt x="4179231" y="186146"/>
                  <a:pt x="4208046" y="215998"/>
                  <a:pt x="4248618" y="215998"/>
                </a:cubicBezTo>
                <a:cubicBezTo>
                  <a:pt x="4265446" y="215998"/>
                  <a:pt x="4279853" y="209082"/>
                  <a:pt x="4289881" y="197441"/>
                </a:cubicBezTo>
                <a:lnTo>
                  <a:pt x="4289881" y="213232"/>
                </a:lnTo>
                <a:close/>
                <a:moveTo>
                  <a:pt x="4164593" y="206316"/>
                </a:moveTo>
                <a:lnTo>
                  <a:pt x="4164593" y="172891"/>
                </a:lnTo>
                <a:cubicBezTo>
                  <a:pt x="4156064" y="178423"/>
                  <a:pt x="4146381" y="180959"/>
                  <a:pt x="4136123" y="180959"/>
                </a:cubicBezTo>
                <a:cubicBezTo>
                  <a:pt x="4123099" y="180959"/>
                  <a:pt x="4113187" y="174274"/>
                  <a:pt x="4113187" y="158599"/>
                </a:cubicBezTo>
                <a:lnTo>
                  <a:pt x="4113187" y="106616"/>
                </a:lnTo>
                <a:lnTo>
                  <a:pt x="4163210" y="106616"/>
                </a:lnTo>
                <a:lnTo>
                  <a:pt x="4163210" y="73997"/>
                </a:lnTo>
                <a:lnTo>
                  <a:pt x="4113187" y="73997"/>
                </a:lnTo>
                <a:lnTo>
                  <a:pt x="4113187" y="33656"/>
                </a:lnTo>
                <a:lnTo>
                  <a:pt x="4074689" y="33656"/>
                </a:lnTo>
                <a:lnTo>
                  <a:pt x="4074689" y="160673"/>
                </a:lnTo>
                <a:cubicBezTo>
                  <a:pt x="4074689" y="200207"/>
                  <a:pt x="4094860" y="216229"/>
                  <a:pt x="4128055" y="216229"/>
                </a:cubicBezTo>
                <a:cubicBezTo>
                  <a:pt x="4141886" y="216229"/>
                  <a:pt x="4154565" y="213232"/>
                  <a:pt x="4164593" y="206547"/>
                </a:cubicBezTo>
                <a:moveTo>
                  <a:pt x="4008530" y="152374"/>
                </a:moveTo>
                <a:cubicBezTo>
                  <a:pt x="4008530" y="122752"/>
                  <a:pt x="4032043" y="108114"/>
                  <a:pt x="4056939" y="113416"/>
                </a:cubicBezTo>
                <a:lnTo>
                  <a:pt x="4056939" y="71116"/>
                </a:lnTo>
                <a:cubicBezTo>
                  <a:pt x="4036192" y="71116"/>
                  <a:pt x="4019826" y="81028"/>
                  <a:pt x="4008530" y="99009"/>
                </a:cubicBezTo>
                <a:lnTo>
                  <a:pt x="4008530" y="73882"/>
                </a:lnTo>
                <a:lnTo>
                  <a:pt x="3970379" y="73882"/>
                </a:lnTo>
                <a:lnTo>
                  <a:pt x="3970379" y="213347"/>
                </a:lnTo>
                <a:lnTo>
                  <a:pt x="4008530" y="213347"/>
                </a:lnTo>
                <a:lnTo>
                  <a:pt x="4008530" y="152490"/>
                </a:lnTo>
                <a:close/>
                <a:moveTo>
                  <a:pt x="3903412" y="143269"/>
                </a:moveTo>
                <a:cubicBezTo>
                  <a:pt x="3903412" y="164822"/>
                  <a:pt x="3888429" y="180383"/>
                  <a:pt x="3868027" y="180383"/>
                </a:cubicBezTo>
                <a:cubicBezTo>
                  <a:pt x="3847626" y="180383"/>
                  <a:pt x="3832066" y="164938"/>
                  <a:pt x="3832066" y="143269"/>
                </a:cubicBezTo>
                <a:cubicBezTo>
                  <a:pt x="3832066" y="121600"/>
                  <a:pt x="3847050" y="106731"/>
                  <a:pt x="3868027" y="106731"/>
                </a:cubicBezTo>
                <a:cubicBezTo>
                  <a:pt x="3889005" y="106731"/>
                  <a:pt x="3903412" y="121945"/>
                  <a:pt x="3903412" y="143269"/>
                </a:cubicBezTo>
                <a:moveTo>
                  <a:pt x="3868604" y="215998"/>
                </a:moveTo>
                <a:cubicBezTo>
                  <a:pt x="3911250" y="215998"/>
                  <a:pt x="3942716" y="185800"/>
                  <a:pt x="3942716" y="142693"/>
                </a:cubicBezTo>
                <a:cubicBezTo>
                  <a:pt x="3942716" y="99585"/>
                  <a:pt x="3911135" y="71001"/>
                  <a:pt x="3868604" y="71001"/>
                </a:cubicBezTo>
                <a:cubicBezTo>
                  <a:pt x="3826073" y="71001"/>
                  <a:pt x="3792532" y="100277"/>
                  <a:pt x="3792532" y="142693"/>
                </a:cubicBezTo>
                <a:cubicBezTo>
                  <a:pt x="3792532" y="185108"/>
                  <a:pt x="3824920" y="215998"/>
                  <a:pt x="3868604" y="215998"/>
                </a:cubicBezTo>
                <a:moveTo>
                  <a:pt x="3735593" y="142923"/>
                </a:moveTo>
                <a:cubicBezTo>
                  <a:pt x="3735593" y="164822"/>
                  <a:pt x="3720609" y="180267"/>
                  <a:pt x="3700208" y="180267"/>
                </a:cubicBezTo>
                <a:cubicBezTo>
                  <a:pt x="3679807" y="180267"/>
                  <a:pt x="3664016" y="164822"/>
                  <a:pt x="3664016" y="142923"/>
                </a:cubicBezTo>
                <a:cubicBezTo>
                  <a:pt x="3664016" y="121024"/>
                  <a:pt x="3679461" y="106731"/>
                  <a:pt x="3700208" y="106731"/>
                </a:cubicBezTo>
                <a:cubicBezTo>
                  <a:pt x="3720955" y="106731"/>
                  <a:pt x="3735593" y="121945"/>
                  <a:pt x="3735593" y="142923"/>
                </a:cubicBezTo>
                <a:moveTo>
                  <a:pt x="3705395" y="215998"/>
                </a:moveTo>
                <a:cubicBezTo>
                  <a:pt x="3746082" y="215998"/>
                  <a:pt x="3774782" y="184993"/>
                  <a:pt x="3774782" y="142923"/>
                </a:cubicBezTo>
                <a:cubicBezTo>
                  <a:pt x="3774782" y="100853"/>
                  <a:pt x="3745736" y="71001"/>
                  <a:pt x="3705395" y="71001"/>
                </a:cubicBezTo>
                <a:cubicBezTo>
                  <a:pt x="3688567" y="71001"/>
                  <a:pt x="3674390" y="77916"/>
                  <a:pt x="3663901" y="89557"/>
                </a:cubicBezTo>
                <a:lnTo>
                  <a:pt x="3663901" y="73767"/>
                </a:lnTo>
                <a:lnTo>
                  <a:pt x="3625750" y="73767"/>
                </a:lnTo>
                <a:lnTo>
                  <a:pt x="3625750" y="282388"/>
                </a:lnTo>
                <a:lnTo>
                  <a:pt x="3663901" y="282388"/>
                </a:lnTo>
                <a:lnTo>
                  <a:pt x="3663901" y="197441"/>
                </a:lnTo>
                <a:cubicBezTo>
                  <a:pt x="3674390" y="209082"/>
                  <a:pt x="3688567" y="215998"/>
                  <a:pt x="3705395" y="215998"/>
                </a:cubicBezTo>
                <a:moveTo>
                  <a:pt x="3413325" y="142923"/>
                </a:moveTo>
                <a:cubicBezTo>
                  <a:pt x="3413325" y="123559"/>
                  <a:pt x="3423813" y="107769"/>
                  <a:pt x="3440757" y="107769"/>
                </a:cubicBezTo>
                <a:cubicBezTo>
                  <a:pt x="3457700" y="107769"/>
                  <a:pt x="3463694" y="118603"/>
                  <a:pt x="3463694" y="137045"/>
                </a:cubicBezTo>
                <a:lnTo>
                  <a:pt x="3463694" y="213117"/>
                </a:lnTo>
                <a:lnTo>
                  <a:pt x="3502191" y="213117"/>
                </a:lnTo>
                <a:lnTo>
                  <a:pt x="3502191" y="142577"/>
                </a:lnTo>
                <a:cubicBezTo>
                  <a:pt x="3502191" y="123214"/>
                  <a:pt x="3512679" y="107769"/>
                  <a:pt x="3529623" y="107769"/>
                </a:cubicBezTo>
                <a:cubicBezTo>
                  <a:pt x="3545413" y="107769"/>
                  <a:pt x="3552559" y="118603"/>
                  <a:pt x="3552559" y="137045"/>
                </a:cubicBezTo>
                <a:lnTo>
                  <a:pt x="3552559" y="213117"/>
                </a:lnTo>
                <a:lnTo>
                  <a:pt x="3591056" y="213117"/>
                </a:lnTo>
                <a:lnTo>
                  <a:pt x="3591056" y="127939"/>
                </a:lnTo>
                <a:cubicBezTo>
                  <a:pt x="3591056" y="95551"/>
                  <a:pt x="3571462" y="71001"/>
                  <a:pt x="3538728" y="71001"/>
                </a:cubicBezTo>
                <a:cubicBezTo>
                  <a:pt x="3518788" y="71001"/>
                  <a:pt x="3503343" y="79530"/>
                  <a:pt x="3493085" y="92900"/>
                </a:cubicBezTo>
                <a:cubicBezTo>
                  <a:pt x="3484556" y="79299"/>
                  <a:pt x="3470955" y="71001"/>
                  <a:pt x="3452974" y="71001"/>
                </a:cubicBezTo>
                <a:cubicBezTo>
                  <a:pt x="3436377" y="71001"/>
                  <a:pt x="3423122" y="77916"/>
                  <a:pt x="3413440" y="89557"/>
                </a:cubicBezTo>
                <a:lnTo>
                  <a:pt x="3413440" y="73767"/>
                </a:lnTo>
                <a:lnTo>
                  <a:pt x="3375289" y="73767"/>
                </a:lnTo>
                <a:lnTo>
                  <a:pt x="3375289" y="213232"/>
                </a:lnTo>
                <a:lnTo>
                  <a:pt x="3413440" y="213232"/>
                </a:lnTo>
                <a:lnTo>
                  <a:pt x="3413440" y="142923"/>
                </a:lnTo>
                <a:close/>
                <a:moveTo>
                  <a:pt x="3299332" y="213232"/>
                </a:moveTo>
                <a:lnTo>
                  <a:pt x="3337829" y="213232"/>
                </a:lnTo>
                <a:lnTo>
                  <a:pt x="3337829" y="73767"/>
                </a:lnTo>
                <a:lnTo>
                  <a:pt x="3299332" y="73767"/>
                </a:lnTo>
                <a:lnTo>
                  <a:pt x="3299332" y="213232"/>
                </a:lnTo>
                <a:close/>
                <a:moveTo>
                  <a:pt x="3315353" y="53596"/>
                </a:moveTo>
                <a:cubicBezTo>
                  <a:pt x="3320886" y="53596"/>
                  <a:pt x="3325611" y="51637"/>
                  <a:pt x="3329991" y="48294"/>
                </a:cubicBezTo>
                <a:lnTo>
                  <a:pt x="3350738" y="31927"/>
                </a:lnTo>
                <a:lnTo>
                  <a:pt x="3329761" y="15906"/>
                </a:lnTo>
                <a:cubicBezTo>
                  <a:pt x="3325381" y="12333"/>
                  <a:pt x="3320886" y="10604"/>
                  <a:pt x="3315353" y="10604"/>
                </a:cubicBezTo>
                <a:cubicBezTo>
                  <a:pt x="3303482" y="10604"/>
                  <a:pt x="3294030" y="20516"/>
                  <a:pt x="3294030" y="32504"/>
                </a:cubicBezTo>
                <a:cubicBezTo>
                  <a:pt x="3294030" y="44490"/>
                  <a:pt x="3303482" y="53481"/>
                  <a:pt x="3315353" y="53481"/>
                </a:cubicBezTo>
                <a:moveTo>
                  <a:pt x="3171278" y="143269"/>
                </a:moveTo>
                <a:cubicBezTo>
                  <a:pt x="3171278" y="164822"/>
                  <a:pt x="3156294" y="180383"/>
                  <a:pt x="3135893" y="180383"/>
                </a:cubicBezTo>
                <a:cubicBezTo>
                  <a:pt x="3115491" y="180383"/>
                  <a:pt x="3099931" y="164938"/>
                  <a:pt x="3099931" y="143269"/>
                </a:cubicBezTo>
                <a:cubicBezTo>
                  <a:pt x="3099931" y="121600"/>
                  <a:pt x="3114915" y="106731"/>
                  <a:pt x="3135893" y="106731"/>
                </a:cubicBezTo>
                <a:cubicBezTo>
                  <a:pt x="3156870" y="106731"/>
                  <a:pt x="3171278" y="121945"/>
                  <a:pt x="3171278" y="143269"/>
                </a:cubicBezTo>
                <a:moveTo>
                  <a:pt x="3136354" y="215998"/>
                </a:moveTo>
                <a:cubicBezTo>
                  <a:pt x="3179000" y="215998"/>
                  <a:pt x="3210466" y="185800"/>
                  <a:pt x="3210466" y="142693"/>
                </a:cubicBezTo>
                <a:cubicBezTo>
                  <a:pt x="3210466" y="99585"/>
                  <a:pt x="3178885" y="71001"/>
                  <a:pt x="3136354" y="71001"/>
                </a:cubicBezTo>
                <a:cubicBezTo>
                  <a:pt x="3093823" y="71001"/>
                  <a:pt x="3060282" y="100277"/>
                  <a:pt x="3060282" y="142693"/>
                </a:cubicBezTo>
                <a:cubicBezTo>
                  <a:pt x="3060282" y="185108"/>
                  <a:pt x="3092670" y="215998"/>
                  <a:pt x="3136354" y="215998"/>
                </a:cubicBezTo>
                <a:moveTo>
                  <a:pt x="2937990" y="166205"/>
                </a:moveTo>
                <a:lnTo>
                  <a:pt x="2937990" y="202743"/>
                </a:lnTo>
                <a:cubicBezTo>
                  <a:pt x="2950439" y="211042"/>
                  <a:pt x="2967612" y="215998"/>
                  <a:pt x="2985823" y="215998"/>
                </a:cubicBezTo>
                <a:cubicBezTo>
                  <a:pt x="3018788" y="215998"/>
                  <a:pt x="3043339" y="199170"/>
                  <a:pt x="3043339" y="169779"/>
                </a:cubicBezTo>
                <a:cubicBezTo>
                  <a:pt x="3043339" y="152605"/>
                  <a:pt x="3033887" y="142116"/>
                  <a:pt x="3014062" y="133587"/>
                </a:cubicBezTo>
                <a:lnTo>
                  <a:pt x="2986976" y="121945"/>
                </a:lnTo>
                <a:cubicBezTo>
                  <a:pt x="2978908" y="118949"/>
                  <a:pt x="2976141" y="115837"/>
                  <a:pt x="2976141" y="110074"/>
                </a:cubicBezTo>
                <a:cubicBezTo>
                  <a:pt x="2976141" y="102928"/>
                  <a:pt x="2982481" y="98433"/>
                  <a:pt x="2992970" y="98433"/>
                </a:cubicBezTo>
                <a:cubicBezTo>
                  <a:pt x="3005648" y="98433"/>
                  <a:pt x="3021785" y="105579"/>
                  <a:pt x="3035270" y="117566"/>
                </a:cubicBezTo>
                <a:lnTo>
                  <a:pt x="3035270" y="82411"/>
                </a:lnTo>
                <a:cubicBezTo>
                  <a:pt x="3023053" y="74919"/>
                  <a:pt x="3007608" y="71116"/>
                  <a:pt x="2991010" y="71116"/>
                </a:cubicBezTo>
                <a:cubicBezTo>
                  <a:pt x="2959198" y="71116"/>
                  <a:pt x="2938221" y="87137"/>
                  <a:pt x="2938221" y="113762"/>
                </a:cubicBezTo>
                <a:cubicBezTo>
                  <a:pt x="2938221" y="135085"/>
                  <a:pt x="2950439" y="144998"/>
                  <a:pt x="2969226" y="153066"/>
                </a:cubicBezTo>
                <a:lnTo>
                  <a:pt x="2995275" y="163900"/>
                </a:lnTo>
                <a:cubicBezTo>
                  <a:pt x="3002767" y="167243"/>
                  <a:pt x="3004957" y="170816"/>
                  <a:pt x="3004957" y="175772"/>
                </a:cubicBezTo>
                <a:cubicBezTo>
                  <a:pt x="3004957" y="183264"/>
                  <a:pt x="2998041" y="187990"/>
                  <a:pt x="2986746" y="187990"/>
                </a:cubicBezTo>
                <a:cubicBezTo>
                  <a:pt x="2970724" y="187990"/>
                  <a:pt x="2953320" y="180844"/>
                  <a:pt x="2938106" y="166436"/>
                </a:cubicBezTo>
                <a:moveTo>
                  <a:pt x="2752421" y="166205"/>
                </a:moveTo>
                <a:lnTo>
                  <a:pt x="2752421" y="202743"/>
                </a:lnTo>
                <a:cubicBezTo>
                  <a:pt x="2764869" y="211042"/>
                  <a:pt x="2782043" y="215998"/>
                  <a:pt x="2800254" y="215998"/>
                </a:cubicBezTo>
                <a:cubicBezTo>
                  <a:pt x="2833219" y="215998"/>
                  <a:pt x="2857769" y="199170"/>
                  <a:pt x="2857769" y="169779"/>
                </a:cubicBezTo>
                <a:cubicBezTo>
                  <a:pt x="2857769" y="152605"/>
                  <a:pt x="2848318" y="142116"/>
                  <a:pt x="2828493" y="133587"/>
                </a:cubicBezTo>
                <a:lnTo>
                  <a:pt x="2801406" y="121945"/>
                </a:lnTo>
                <a:cubicBezTo>
                  <a:pt x="2793338" y="118949"/>
                  <a:pt x="2790572" y="115837"/>
                  <a:pt x="2790572" y="110074"/>
                </a:cubicBezTo>
                <a:cubicBezTo>
                  <a:pt x="2790572" y="102928"/>
                  <a:pt x="2796912" y="98433"/>
                  <a:pt x="2807400" y="98433"/>
                </a:cubicBezTo>
                <a:cubicBezTo>
                  <a:pt x="2820079" y="98433"/>
                  <a:pt x="2836215" y="105579"/>
                  <a:pt x="2849701" y="117566"/>
                </a:cubicBezTo>
                <a:lnTo>
                  <a:pt x="2849701" y="82411"/>
                </a:lnTo>
                <a:cubicBezTo>
                  <a:pt x="2837483" y="74919"/>
                  <a:pt x="2822038" y="71116"/>
                  <a:pt x="2805441" y="71116"/>
                </a:cubicBezTo>
                <a:cubicBezTo>
                  <a:pt x="2773629" y="71116"/>
                  <a:pt x="2752652" y="87137"/>
                  <a:pt x="2752652" y="113762"/>
                </a:cubicBezTo>
                <a:cubicBezTo>
                  <a:pt x="2752652" y="135085"/>
                  <a:pt x="2764869" y="144998"/>
                  <a:pt x="2783657" y="153066"/>
                </a:cubicBezTo>
                <a:lnTo>
                  <a:pt x="2809705" y="163900"/>
                </a:lnTo>
                <a:cubicBezTo>
                  <a:pt x="2817197" y="167243"/>
                  <a:pt x="2819387" y="170816"/>
                  <a:pt x="2819387" y="175772"/>
                </a:cubicBezTo>
                <a:cubicBezTo>
                  <a:pt x="2819387" y="183264"/>
                  <a:pt x="2812472" y="187990"/>
                  <a:pt x="2801176" y="187990"/>
                </a:cubicBezTo>
                <a:cubicBezTo>
                  <a:pt x="2785155" y="187990"/>
                  <a:pt x="2767751" y="180844"/>
                  <a:pt x="2752536" y="166436"/>
                </a:cubicBezTo>
                <a:moveTo>
                  <a:pt x="2633241" y="130244"/>
                </a:moveTo>
                <a:cubicBezTo>
                  <a:pt x="2636584" y="113647"/>
                  <a:pt x="2646842" y="101429"/>
                  <a:pt x="2664247" y="101429"/>
                </a:cubicBezTo>
                <a:cubicBezTo>
                  <a:pt x="2681651" y="101429"/>
                  <a:pt x="2691333" y="113877"/>
                  <a:pt x="2693292" y="130244"/>
                </a:cubicBezTo>
                <a:lnTo>
                  <a:pt x="2633241" y="130244"/>
                </a:lnTo>
                <a:close/>
                <a:moveTo>
                  <a:pt x="2670816" y="215998"/>
                </a:moveTo>
                <a:cubicBezTo>
                  <a:pt x="2688567" y="215998"/>
                  <a:pt x="2705625" y="211849"/>
                  <a:pt x="2721185" y="202974"/>
                </a:cubicBezTo>
                <a:lnTo>
                  <a:pt x="2721185" y="170931"/>
                </a:lnTo>
                <a:cubicBezTo>
                  <a:pt x="2706547" y="179461"/>
                  <a:pt x="2690987" y="183610"/>
                  <a:pt x="2674966" y="183610"/>
                </a:cubicBezTo>
                <a:cubicBezTo>
                  <a:pt x="2654449" y="183610"/>
                  <a:pt x="2639235" y="173121"/>
                  <a:pt x="2634279" y="155947"/>
                </a:cubicBezTo>
                <a:lnTo>
                  <a:pt x="2731674" y="155947"/>
                </a:lnTo>
                <a:cubicBezTo>
                  <a:pt x="2732250" y="150646"/>
                  <a:pt x="2732481" y="145459"/>
                  <a:pt x="2732481" y="139926"/>
                </a:cubicBezTo>
                <a:cubicBezTo>
                  <a:pt x="2732481" y="99816"/>
                  <a:pt x="2704588" y="71001"/>
                  <a:pt x="2664132" y="71001"/>
                </a:cubicBezTo>
                <a:cubicBezTo>
                  <a:pt x="2621255" y="71001"/>
                  <a:pt x="2592785" y="102236"/>
                  <a:pt x="2592785" y="144883"/>
                </a:cubicBezTo>
                <a:cubicBezTo>
                  <a:pt x="2592785" y="187529"/>
                  <a:pt x="2626787" y="215998"/>
                  <a:pt x="2670816" y="215998"/>
                </a:cubicBezTo>
                <a:moveTo>
                  <a:pt x="2578147" y="206316"/>
                </a:moveTo>
                <a:lnTo>
                  <a:pt x="2578147" y="172891"/>
                </a:lnTo>
                <a:cubicBezTo>
                  <a:pt x="2569618" y="178423"/>
                  <a:pt x="2559936" y="180959"/>
                  <a:pt x="2549678" y="180959"/>
                </a:cubicBezTo>
                <a:cubicBezTo>
                  <a:pt x="2536653" y="180959"/>
                  <a:pt x="2526741" y="174274"/>
                  <a:pt x="2526741" y="158599"/>
                </a:cubicBezTo>
                <a:lnTo>
                  <a:pt x="2526741" y="106616"/>
                </a:lnTo>
                <a:lnTo>
                  <a:pt x="2576764" y="106616"/>
                </a:lnTo>
                <a:lnTo>
                  <a:pt x="2576764" y="73997"/>
                </a:lnTo>
                <a:lnTo>
                  <a:pt x="2526741" y="73997"/>
                </a:lnTo>
                <a:lnTo>
                  <a:pt x="2526741" y="33656"/>
                </a:lnTo>
                <a:lnTo>
                  <a:pt x="2488244" y="33656"/>
                </a:lnTo>
                <a:lnTo>
                  <a:pt x="2488244" y="160673"/>
                </a:lnTo>
                <a:cubicBezTo>
                  <a:pt x="2488244" y="200207"/>
                  <a:pt x="2508414" y="216229"/>
                  <a:pt x="2541610" y="216229"/>
                </a:cubicBezTo>
                <a:cubicBezTo>
                  <a:pt x="2555441" y="216229"/>
                  <a:pt x="2568119" y="213232"/>
                  <a:pt x="2578147" y="206547"/>
                </a:cubicBezTo>
                <a:moveTo>
                  <a:pt x="2378977" y="106731"/>
                </a:moveTo>
                <a:cubicBezTo>
                  <a:pt x="2399724" y="106731"/>
                  <a:pt x="2414938" y="122522"/>
                  <a:pt x="2414938" y="144076"/>
                </a:cubicBezTo>
                <a:cubicBezTo>
                  <a:pt x="2414938" y="165629"/>
                  <a:pt x="2399724" y="180267"/>
                  <a:pt x="2378977" y="180267"/>
                </a:cubicBezTo>
                <a:cubicBezTo>
                  <a:pt x="2358230" y="180267"/>
                  <a:pt x="2343823" y="165053"/>
                  <a:pt x="2343823" y="144076"/>
                </a:cubicBezTo>
                <a:cubicBezTo>
                  <a:pt x="2343823" y="123098"/>
                  <a:pt x="2358806" y="106731"/>
                  <a:pt x="2378977" y="106731"/>
                </a:cubicBezTo>
                <a:moveTo>
                  <a:pt x="2414938" y="213232"/>
                </a:moveTo>
                <a:lnTo>
                  <a:pt x="2453666" y="213232"/>
                </a:lnTo>
                <a:lnTo>
                  <a:pt x="2453666" y="73767"/>
                </a:lnTo>
                <a:lnTo>
                  <a:pt x="2414938" y="73767"/>
                </a:lnTo>
                <a:lnTo>
                  <a:pt x="2414938" y="89788"/>
                </a:lnTo>
                <a:cubicBezTo>
                  <a:pt x="2405026" y="77916"/>
                  <a:pt x="2390618" y="71001"/>
                  <a:pt x="2373675" y="71001"/>
                </a:cubicBezTo>
                <a:cubicBezTo>
                  <a:pt x="2332757" y="71001"/>
                  <a:pt x="2304288" y="102006"/>
                  <a:pt x="2304288" y="144076"/>
                </a:cubicBezTo>
                <a:cubicBezTo>
                  <a:pt x="2304288" y="186146"/>
                  <a:pt x="2333103" y="215998"/>
                  <a:pt x="2373675" y="215998"/>
                </a:cubicBezTo>
                <a:cubicBezTo>
                  <a:pt x="2390503" y="215998"/>
                  <a:pt x="2404911" y="209082"/>
                  <a:pt x="2414938" y="197441"/>
                </a:cubicBezTo>
                <a:lnTo>
                  <a:pt x="2414938" y="213232"/>
                </a:lnTo>
                <a:close/>
                <a:moveTo>
                  <a:pt x="2202283" y="106731"/>
                </a:moveTo>
                <a:cubicBezTo>
                  <a:pt x="2223029" y="106731"/>
                  <a:pt x="2238244" y="122522"/>
                  <a:pt x="2238244" y="144076"/>
                </a:cubicBezTo>
                <a:cubicBezTo>
                  <a:pt x="2238244" y="165629"/>
                  <a:pt x="2223029" y="180267"/>
                  <a:pt x="2202283" y="180267"/>
                </a:cubicBezTo>
                <a:cubicBezTo>
                  <a:pt x="2181536" y="180267"/>
                  <a:pt x="2167128" y="165053"/>
                  <a:pt x="2167128" y="144076"/>
                </a:cubicBezTo>
                <a:cubicBezTo>
                  <a:pt x="2167128" y="123098"/>
                  <a:pt x="2182112" y="106731"/>
                  <a:pt x="2202283" y="106731"/>
                </a:cubicBezTo>
                <a:moveTo>
                  <a:pt x="2238244" y="213232"/>
                </a:moveTo>
                <a:lnTo>
                  <a:pt x="2276971" y="213232"/>
                </a:lnTo>
                <a:lnTo>
                  <a:pt x="2276971" y="5763"/>
                </a:lnTo>
                <a:lnTo>
                  <a:pt x="2238244" y="5763"/>
                </a:lnTo>
                <a:lnTo>
                  <a:pt x="2238244" y="89903"/>
                </a:lnTo>
                <a:cubicBezTo>
                  <a:pt x="2227986" y="78031"/>
                  <a:pt x="2213924" y="71116"/>
                  <a:pt x="2196981" y="71116"/>
                </a:cubicBezTo>
                <a:cubicBezTo>
                  <a:pt x="2156294" y="71116"/>
                  <a:pt x="2127594" y="102121"/>
                  <a:pt x="2127594" y="144191"/>
                </a:cubicBezTo>
                <a:cubicBezTo>
                  <a:pt x="2127594" y="186261"/>
                  <a:pt x="2156409" y="216113"/>
                  <a:pt x="2196981" y="216113"/>
                </a:cubicBezTo>
                <a:cubicBezTo>
                  <a:pt x="2213809" y="216113"/>
                  <a:pt x="2227986" y="209198"/>
                  <a:pt x="2238244" y="197556"/>
                </a:cubicBezTo>
                <a:lnTo>
                  <a:pt x="2238244" y="213347"/>
                </a:lnTo>
                <a:close/>
                <a:moveTo>
                  <a:pt x="2070540" y="142923"/>
                </a:moveTo>
                <a:cubicBezTo>
                  <a:pt x="2070540" y="164822"/>
                  <a:pt x="2055556" y="180267"/>
                  <a:pt x="2035155" y="180267"/>
                </a:cubicBezTo>
                <a:cubicBezTo>
                  <a:pt x="2014754" y="180267"/>
                  <a:pt x="1998963" y="164822"/>
                  <a:pt x="1998963" y="142923"/>
                </a:cubicBezTo>
                <a:cubicBezTo>
                  <a:pt x="1998963" y="121024"/>
                  <a:pt x="2014408" y="106731"/>
                  <a:pt x="2035155" y="106731"/>
                </a:cubicBezTo>
                <a:cubicBezTo>
                  <a:pt x="2055902" y="106731"/>
                  <a:pt x="2070540" y="121945"/>
                  <a:pt x="2070540" y="142923"/>
                </a:cubicBezTo>
                <a:moveTo>
                  <a:pt x="2040457" y="215998"/>
                </a:moveTo>
                <a:cubicBezTo>
                  <a:pt x="2081144" y="215998"/>
                  <a:pt x="2109844" y="184993"/>
                  <a:pt x="2109844" y="142923"/>
                </a:cubicBezTo>
                <a:cubicBezTo>
                  <a:pt x="2109844" y="100853"/>
                  <a:pt x="2080798" y="71001"/>
                  <a:pt x="2040457" y="71001"/>
                </a:cubicBezTo>
                <a:cubicBezTo>
                  <a:pt x="2023629" y="71001"/>
                  <a:pt x="2009452" y="77916"/>
                  <a:pt x="1998963" y="89557"/>
                </a:cubicBezTo>
                <a:lnTo>
                  <a:pt x="1998963" y="73767"/>
                </a:lnTo>
                <a:lnTo>
                  <a:pt x="1960812" y="73767"/>
                </a:lnTo>
                <a:lnTo>
                  <a:pt x="1960812" y="282388"/>
                </a:lnTo>
                <a:lnTo>
                  <a:pt x="1998963" y="282388"/>
                </a:lnTo>
                <a:lnTo>
                  <a:pt x="1998963" y="197441"/>
                </a:lnTo>
                <a:cubicBezTo>
                  <a:pt x="2009452" y="209082"/>
                  <a:pt x="2023629" y="215998"/>
                  <a:pt x="2040457" y="215998"/>
                </a:cubicBezTo>
                <a:moveTo>
                  <a:pt x="1888313" y="152374"/>
                </a:moveTo>
                <a:cubicBezTo>
                  <a:pt x="1888313" y="170585"/>
                  <a:pt x="1877478" y="180267"/>
                  <a:pt x="1861457" y="180267"/>
                </a:cubicBezTo>
                <a:cubicBezTo>
                  <a:pt x="1845436" y="180267"/>
                  <a:pt x="1834601" y="170585"/>
                  <a:pt x="1834601" y="152374"/>
                </a:cubicBezTo>
                <a:lnTo>
                  <a:pt x="1834601" y="73767"/>
                </a:lnTo>
                <a:lnTo>
                  <a:pt x="1796104" y="73767"/>
                </a:lnTo>
                <a:lnTo>
                  <a:pt x="1796104" y="152029"/>
                </a:lnTo>
                <a:cubicBezTo>
                  <a:pt x="1796104" y="191333"/>
                  <a:pt x="1822960" y="215883"/>
                  <a:pt x="1861342" y="215883"/>
                </a:cubicBezTo>
                <a:cubicBezTo>
                  <a:pt x="1899724" y="215883"/>
                  <a:pt x="1926579" y="191217"/>
                  <a:pt x="1926579" y="152029"/>
                </a:cubicBezTo>
                <a:lnTo>
                  <a:pt x="1926579" y="73767"/>
                </a:lnTo>
                <a:lnTo>
                  <a:pt x="1888082" y="73767"/>
                </a:lnTo>
                <a:lnTo>
                  <a:pt x="1888082" y="152374"/>
                </a:lnTo>
                <a:close/>
                <a:moveTo>
                  <a:pt x="1671623" y="142923"/>
                </a:moveTo>
                <a:cubicBezTo>
                  <a:pt x="1671623" y="164822"/>
                  <a:pt x="1656639" y="180267"/>
                  <a:pt x="1636238" y="180267"/>
                </a:cubicBezTo>
                <a:cubicBezTo>
                  <a:pt x="1615837" y="180267"/>
                  <a:pt x="1600046" y="164822"/>
                  <a:pt x="1600046" y="142923"/>
                </a:cubicBezTo>
                <a:cubicBezTo>
                  <a:pt x="1600046" y="121024"/>
                  <a:pt x="1615491" y="106731"/>
                  <a:pt x="1636238" y="106731"/>
                </a:cubicBezTo>
                <a:cubicBezTo>
                  <a:pt x="1656985" y="106731"/>
                  <a:pt x="1671623" y="121945"/>
                  <a:pt x="1671623" y="142923"/>
                </a:cubicBezTo>
                <a:moveTo>
                  <a:pt x="1641540" y="215998"/>
                </a:moveTo>
                <a:cubicBezTo>
                  <a:pt x="1682227" y="215998"/>
                  <a:pt x="1710927" y="184993"/>
                  <a:pt x="1710927" y="142923"/>
                </a:cubicBezTo>
                <a:cubicBezTo>
                  <a:pt x="1710927" y="100853"/>
                  <a:pt x="1681881" y="71001"/>
                  <a:pt x="1641540" y="71001"/>
                </a:cubicBezTo>
                <a:cubicBezTo>
                  <a:pt x="1624712" y="71001"/>
                  <a:pt x="1610535" y="77916"/>
                  <a:pt x="1600046" y="89557"/>
                </a:cubicBezTo>
                <a:lnTo>
                  <a:pt x="1600046" y="73767"/>
                </a:lnTo>
                <a:lnTo>
                  <a:pt x="1561895" y="73767"/>
                </a:lnTo>
                <a:lnTo>
                  <a:pt x="1561895" y="282388"/>
                </a:lnTo>
                <a:lnTo>
                  <a:pt x="1600046" y="282388"/>
                </a:lnTo>
                <a:lnTo>
                  <a:pt x="1600046" y="197441"/>
                </a:lnTo>
                <a:cubicBezTo>
                  <a:pt x="1610535" y="209082"/>
                  <a:pt x="1624712" y="215998"/>
                  <a:pt x="1641540" y="215998"/>
                </a:cubicBezTo>
                <a:moveTo>
                  <a:pt x="1494929" y="142923"/>
                </a:moveTo>
                <a:cubicBezTo>
                  <a:pt x="1494929" y="164822"/>
                  <a:pt x="1479945" y="180267"/>
                  <a:pt x="1459544" y="180267"/>
                </a:cubicBezTo>
                <a:cubicBezTo>
                  <a:pt x="1439143" y="180267"/>
                  <a:pt x="1423352" y="164822"/>
                  <a:pt x="1423352" y="142923"/>
                </a:cubicBezTo>
                <a:cubicBezTo>
                  <a:pt x="1423352" y="121024"/>
                  <a:pt x="1438797" y="106731"/>
                  <a:pt x="1459544" y="106731"/>
                </a:cubicBezTo>
                <a:cubicBezTo>
                  <a:pt x="1480291" y="106731"/>
                  <a:pt x="1494929" y="121945"/>
                  <a:pt x="1494929" y="142923"/>
                </a:cubicBezTo>
                <a:moveTo>
                  <a:pt x="1464731" y="215998"/>
                </a:moveTo>
                <a:cubicBezTo>
                  <a:pt x="1505417" y="215998"/>
                  <a:pt x="1534117" y="184993"/>
                  <a:pt x="1534117" y="142923"/>
                </a:cubicBezTo>
                <a:cubicBezTo>
                  <a:pt x="1534117" y="100853"/>
                  <a:pt x="1505072" y="71001"/>
                  <a:pt x="1464731" y="71001"/>
                </a:cubicBezTo>
                <a:cubicBezTo>
                  <a:pt x="1447902" y="71001"/>
                  <a:pt x="1433725" y="77916"/>
                  <a:pt x="1423237" y="89557"/>
                </a:cubicBezTo>
                <a:lnTo>
                  <a:pt x="1423237" y="73767"/>
                </a:lnTo>
                <a:lnTo>
                  <a:pt x="1385085" y="73767"/>
                </a:lnTo>
                <a:lnTo>
                  <a:pt x="1385085" y="282388"/>
                </a:lnTo>
                <a:lnTo>
                  <a:pt x="1423237" y="282388"/>
                </a:lnTo>
                <a:lnTo>
                  <a:pt x="1423237" y="197441"/>
                </a:lnTo>
                <a:cubicBezTo>
                  <a:pt x="1433725" y="209082"/>
                  <a:pt x="1447902" y="215998"/>
                  <a:pt x="1464731" y="215998"/>
                </a:cubicBezTo>
                <a:moveTo>
                  <a:pt x="1273052" y="106731"/>
                </a:moveTo>
                <a:cubicBezTo>
                  <a:pt x="1293799" y="106731"/>
                  <a:pt x="1309014" y="122522"/>
                  <a:pt x="1309014" y="144076"/>
                </a:cubicBezTo>
                <a:cubicBezTo>
                  <a:pt x="1309014" y="165629"/>
                  <a:pt x="1293799" y="180267"/>
                  <a:pt x="1273052" y="180267"/>
                </a:cubicBezTo>
                <a:cubicBezTo>
                  <a:pt x="1252306" y="180267"/>
                  <a:pt x="1237898" y="165053"/>
                  <a:pt x="1237898" y="144076"/>
                </a:cubicBezTo>
                <a:cubicBezTo>
                  <a:pt x="1237898" y="123098"/>
                  <a:pt x="1252882" y="106731"/>
                  <a:pt x="1273052" y="106731"/>
                </a:cubicBezTo>
                <a:moveTo>
                  <a:pt x="1309014" y="213232"/>
                </a:moveTo>
                <a:lnTo>
                  <a:pt x="1347741" y="213232"/>
                </a:lnTo>
                <a:lnTo>
                  <a:pt x="1347741" y="73767"/>
                </a:lnTo>
                <a:lnTo>
                  <a:pt x="1309014" y="73767"/>
                </a:lnTo>
                <a:lnTo>
                  <a:pt x="1309014" y="89788"/>
                </a:lnTo>
                <a:cubicBezTo>
                  <a:pt x="1299101" y="77916"/>
                  <a:pt x="1284694" y="71001"/>
                  <a:pt x="1267750" y="71001"/>
                </a:cubicBezTo>
                <a:cubicBezTo>
                  <a:pt x="1226833" y="71001"/>
                  <a:pt x="1198363" y="102006"/>
                  <a:pt x="1198363" y="144076"/>
                </a:cubicBezTo>
                <a:cubicBezTo>
                  <a:pt x="1198363" y="186146"/>
                  <a:pt x="1227179" y="215998"/>
                  <a:pt x="1267750" y="215998"/>
                </a:cubicBezTo>
                <a:cubicBezTo>
                  <a:pt x="1284578" y="215998"/>
                  <a:pt x="1298986" y="209082"/>
                  <a:pt x="1309014" y="197441"/>
                </a:cubicBezTo>
                <a:lnTo>
                  <a:pt x="1309014" y="213232"/>
                </a:lnTo>
                <a:close/>
                <a:moveTo>
                  <a:pt x="1019710" y="130244"/>
                </a:moveTo>
                <a:cubicBezTo>
                  <a:pt x="1023052" y="113647"/>
                  <a:pt x="1033310" y="101429"/>
                  <a:pt x="1050715" y="101429"/>
                </a:cubicBezTo>
                <a:cubicBezTo>
                  <a:pt x="1068119" y="101429"/>
                  <a:pt x="1077801" y="113877"/>
                  <a:pt x="1079760" y="130244"/>
                </a:cubicBezTo>
                <a:lnTo>
                  <a:pt x="1019710" y="130244"/>
                </a:lnTo>
                <a:close/>
                <a:moveTo>
                  <a:pt x="1057285" y="215998"/>
                </a:moveTo>
                <a:cubicBezTo>
                  <a:pt x="1075035" y="215998"/>
                  <a:pt x="1092093" y="211849"/>
                  <a:pt x="1107654" y="202974"/>
                </a:cubicBezTo>
                <a:lnTo>
                  <a:pt x="1107654" y="170931"/>
                </a:lnTo>
                <a:cubicBezTo>
                  <a:pt x="1093015" y="179461"/>
                  <a:pt x="1077455" y="183610"/>
                  <a:pt x="1061434" y="183610"/>
                </a:cubicBezTo>
                <a:cubicBezTo>
                  <a:pt x="1040918" y="183610"/>
                  <a:pt x="1025703" y="173121"/>
                  <a:pt x="1020747" y="155947"/>
                </a:cubicBezTo>
                <a:lnTo>
                  <a:pt x="1118142" y="155947"/>
                </a:lnTo>
                <a:cubicBezTo>
                  <a:pt x="1118718" y="150646"/>
                  <a:pt x="1118949" y="145459"/>
                  <a:pt x="1118949" y="139926"/>
                </a:cubicBezTo>
                <a:cubicBezTo>
                  <a:pt x="1118949" y="99816"/>
                  <a:pt x="1091056" y="71001"/>
                  <a:pt x="1050600" y="71001"/>
                </a:cubicBezTo>
                <a:cubicBezTo>
                  <a:pt x="1007723" y="71001"/>
                  <a:pt x="979253" y="102236"/>
                  <a:pt x="979253" y="144883"/>
                </a:cubicBezTo>
                <a:cubicBezTo>
                  <a:pt x="979253" y="187529"/>
                  <a:pt x="1013255" y="215998"/>
                  <a:pt x="1057285" y="215998"/>
                </a:cubicBezTo>
                <a:moveTo>
                  <a:pt x="921162" y="152374"/>
                </a:moveTo>
                <a:cubicBezTo>
                  <a:pt x="921162" y="122752"/>
                  <a:pt x="944675" y="108114"/>
                  <a:pt x="969571" y="113416"/>
                </a:cubicBezTo>
                <a:lnTo>
                  <a:pt x="969571" y="71116"/>
                </a:lnTo>
                <a:cubicBezTo>
                  <a:pt x="948824" y="71116"/>
                  <a:pt x="932457" y="81028"/>
                  <a:pt x="921162" y="99009"/>
                </a:cubicBezTo>
                <a:lnTo>
                  <a:pt x="921162" y="73882"/>
                </a:lnTo>
                <a:lnTo>
                  <a:pt x="883011" y="73882"/>
                </a:lnTo>
                <a:lnTo>
                  <a:pt x="883011" y="213347"/>
                </a:lnTo>
                <a:lnTo>
                  <a:pt x="921162" y="213347"/>
                </a:lnTo>
                <a:lnTo>
                  <a:pt x="921162" y="152490"/>
                </a:lnTo>
                <a:close/>
                <a:moveTo>
                  <a:pt x="770977" y="106731"/>
                </a:moveTo>
                <a:cubicBezTo>
                  <a:pt x="791724" y="106731"/>
                  <a:pt x="806939" y="122522"/>
                  <a:pt x="806939" y="144076"/>
                </a:cubicBezTo>
                <a:cubicBezTo>
                  <a:pt x="806939" y="165629"/>
                  <a:pt x="791724" y="180267"/>
                  <a:pt x="770977" y="180267"/>
                </a:cubicBezTo>
                <a:cubicBezTo>
                  <a:pt x="750231" y="180267"/>
                  <a:pt x="735823" y="165053"/>
                  <a:pt x="735823" y="144076"/>
                </a:cubicBezTo>
                <a:cubicBezTo>
                  <a:pt x="735823" y="123098"/>
                  <a:pt x="750807" y="106731"/>
                  <a:pt x="770977" y="106731"/>
                </a:cubicBezTo>
                <a:moveTo>
                  <a:pt x="806939" y="213232"/>
                </a:moveTo>
                <a:lnTo>
                  <a:pt x="845666" y="213232"/>
                </a:lnTo>
                <a:lnTo>
                  <a:pt x="845666" y="73767"/>
                </a:lnTo>
                <a:lnTo>
                  <a:pt x="806939" y="73767"/>
                </a:lnTo>
                <a:lnTo>
                  <a:pt x="806939" y="89788"/>
                </a:lnTo>
                <a:cubicBezTo>
                  <a:pt x="797026" y="77916"/>
                  <a:pt x="782619" y="71001"/>
                  <a:pt x="765676" y="71001"/>
                </a:cubicBezTo>
                <a:cubicBezTo>
                  <a:pt x="724758" y="71001"/>
                  <a:pt x="696289" y="102006"/>
                  <a:pt x="696289" y="144076"/>
                </a:cubicBezTo>
                <a:cubicBezTo>
                  <a:pt x="696289" y="186146"/>
                  <a:pt x="725104" y="215998"/>
                  <a:pt x="765676" y="215998"/>
                </a:cubicBezTo>
                <a:cubicBezTo>
                  <a:pt x="782504" y="215998"/>
                  <a:pt x="796911" y="209082"/>
                  <a:pt x="806939" y="197441"/>
                </a:cubicBezTo>
                <a:lnTo>
                  <a:pt x="806939" y="213232"/>
                </a:lnTo>
                <a:close/>
                <a:moveTo>
                  <a:pt x="625749" y="73767"/>
                </a:moveTo>
                <a:lnTo>
                  <a:pt x="585408" y="73767"/>
                </a:lnTo>
                <a:lnTo>
                  <a:pt x="551637" y="143730"/>
                </a:lnTo>
                <a:lnTo>
                  <a:pt x="518211" y="73767"/>
                </a:lnTo>
                <a:lnTo>
                  <a:pt x="473144" y="73767"/>
                </a:lnTo>
                <a:lnTo>
                  <a:pt x="530659" y="186607"/>
                </a:lnTo>
                <a:lnTo>
                  <a:pt x="484440" y="282273"/>
                </a:lnTo>
                <a:lnTo>
                  <a:pt x="524551" y="282273"/>
                </a:lnTo>
                <a:lnTo>
                  <a:pt x="625749" y="73651"/>
                </a:lnTo>
                <a:close/>
                <a:moveTo>
                  <a:pt x="369295" y="142923"/>
                </a:moveTo>
                <a:cubicBezTo>
                  <a:pt x="369295" y="123559"/>
                  <a:pt x="381166" y="107769"/>
                  <a:pt x="399954" y="107769"/>
                </a:cubicBezTo>
                <a:cubicBezTo>
                  <a:pt x="416782" y="107769"/>
                  <a:pt x="424620" y="118834"/>
                  <a:pt x="424620" y="137390"/>
                </a:cubicBezTo>
                <a:lnTo>
                  <a:pt x="424620" y="213232"/>
                </a:lnTo>
                <a:lnTo>
                  <a:pt x="463347" y="213232"/>
                </a:lnTo>
                <a:lnTo>
                  <a:pt x="463347" y="128054"/>
                </a:lnTo>
                <a:cubicBezTo>
                  <a:pt x="463347" y="95666"/>
                  <a:pt x="443983" y="71116"/>
                  <a:pt x="411595" y="71116"/>
                </a:cubicBezTo>
                <a:cubicBezTo>
                  <a:pt x="393615" y="71116"/>
                  <a:pt x="379553" y="78608"/>
                  <a:pt x="369295" y="90480"/>
                </a:cubicBezTo>
                <a:lnTo>
                  <a:pt x="369295" y="5878"/>
                </a:lnTo>
                <a:lnTo>
                  <a:pt x="331143" y="5878"/>
                </a:lnTo>
                <a:lnTo>
                  <a:pt x="331143" y="213347"/>
                </a:lnTo>
                <a:lnTo>
                  <a:pt x="369295" y="213347"/>
                </a:lnTo>
                <a:lnTo>
                  <a:pt x="369295" y="143038"/>
                </a:lnTo>
                <a:close/>
                <a:moveTo>
                  <a:pt x="310397" y="5763"/>
                </a:moveTo>
                <a:lnTo>
                  <a:pt x="265560" y="5763"/>
                </a:lnTo>
                <a:lnTo>
                  <a:pt x="214154" y="126671"/>
                </a:lnTo>
                <a:lnTo>
                  <a:pt x="156293" y="0"/>
                </a:lnTo>
                <a:lnTo>
                  <a:pt x="97626" y="127248"/>
                </a:lnTo>
                <a:lnTo>
                  <a:pt x="46219" y="5763"/>
                </a:lnTo>
                <a:lnTo>
                  <a:pt x="0" y="5763"/>
                </a:lnTo>
                <a:lnTo>
                  <a:pt x="96012" y="218995"/>
                </a:lnTo>
                <a:lnTo>
                  <a:pt x="155486" y="89788"/>
                </a:lnTo>
                <a:lnTo>
                  <a:pt x="213578" y="218995"/>
                </a:lnTo>
                <a:lnTo>
                  <a:pt x="310397" y="5763"/>
                </a:lnTo>
                <a:close/>
              </a:path>
            </a:pathLst>
          </a:custGeom>
          <a:solidFill>
            <a:srgbClr val="0473E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9" name="Freeform: Shape 2018">
            <a:extLst>
              <a:ext uri="{FF2B5EF4-FFF2-40B4-BE49-F238E27FC236}">
                <a16:creationId xmlns:a16="http://schemas.microsoft.com/office/drawing/2014/main" id="{7E5DD6C3-F30B-176F-0D4F-66E96332689E}"/>
              </a:ext>
            </a:extLst>
          </p:cNvPr>
          <p:cNvSpPr/>
          <p:nvPr/>
        </p:nvSpPr>
        <p:spPr>
          <a:xfrm>
            <a:off x="390733" y="10577196"/>
            <a:ext cx="5708276" cy="281926"/>
          </a:xfrm>
          <a:custGeom>
            <a:avLst/>
            <a:gdLst>
              <a:gd name="connsiteX0" fmla="*/ 5609037 w 5708276"/>
              <a:gd name="connsiteY0" fmla="*/ 127132 h 281926"/>
              <a:gd name="connsiteX1" fmla="*/ 5640042 w 5708276"/>
              <a:gd name="connsiteY1" fmla="*/ 98317 h 281926"/>
              <a:gd name="connsiteX2" fmla="*/ 5669088 w 5708276"/>
              <a:gd name="connsiteY2" fmla="*/ 127132 h 281926"/>
              <a:gd name="connsiteX3" fmla="*/ 5609037 w 5708276"/>
              <a:gd name="connsiteY3" fmla="*/ 127132 h 281926"/>
              <a:gd name="connsiteX4" fmla="*/ 5646612 w 5708276"/>
              <a:gd name="connsiteY4" fmla="*/ 212886 h 281926"/>
              <a:gd name="connsiteX5" fmla="*/ 5696981 w 5708276"/>
              <a:gd name="connsiteY5" fmla="*/ 199861 h 281926"/>
              <a:gd name="connsiteX6" fmla="*/ 5696981 w 5708276"/>
              <a:gd name="connsiteY6" fmla="*/ 167819 h 281926"/>
              <a:gd name="connsiteX7" fmla="*/ 5650761 w 5708276"/>
              <a:gd name="connsiteY7" fmla="*/ 180498 h 281926"/>
              <a:gd name="connsiteX8" fmla="*/ 5610075 w 5708276"/>
              <a:gd name="connsiteY8" fmla="*/ 152836 h 281926"/>
              <a:gd name="connsiteX9" fmla="*/ 5707470 w 5708276"/>
              <a:gd name="connsiteY9" fmla="*/ 152836 h 281926"/>
              <a:gd name="connsiteX10" fmla="*/ 5708277 w 5708276"/>
              <a:gd name="connsiteY10" fmla="*/ 136814 h 281926"/>
              <a:gd name="connsiteX11" fmla="*/ 5639927 w 5708276"/>
              <a:gd name="connsiteY11" fmla="*/ 67888 h 281926"/>
              <a:gd name="connsiteX12" fmla="*/ 5568581 w 5708276"/>
              <a:gd name="connsiteY12" fmla="*/ 141770 h 281926"/>
              <a:gd name="connsiteX13" fmla="*/ 5646612 w 5708276"/>
              <a:gd name="connsiteY13" fmla="*/ 212886 h 281926"/>
              <a:gd name="connsiteX14" fmla="*/ 5553943 w 5708276"/>
              <a:gd name="connsiteY14" fmla="*/ 203204 h 281926"/>
              <a:gd name="connsiteX15" fmla="*/ 5553943 w 5708276"/>
              <a:gd name="connsiteY15" fmla="*/ 169779 h 281926"/>
              <a:gd name="connsiteX16" fmla="*/ 5525473 w 5708276"/>
              <a:gd name="connsiteY16" fmla="*/ 177847 h 281926"/>
              <a:gd name="connsiteX17" fmla="*/ 5502537 w 5708276"/>
              <a:gd name="connsiteY17" fmla="*/ 155486 h 281926"/>
              <a:gd name="connsiteX18" fmla="*/ 5502537 w 5708276"/>
              <a:gd name="connsiteY18" fmla="*/ 103504 h 281926"/>
              <a:gd name="connsiteX19" fmla="*/ 5552560 w 5708276"/>
              <a:gd name="connsiteY19" fmla="*/ 103504 h 281926"/>
              <a:gd name="connsiteX20" fmla="*/ 5552560 w 5708276"/>
              <a:gd name="connsiteY20" fmla="*/ 70885 h 281926"/>
              <a:gd name="connsiteX21" fmla="*/ 5502537 w 5708276"/>
              <a:gd name="connsiteY21" fmla="*/ 70885 h 281926"/>
              <a:gd name="connsiteX22" fmla="*/ 5502537 w 5708276"/>
              <a:gd name="connsiteY22" fmla="*/ 30544 h 281926"/>
              <a:gd name="connsiteX23" fmla="*/ 5464040 w 5708276"/>
              <a:gd name="connsiteY23" fmla="*/ 30544 h 281926"/>
              <a:gd name="connsiteX24" fmla="*/ 5464040 w 5708276"/>
              <a:gd name="connsiteY24" fmla="*/ 157561 h 281926"/>
              <a:gd name="connsiteX25" fmla="*/ 5517406 w 5708276"/>
              <a:gd name="connsiteY25" fmla="*/ 213117 h 281926"/>
              <a:gd name="connsiteX26" fmla="*/ 5553943 w 5708276"/>
              <a:gd name="connsiteY26" fmla="*/ 203434 h 281926"/>
              <a:gd name="connsiteX27" fmla="*/ 5354773 w 5708276"/>
              <a:gd name="connsiteY27" fmla="*/ 103619 h 281926"/>
              <a:gd name="connsiteX28" fmla="*/ 5390734 w 5708276"/>
              <a:gd name="connsiteY28" fmla="*/ 140963 h 281926"/>
              <a:gd name="connsiteX29" fmla="*/ 5354773 w 5708276"/>
              <a:gd name="connsiteY29" fmla="*/ 177155 h 281926"/>
              <a:gd name="connsiteX30" fmla="*/ 5319618 w 5708276"/>
              <a:gd name="connsiteY30" fmla="*/ 140963 h 281926"/>
              <a:gd name="connsiteX31" fmla="*/ 5354773 w 5708276"/>
              <a:gd name="connsiteY31" fmla="*/ 103619 h 281926"/>
              <a:gd name="connsiteX32" fmla="*/ 5390734 w 5708276"/>
              <a:gd name="connsiteY32" fmla="*/ 210120 h 281926"/>
              <a:gd name="connsiteX33" fmla="*/ 5429461 w 5708276"/>
              <a:gd name="connsiteY33" fmla="*/ 210120 h 281926"/>
              <a:gd name="connsiteX34" fmla="*/ 5429461 w 5708276"/>
              <a:gd name="connsiteY34" fmla="*/ 70655 h 281926"/>
              <a:gd name="connsiteX35" fmla="*/ 5390734 w 5708276"/>
              <a:gd name="connsiteY35" fmla="*/ 70655 h 281926"/>
              <a:gd name="connsiteX36" fmla="*/ 5390734 w 5708276"/>
              <a:gd name="connsiteY36" fmla="*/ 86675 h 281926"/>
              <a:gd name="connsiteX37" fmla="*/ 5349471 w 5708276"/>
              <a:gd name="connsiteY37" fmla="*/ 67888 h 281926"/>
              <a:gd name="connsiteX38" fmla="*/ 5280084 w 5708276"/>
              <a:gd name="connsiteY38" fmla="*/ 140963 h 281926"/>
              <a:gd name="connsiteX39" fmla="*/ 5349471 w 5708276"/>
              <a:gd name="connsiteY39" fmla="*/ 212886 h 281926"/>
              <a:gd name="connsiteX40" fmla="*/ 5390734 w 5708276"/>
              <a:gd name="connsiteY40" fmla="*/ 194329 h 281926"/>
              <a:gd name="connsiteX41" fmla="*/ 5390734 w 5708276"/>
              <a:gd name="connsiteY41" fmla="*/ 210120 h 281926"/>
              <a:gd name="connsiteX42" fmla="*/ 5178078 w 5708276"/>
              <a:gd name="connsiteY42" fmla="*/ 103619 h 281926"/>
              <a:gd name="connsiteX43" fmla="*/ 5214040 w 5708276"/>
              <a:gd name="connsiteY43" fmla="*/ 140963 h 281926"/>
              <a:gd name="connsiteX44" fmla="*/ 5178078 w 5708276"/>
              <a:gd name="connsiteY44" fmla="*/ 177155 h 281926"/>
              <a:gd name="connsiteX45" fmla="*/ 5142924 w 5708276"/>
              <a:gd name="connsiteY45" fmla="*/ 140963 h 281926"/>
              <a:gd name="connsiteX46" fmla="*/ 5178078 w 5708276"/>
              <a:gd name="connsiteY46" fmla="*/ 103619 h 281926"/>
              <a:gd name="connsiteX47" fmla="*/ 5214040 w 5708276"/>
              <a:gd name="connsiteY47" fmla="*/ 210120 h 281926"/>
              <a:gd name="connsiteX48" fmla="*/ 5252767 w 5708276"/>
              <a:gd name="connsiteY48" fmla="*/ 210120 h 281926"/>
              <a:gd name="connsiteX49" fmla="*/ 5252767 w 5708276"/>
              <a:gd name="connsiteY49" fmla="*/ 2651 h 281926"/>
              <a:gd name="connsiteX50" fmla="*/ 5214040 w 5708276"/>
              <a:gd name="connsiteY50" fmla="*/ 2651 h 281926"/>
              <a:gd name="connsiteX51" fmla="*/ 5214040 w 5708276"/>
              <a:gd name="connsiteY51" fmla="*/ 86791 h 281926"/>
              <a:gd name="connsiteX52" fmla="*/ 5172776 w 5708276"/>
              <a:gd name="connsiteY52" fmla="*/ 68003 h 281926"/>
              <a:gd name="connsiteX53" fmla="*/ 5103390 w 5708276"/>
              <a:gd name="connsiteY53" fmla="*/ 141079 h 281926"/>
              <a:gd name="connsiteX54" fmla="*/ 5172776 w 5708276"/>
              <a:gd name="connsiteY54" fmla="*/ 213001 h 281926"/>
              <a:gd name="connsiteX55" fmla="*/ 5214040 w 5708276"/>
              <a:gd name="connsiteY55" fmla="*/ 194444 h 281926"/>
              <a:gd name="connsiteX56" fmla="*/ 5214040 w 5708276"/>
              <a:gd name="connsiteY56" fmla="*/ 210235 h 281926"/>
              <a:gd name="connsiteX57" fmla="*/ 4985017 w 5708276"/>
              <a:gd name="connsiteY57" fmla="*/ 140156 h 281926"/>
              <a:gd name="connsiteX58" fmla="*/ 4949632 w 5708276"/>
              <a:gd name="connsiteY58" fmla="*/ 177271 h 281926"/>
              <a:gd name="connsiteX59" fmla="*/ 4913671 w 5708276"/>
              <a:gd name="connsiteY59" fmla="*/ 140156 h 281926"/>
              <a:gd name="connsiteX60" fmla="*/ 4949632 w 5708276"/>
              <a:gd name="connsiteY60" fmla="*/ 103619 h 281926"/>
              <a:gd name="connsiteX61" fmla="*/ 4985017 w 5708276"/>
              <a:gd name="connsiteY61" fmla="*/ 140156 h 281926"/>
              <a:gd name="connsiteX62" fmla="*/ 4950093 w 5708276"/>
              <a:gd name="connsiteY62" fmla="*/ 212886 h 281926"/>
              <a:gd name="connsiteX63" fmla="*/ 5024205 w 5708276"/>
              <a:gd name="connsiteY63" fmla="*/ 139580 h 281926"/>
              <a:gd name="connsiteX64" fmla="*/ 4950093 w 5708276"/>
              <a:gd name="connsiteY64" fmla="*/ 67888 h 281926"/>
              <a:gd name="connsiteX65" fmla="*/ 4874021 w 5708276"/>
              <a:gd name="connsiteY65" fmla="*/ 139580 h 281926"/>
              <a:gd name="connsiteX66" fmla="*/ 4950093 w 5708276"/>
              <a:gd name="connsiteY66" fmla="*/ 212886 h 281926"/>
              <a:gd name="connsiteX67" fmla="*/ 4859383 w 5708276"/>
              <a:gd name="connsiteY67" fmla="*/ 203204 h 281926"/>
              <a:gd name="connsiteX68" fmla="*/ 4859383 w 5708276"/>
              <a:gd name="connsiteY68" fmla="*/ 169779 h 281926"/>
              <a:gd name="connsiteX69" fmla="*/ 4830914 w 5708276"/>
              <a:gd name="connsiteY69" fmla="*/ 177847 h 281926"/>
              <a:gd name="connsiteX70" fmla="*/ 4807977 w 5708276"/>
              <a:gd name="connsiteY70" fmla="*/ 155486 h 281926"/>
              <a:gd name="connsiteX71" fmla="*/ 4807977 w 5708276"/>
              <a:gd name="connsiteY71" fmla="*/ 103504 h 281926"/>
              <a:gd name="connsiteX72" fmla="*/ 4858000 w 5708276"/>
              <a:gd name="connsiteY72" fmla="*/ 103504 h 281926"/>
              <a:gd name="connsiteX73" fmla="*/ 4858000 w 5708276"/>
              <a:gd name="connsiteY73" fmla="*/ 70885 h 281926"/>
              <a:gd name="connsiteX74" fmla="*/ 4807977 w 5708276"/>
              <a:gd name="connsiteY74" fmla="*/ 70885 h 281926"/>
              <a:gd name="connsiteX75" fmla="*/ 4807977 w 5708276"/>
              <a:gd name="connsiteY75" fmla="*/ 30544 h 281926"/>
              <a:gd name="connsiteX76" fmla="*/ 4769480 w 5708276"/>
              <a:gd name="connsiteY76" fmla="*/ 30544 h 281926"/>
              <a:gd name="connsiteX77" fmla="*/ 4769480 w 5708276"/>
              <a:gd name="connsiteY77" fmla="*/ 157561 h 281926"/>
              <a:gd name="connsiteX78" fmla="*/ 4822845 w 5708276"/>
              <a:gd name="connsiteY78" fmla="*/ 213117 h 281926"/>
              <a:gd name="connsiteX79" fmla="*/ 4859383 w 5708276"/>
              <a:gd name="connsiteY79" fmla="*/ 203434 h 281926"/>
              <a:gd name="connsiteX80" fmla="*/ 4643961 w 5708276"/>
              <a:gd name="connsiteY80" fmla="*/ 139926 h 281926"/>
              <a:gd name="connsiteX81" fmla="*/ 4608576 w 5708276"/>
              <a:gd name="connsiteY81" fmla="*/ 177271 h 281926"/>
              <a:gd name="connsiteX82" fmla="*/ 4572385 w 5708276"/>
              <a:gd name="connsiteY82" fmla="*/ 139926 h 281926"/>
              <a:gd name="connsiteX83" fmla="*/ 4608576 w 5708276"/>
              <a:gd name="connsiteY83" fmla="*/ 103734 h 281926"/>
              <a:gd name="connsiteX84" fmla="*/ 4643961 w 5708276"/>
              <a:gd name="connsiteY84" fmla="*/ 139926 h 281926"/>
              <a:gd name="connsiteX85" fmla="*/ 4613763 w 5708276"/>
              <a:gd name="connsiteY85" fmla="*/ 212886 h 281926"/>
              <a:gd name="connsiteX86" fmla="*/ 4683150 w 5708276"/>
              <a:gd name="connsiteY86" fmla="*/ 139811 h 281926"/>
              <a:gd name="connsiteX87" fmla="*/ 4613763 w 5708276"/>
              <a:gd name="connsiteY87" fmla="*/ 67888 h 281926"/>
              <a:gd name="connsiteX88" fmla="*/ 4572269 w 5708276"/>
              <a:gd name="connsiteY88" fmla="*/ 86445 h 281926"/>
              <a:gd name="connsiteX89" fmla="*/ 4572269 w 5708276"/>
              <a:gd name="connsiteY89" fmla="*/ 70655 h 281926"/>
              <a:gd name="connsiteX90" fmla="*/ 4534118 w 5708276"/>
              <a:gd name="connsiteY90" fmla="*/ 70655 h 281926"/>
              <a:gd name="connsiteX91" fmla="*/ 4534118 w 5708276"/>
              <a:gd name="connsiteY91" fmla="*/ 279276 h 281926"/>
              <a:gd name="connsiteX92" fmla="*/ 4572269 w 5708276"/>
              <a:gd name="connsiteY92" fmla="*/ 279276 h 281926"/>
              <a:gd name="connsiteX93" fmla="*/ 4572269 w 5708276"/>
              <a:gd name="connsiteY93" fmla="*/ 194329 h 281926"/>
              <a:gd name="connsiteX94" fmla="*/ 4613763 w 5708276"/>
              <a:gd name="connsiteY94" fmla="*/ 212886 h 281926"/>
              <a:gd name="connsiteX95" fmla="*/ 4461619 w 5708276"/>
              <a:gd name="connsiteY95" fmla="*/ 149262 h 281926"/>
              <a:gd name="connsiteX96" fmla="*/ 4434763 w 5708276"/>
              <a:gd name="connsiteY96" fmla="*/ 177155 h 281926"/>
              <a:gd name="connsiteX97" fmla="*/ 4407908 w 5708276"/>
              <a:gd name="connsiteY97" fmla="*/ 149262 h 281926"/>
              <a:gd name="connsiteX98" fmla="*/ 4407908 w 5708276"/>
              <a:gd name="connsiteY98" fmla="*/ 70655 h 281926"/>
              <a:gd name="connsiteX99" fmla="*/ 4369411 w 5708276"/>
              <a:gd name="connsiteY99" fmla="*/ 70655 h 281926"/>
              <a:gd name="connsiteX100" fmla="*/ 4369411 w 5708276"/>
              <a:gd name="connsiteY100" fmla="*/ 148916 h 281926"/>
              <a:gd name="connsiteX101" fmla="*/ 4434648 w 5708276"/>
              <a:gd name="connsiteY101" fmla="*/ 212770 h 281926"/>
              <a:gd name="connsiteX102" fmla="*/ 4499886 w 5708276"/>
              <a:gd name="connsiteY102" fmla="*/ 148916 h 281926"/>
              <a:gd name="connsiteX103" fmla="*/ 4499886 w 5708276"/>
              <a:gd name="connsiteY103" fmla="*/ 70655 h 281926"/>
              <a:gd name="connsiteX104" fmla="*/ 4461389 w 5708276"/>
              <a:gd name="connsiteY104" fmla="*/ 70655 h 281926"/>
              <a:gd name="connsiteX105" fmla="*/ 4461389 w 5708276"/>
              <a:gd name="connsiteY105" fmla="*/ 149262 h 281926"/>
              <a:gd name="connsiteX106" fmla="*/ 4179692 w 5708276"/>
              <a:gd name="connsiteY106" fmla="*/ 163093 h 281926"/>
              <a:gd name="connsiteX107" fmla="*/ 4179692 w 5708276"/>
              <a:gd name="connsiteY107" fmla="*/ 199631 h 281926"/>
              <a:gd name="connsiteX108" fmla="*/ 4227525 w 5708276"/>
              <a:gd name="connsiteY108" fmla="*/ 212886 h 281926"/>
              <a:gd name="connsiteX109" fmla="*/ 4285040 w 5708276"/>
              <a:gd name="connsiteY109" fmla="*/ 166666 h 281926"/>
              <a:gd name="connsiteX110" fmla="*/ 4255764 w 5708276"/>
              <a:gd name="connsiteY110" fmla="*/ 130475 h 281926"/>
              <a:gd name="connsiteX111" fmla="*/ 4228678 w 5708276"/>
              <a:gd name="connsiteY111" fmla="*/ 118834 h 281926"/>
              <a:gd name="connsiteX112" fmla="*/ 4217843 w 5708276"/>
              <a:gd name="connsiteY112" fmla="*/ 106961 h 281926"/>
              <a:gd name="connsiteX113" fmla="*/ 4234671 w 5708276"/>
              <a:gd name="connsiteY113" fmla="*/ 95320 h 281926"/>
              <a:gd name="connsiteX114" fmla="*/ 4276972 w 5708276"/>
              <a:gd name="connsiteY114" fmla="*/ 114454 h 281926"/>
              <a:gd name="connsiteX115" fmla="*/ 4276972 w 5708276"/>
              <a:gd name="connsiteY115" fmla="*/ 79299 h 281926"/>
              <a:gd name="connsiteX116" fmla="*/ 4232712 w 5708276"/>
              <a:gd name="connsiteY116" fmla="*/ 68003 h 281926"/>
              <a:gd name="connsiteX117" fmla="*/ 4179922 w 5708276"/>
              <a:gd name="connsiteY117" fmla="*/ 110650 h 281926"/>
              <a:gd name="connsiteX118" fmla="*/ 4210927 w 5708276"/>
              <a:gd name="connsiteY118" fmla="*/ 149954 h 281926"/>
              <a:gd name="connsiteX119" fmla="*/ 4236976 w 5708276"/>
              <a:gd name="connsiteY119" fmla="*/ 160788 h 281926"/>
              <a:gd name="connsiteX120" fmla="*/ 4246658 w 5708276"/>
              <a:gd name="connsiteY120" fmla="*/ 172660 h 281926"/>
              <a:gd name="connsiteX121" fmla="*/ 4228447 w 5708276"/>
              <a:gd name="connsiteY121" fmla="*/ 184878 h 281926"/>
              <a:gd name="connsiteX122" fmla="*/ 4179807 w 5708276"/>
              <a:gd name="connsiteY122" fmla="*/ 163324 h 281926"/>
              <a:gd name="connsiteX123" fmla="*/ 4060512 w 5708276"/>
              <a:gd name="connsiteY123" fmla="*/ 127132 h 281926"/>
              <a:gd name="connsiteX124" fmla="*/ 4091518 w 5708276"/>
              <a:gd name="connsiteY124" fmla="*/ 98317 h 281926"/>
              <a:gd name="connsiteX125" fmla="*/ 4120563 w 5708276"/>
              <a:gd name="connsiteY125" fmla="*/ 127132 h 281926"/>
              <a:gd name="connsiteX126" fmla="*/ 4060512 w 5708276"/>
              <a:gd name="connsiteY126" fmla="*/ 127132 h 281926"/>
              <a:gd name="connsiteX127" fmla="*/ 4098202 w 5708276"/>
              <a:gd name="connsiteY127" fmla="*/ 212886 h 281926"/>
              <a:gd name="connsiteX128" fmla="*/ 4148571 w 5708276"/>
              <a:gd name="connsiteY128" fmla="*/ 199861 h 281926"/>
              <a:gd name="connsiteX129" fmla="*/ 4148571 w 5708276"/>
              <a:gd name="connsiteY129" fmla="*/ 167819 h 281926"/>
              <a:gd name="connsiteX130" fmla="*/ 4102352 w 5708276"/>
              <a:gd name="connsiteY130" fmla="*/ 180498 h 281926"/>
              <a:gd name="connsiteX131" fmla="*/ 4061665 w 5708276"/>
              <a:gd name="connsiteY131" fmla="*/ 152836 h 281926"/>
              <a:gd name="connsiteX132" fmla="*/ 4159060 w 5708276"/>
              <a:gd name="connsiteY132" fmla="*/ 152836 h 281926"/>
              <a:gd name="connsiteX133" fmla="*/ 4159867 w 5708276"/>
              <a:gd name="connsiteY133" fmla="*/ 136814 h 281926"/>
              <a:gd name="connsiteX134" fmla="*/ 4091518 w 5708276"/>
              <a:gd name="connsiteY134" fmla="*/ 67888 h 281926"/>
              <a:gd name="connsiteX135" fmla="*/ 4020171 w 5708276"/>
              <a:gd name="connsiteY135" fmla="*/ 141770 h 281926"/>
              <a:gd name="connsiteX136" fmla="*/ 4098202 w 5708276"/>
              <a:gd name="connsiteY136" fmla="*/ 212886 h 281926"/>
              <a:gd name="connsiteX137" fmla="*/ 3919434 w 5708276"/>
              <a:gd name="connsiteY137" fmla="*/ 140156 h 281926"/>
              <a:gd name="connsiteX138" fmla="*/ 3958737 w 5708276"/>
              <a:gd name="connsiteY138" fmla="*/ 102812 h 281926"/>
              <a:gd name="connsiteX139" fmla="*/ 3998041 w 5708276"/>
              <a:gd name="connsiteY139" fmla="*/ 118257 h 281926"/>
              <a:gd name="connsiteX140" fmla="*/ 3998041 w 5708276"/>
              <a:gd name="connsiteY140" fmla="*/ 79529 h 281926"/>
              <a:gd name="connsiteX141" fmla="*/ 3955164 w 5708276"/>
              <a:gd name="connsiteY141" fmla="*/ 67888 h 281926"/>
              <a:gd name="connsiteX142" fmla="*/ 3879899 w 5708276"/>
              <a:gd name="connsiteY142" fmla="*/ 140387 h 281926"/>
              <a:gd name="connsiteX143" fmla="*/ 3954818 w 5708276"/>
              <a:gd name="connsiteY143" fmla="*/ 212886 h 281926"/>
              <a:gd name="connsiteX144" fmla="*/ 3998502 w 5708276"/>
              <a:gd name="connsiteY144" fmla="*/ 202397 h 281926"/>
              <a:gd name="connsiteX145" fmla="*/ 3998502 w 5708276"/>
              <a:gd name="connsiteY145" fmla="*/ 166436 h 281926"/>
              <a:gd name="connsiteX146" fmla="*/ 3959775 w 5708276"/>
              <a:gd name="connsiteY146" fmla="*/ 178077 h 281926"/>
              <a:gd name="connsiteX147" fmla="*/ 3919434 w 5708276"/>
              <a:gd name="connsiteY147" fmla="*/ 140156 h 281926"/>
              <a:gd name="connsiteX148" fmla="*/ 3814085 w 5708276"/>
              <a:gd name="connsiteY148" fmla="*/ 210120 h 281926"/>
              <a:gd name="connsiteX149" fmla="*/ 3852582 w 5708276"/>
              <a:gd name="connsiteY149" fmla="*/ 210120 h 281926"/>
              <a:gd name="connsiteX150" fmla="*/ 3852582 w 5708276"/>
              <a:gd name="connsiteY150" fmla="*/ 70655 h 281926"/>
              <a:gd name="connsiteX151" fmla="*/ 3814085 w 5708276"/>
              <a:gd name="connsiteY151" fmla="*/ 70655 h 281926"/>
              <a:gd name="connsiteX152" fmla="*/ 3814085 w 5708276"/>
              <a:gd name="connsiteY152" fmla="*/ 210120 h 281926"/>
              <a:gd name="connsiteX153" fmla="*/ 3830107 w 5708276"/>
              <a:gd name="connsiteY153" fmla="*/ 50484 h 281926"/>
              <a:gd name="connsiteX154" fmla="*/ 3844745 w 5708276"/>
              <a:gd name="connsiteY154" fmla="*/ 45182 h 281926"/>
              <a:gd name="connsiteX155" fmla="*/ 3865492 w 5708276"/>
              <a:gd name="connsiteY155" fmla="*/ 28815 h 281926"/>
              <a:gd name="connsiteX156" fmla="*/ 3844514 w 5708276"/>
              <a:gd name="connsiteY156" fmla="*/ 12794 h 281926"/>
              <a:gd name="connsiteX157" fmla="*/ 3830107 w 5708276"/>
              <a:gd name="connsiteY157" fmla="*/ 7492 h 281926"/>
              <a:gd name="connsiteX158" fmla="*/ 3808784 w 5708276"/>
              <a:gd name="connsiteY158" fmla="*/ 29391 h 281926"/>
              <a:gd name="connsiteX159" fmla="*/ 3830107 w 5708276"/>
              <a:gd name="connsiteY159" fmla="*/ 50369 h 281926"/>
              <a:gd name="connsiteX160" fmla="*/ 3794952 w 5708276"/>
              <a:gd name="connsiteY160" fmla="*/ 70769 h 281926"/>
              <a:gd name="connsiteX161" fmla="*/ 3754611 w 5708276"/>
              <a:gd name="connsiteY161" fmla="*/ 70769 h 281926"/>
              <a:gd name="connsiteX162" fmla="*/ 3721185 w 5708276"/>
              <a:gd name="connsiteY162" fmla="*/ 139926 h 281926"/>
              <a:gd name="connsiteX163" fmla="*/ 3687760 w 5708276"/>
              <a:gd name="connsiteY163" fmla="*/ 70769 h 281926"/>
              <a:gd name="connsiteX164" fmla="*/ 3643269 w 5708276"/>
              <a:gd name="connsiteY164" fmla="*/ 70769 h 281926"/>
              <a:gd name="connsiteX165" fmla="*/ 3719341 w 5708276"/>
              <a:gd name="connsiteY165" fmla="*/ 215422 h 281926"/>
              <a:gd name="connsiteX166" fmla="*/ 3795183 w 5708276"/>
              <a:gd name="connsiteY166" fmla="*/ 70769 h 281926"/>
              <a:gd name="connsiteX167" fmla="*/ 3534348 w 5708276"/>
              <a:gd name="connsiteY167" fmla="*/ 127132 h 281926"/>
              <a:gd name="connsiteX168" fmla="*/ 3565353 w 5708276"/>
              <a:gd name="connsiteY168" fmla="*/ 98317 h 281926"/>
              <a:gd name="connsiteX169" fmla="*/ 3594399 w 5708276"/>
              <a:gd name="connsiteY169" fmla="*/ 127132 h 281926"/>
              <a:gd name="connsiteX170" fmla="*/ 3534348 w 5708276"/>
              <a:gd name="connsiteY170" fmla="*/ 127132 h 281926"/>
              <a:gd name="connsiteX171" fmla="*/ 3572038 w 5708276"/>
              <a:gd name="connsiteY171" fmla="*/ 212886 h 281926"/>
              <a:gd name="connsiteX172" fmla="*/ 3622407 w 5708276"/>
              <a:gd name="connsiteY172" fmla="*/ 199861 h 281926"/>
              <a:gd name="connsiteX173" fmla="*/ 3622407 w 5708276"/>
              <a:gd name="connsiteY173" fmla="*/ 167819 h 281926"/>
              <a:gd name="connsiteX174" fmla="*/ 3576188 w 5708276"/>
              <a:gd name="connsiteY174" fmla="*/ 180498 h 281926"/>
              <a:gd name="connsiteX175" fmla="*/ 3535501 w 5708276"/>
              <a:gd name="connsiteY175" fmla="*/ 152836 h 281926"/>
              <a:gd name="connsiteX176" fmla="*/ 3632896 w 5708276"/>
              <a:gd name="connsiteY176" fmla="*/ 152836 h 281926"/>
              <a:gd name="connsiteX177" fmla="*/ 3633703 w 5708276"/>
              <a:gd name="connsiteY177" fmla="*/ 136814 h 281926"/>
              <a:gd name="connsiteX178" fmla="*/ 3565353 w 5708276"/>
              <a:gd name="connsiteY178" fmla="*/ 67888 h 281926"/>
              <a:gd name="connsiteX179" fmla="*/ 3494007 w 5708276"/>
              <a:gd name="connsiteY179" fmla="*/ 141770 h 281926"/>
              <a:gd name="connsiteX180" fmla="*/ 3572038 w 5708276"/>
              <a:gd name="connsiteY180" fmla="*/ 212886 h 281926"/>
              <a:gd name="connsiteX181" fmla="*/ 3391886 w 5708276"/>
              <a:gd name="connsiteY181" fmla="*/ 103619 h 281926"/>
              <a:gd name="connsiteX182" fmla="*/ 3427847 w 5708276"/>
              <a:gd name="connsiteY182" fmla="*/ 140963 h 281926"/>
              <a:gd name="connsiteX183" fmla="*/ 3391886 w 5708276"/>
              <a:gd name="connsiteY183" fmla="*/ 177155 h 281926"/>
              <a:gd name="connsiteX184" fmla="*/ 3356732 w 5708276"/>
              <a:gd name="connsiteY184" fmla="*/ 140963 h 281926"/>
              <a:gd name="connsiteX185" fmla="*/ 3391886 w 5708276"/>
              <a:gd name="connsiteY185" fmla="*/ 103619 h 281926"/>
              <a:gd name="connsiteX186" fmla="*/ 3427847 w 5708276"/>
              <a:gd name="connsiteY186" fmla="*/ 210120 h 281926"/>
              <a:gd name="connsiteX187" fmla="*/ 3466575 w 5708276"/>
              <a:gd name="connsiteY187" fmla="*/ 210120 h 281926"/>
              <a:gd name="connsiteX188" fmla="*/ 3466575 w 5708276"/>
              <a:gd name="connsiteY188" fmla="*/ 2651 h 281926"/>
              <a:gd name="connsiteX189" fmla="*/ 3427847 w 5708276"/>
              <a:gd name="connsiteY189" fmla="*/ 2651 h 281926"/>
              <a:gd name="connsiteX190" fmla="*/ 3427847 w 5708276"/>
              <a:gd name="connsiteY190" fmla="*/ 86791 h 281926"/>
              <a:gd name="connsiteX191" fmla="*/ 3386584 w 5708276"/>
              <a:gd name="connsiteY191" fmla="*/ 68003 h 281926"/>
              <a:gd name="connsiteX192" fmla="*/ 3317198 w 5708276"/>
              <a:gd name="connsiteY192" fmla="*/ 141079 h 281926"/>
              <a:gd name="connsiteX193" fmla="*/ 3386584 w 5708276"/>
              <a:gd name="connsiteY193" fmla="*/ 213001 h 281926"/>
              <a:gd name="connsiteX194" fmla="*/ 3427847 w 5708276"/>
              <a:gd name="connsiteY194" fmla="*/ 194444 h 281926"/>
              <a:gd name="connsiteX195" fmla="*/ 3427847 w 5708276"/>
              <a:gd name="connsiteY195" fmla="*/ 210235 h 281926"/>
              <a:gd name="connsiteX196" fmla="*/ 3196866 w 5708276"/>
              <a:gd name="connsiteY196" fmla="*/ 149262 h 281926"/>
              <a:gd name="connsiteX197" fmla="*/ 3245275 w 5708276"/>
              <a:gd name="connsiteY197" fmla="*/ 110304 h 281926"/>
              <a:gd name="connsiteX198" fmla="*/ 3245275 w 5708276"/>
              <a:gd name="connsiteY198" fmla="*/ 68003 h 281926"/>
              <a:gd name="connsiteX199" fmla="*/ 3196866 w 5708276"/>
              <a:gd name="connsiteY199" fmla="*/ 95897 h 281926"/>
              <a:gd name="connsiteX200" fmla="*/ 3196866 w 5708276"/>
              <a:gd name="connsiteY200" fmla="*/ 70769 h 281926"/>
              <a:gd name="connsiteX201" fmla="*/ 3158714 w 5708276"/>
              <a:gd name="connsiteY201" fmla="*/ 70769 h 281926"/>
              <a:gd name="connsiteX202" fmla="*/ 3158714 w 5708276"/>
              <a:gd name="connsiteY202" fmla="*/ 210235 h 281926"/>
              <a:gd name="connsiteX203" fmla="*/ 3196866 w 5708276"/>
              <a:gd name="connsiteY203" fmla="*/ 210235 h 281926"/>
              <a:gd name="connsiteX204" fmla="*/ 3196866 w 5708276"/>
              <a:gd name="connsiteY204" fmla="*/ 149377 h 281926"/>
              <a:gd name="connsiteX205" fmla="*/ 3086215 w 5708276"/>
              <a:gd name="connsiteY205" fmla="*/ 149262 h 281926"/>
              <a:gd name="connsiteX206" fmla="*/ 3059360 w 5708276"/>
              <a:gd name="connsiteY206" fmla="*/ 177155 h 281926"/>
              <a:gd name="connsiteX207" fmla="*/ 3032504 w 5708276"/>
              <a:gd name="connsiteY207" fmla="*/ 149262 h 281926"/>
              <a:gd name="connsiteX208" fmla="*/ 3032504 w 5708276"/>
              <a:gd name="connsiteY208" fmla="*/ 70655 h 281926"/>
              <a:gd name="connsiteX209" fmla="*/ 2994007 w 5708276"/>
              <a:gd name="connsiteY209" fmla="*/ 70655 h 281926"/>
              <a:gd name="connsiteX210" fmla="*/ 2994007 w 5708276"/>
              <a:gd name="connsiteY210" fmla="*/ 148916 h 281926"/>
              <a:gd name="connsiteX211" fmla="*/ 3059244 w 5708276"/>
              <a:gd name="connsiteY211" fmla="*/ 212770 h 281926"/>
              <a:gd name="connsiteX212" fmla="*/ 3124482 w 5708276"/>
              <a:gd name="connsiteY212" fmla="*/ 148916 h 281926"/>
              <a:gd name="connsiteX213" fmla="*/ 3124482 w 5708276"/>
              <a:gd name="connsiteY213" fmla="*/ 70655 h 281926"/>
              <a:gd name="connsiteX214" fmla="*/ 3085985 w 5708276"/>
              <a:gd name="connsiteY214" fmla="*/ 70655 h 281926"/>
              <a:gd name="connsiteX215" fmla="*/ 3085985 w 5708276"/>
              <a:gd name="connsiteY215" fmla="*/ 149262 h 281926"/>
              <a:gd name="connsiteX216" fmla="*/ 2931881 w 5708276"/>
              <a:gd name="connsiteY216" fmla="*/ 140156 h 281926"/>
              <a:gd name="connsiteX217" fmla="*/ 2896497 w 5708276"/>
              <a:gd name="connsiteY217" fmla="*/ 177271 h 281926"/>
              <a:gd name="connsiteX218" fmla="*/ 2860535 w 5708276"/>
              <a:gd name="connsiteY218" fmla="*/ 140156 h 281926"/>
              <a:gd name="connsiteX219" fmla="*/ 2896497 w 5708276"/>
              <a:gd name="connsiteY219" fmla="*/ 103619 h 281926"/>
              <a:gd name="connsiteX220" fmla="*/ 2931881 w 5708276"/>
              <a:gd name="connsiteY220" fmla="*/ 140156 h 281926"/>
              <a:gd name="connsiteX221" fmla="*/ 2897073 w 5708276"/>
              <a:gd name="connsiteY221" fmla="*/ 212886 h 281926"/>
              <a:gd name="connsiteX222" fmla="*/ 2971185 w 5708276"/>
              <a:gd name="connsiteY222" fmla="*/ 139580 h 281926"/>
              <a:gd name="connsiteX223" fmla="*/ 2897073 w 5708276"/>
              <a:gd name="connsiteY223" fmla="*/ 67888 h 281926"/>
              <a:gd name="connsiteX224" fmla="*/ 2821001 w 5708276"/>
              <a:gd name="connsiteY224" fmla="*/ 139580 h 281926"/>
              <a:gd name="connsiteX225" fmla="*/ 2897073 w 5708276"/>
              <a:gd name="connsiteY225" fmla="*/ 212886 h 281926"/>
              <a:gd name="connsiteX226" fmla="*/ 2818465 w 5708276"/>
              <a:gd name="connsiteY226" fmla="*/ 70769 h 281926"/>
              <a:gd name="connsiteX227" fmla="*/ 2778124 w 5708276"/>
              <a:gd name="connsiteY227" fmla="*/ 70769 h 281926"/>
              <a:gd name="connsiteX228" fmla="*/ 2744353 w 5708276"/>
              <a:gd name="connsiteY228" fmla="*/ 140733 h 281926"/>
              <a:gd name="connsiteX229" fmla="*/ 2710927 w 5708276"/>
              <a:gd name="connsiteY229" fmla="*/ 70769 h 281926"/>
              <a:gd name="connsiteX230" fmla="*/ 2665860 w 5708276"/>
              <a:gd name="connsiteY230" fmla="*/ 70769 h 281926"/>
              <a:gd name="connsiteX231" fmla="*/ 2723375 w 5708276"/>
              <a:gd name="connsiteY231" fmla="*/ 183610 h 281926"/>
              <a:gd name="connsiteX232" fmla="*/ 2677156 w 5708276"/>
              <a:gd name="connsiteY232" fmla="*/ 279276 h 281926"/>
              <a:gd name="connsiteX233" fmla="*/ 2717266 w 5708276"/>
              <a:gd name="connsiteY233" fmla="*/ 279276 h 281926"/>
              <a:gd name="connsiteX234" fmla="*/ 2818465 w 5708276"/>
              <a:gd name="connsiteY234" fmla="*/ 70655 h 281926"/>
              <a:gd name="connsiteX235" fmla="*/ 2546911 w 5708276"/>
              <a:gd name="connsiteY235" fmla="*/ 140963 h 281926"/>
              <a:gd name="connsiteX236" fmla="*/ 2510950 w 5708276"/>
              <a:gd name="connsiteY236" fmla="*/ 177155 h 281926"/>
              <a:gd name="connsiteX237" fmla="*/ 2475796 w 5708276"/>
              <a:gd name="connsiteY237" fmla="*/ 140963 h 281926"/>
              <a:gd name="connsiteX238" fmla="*/ 2510950 w 5708276"/>
              <a:gd name="connsiteY238" fmla="*/ 103619 h 281926"/>
              <a:gd name="connsiteX239" fmla="*/ 2546911 w 5708276"/>
              <a:gd name="connsiteY239" fmla="*/ 140963 h 281926"/>
              <a:gd name="connsiteX240" fmla="*/ 2585639 w 5708276"/>
              <a:gd name="connsiteY240" fmla="*/ 208737 h 281926"/>
              <a:gd name="connsiteX241" fmla="*/ 2585639 w 5708276"/>
              <a:gd name="connsiteY241" fmla="*/ 70655 h 281926"/>
              <a:gd name="connsiteX242" fmla="*/ 2546911 w 5708276"/>
              <a:gd name="connsiteY242" fmla="*/ 70655 h 281926"/>
              <a:gd name="connsiteX243" fmla="*/ 2546911 w 5708276"/>
              <a:gd name="connsiteY243" fmla="*/ 86445 h 281926"/>
              <a:gd name="connsiteX244" fmla="*/ 2505648 w 5708276"/>
              <a:gd name="connsiteY244" fmla="*/ 67888 h 281926"/>
              <a:gd name="connsiteX245" fmla="*/ 2436261 w 5708276"/>
              <a:gd name="connsiteY245" fmla="*/ 140617 h 281926"/>
              <a:gd name="connsiteX246" fmla="*/ 2505648 w 5708276"/>
              <a:gd name="connsiteY246" fmla="*/ 212770 h 281926"/>
              <a:gd name="connsiteX247" fmla="*/ 2546911 w 5708276"/>
              <a:gd name="connsiteY247" fmla="*/ 194560 h 281926"/>
              <a:gd name="connsiteX248" fmla="*/ 2546911 w 5708276"/>
              <a:gd name="connsiteY248" fmla="*/ 210580 h 281926"/>
              <a:gd name="connsiteX249" fmla="*/ 2506801 w 5708276"/>
              <a:gd name="connsiteY249" fmla="*/ 247695 h 281926"/>
              <a:gd name="connsiteX250" fmla="*/ 2453089 w 5708276"/>
              <a:gd name="connsiteY250" fmla="*/ 228561 h 281926"/>
              <a:gd name="connsiteX251" fmla="*/ 2453089 w 5708276"/>
              <a:gd name="connsiteY251" fmla="*/ 266482 h 281926"/>
              <a:gd name="connsiteX252" fmla="*/ 2509221 w 5708276"/>
              <a:gd name="connsiteY252" fmla="*/ 281927 h 281926"/>
              <a:gd name="connsiteX253" fmla="*/ 2585524 w 5708276"/>
              <a:gd name="connsiteY253" fmla="*/ 208621 h 281926"/>
              <a:gd name="connsiteX254" fmla="*/ 2318119 w 5708276"/>
              <a:gd name="connsiteY254" fmla="*/ 139926 h 281926"/>
              <a:gd name="connsiteX255" fmla="*/ 2348779 w 5708276"/>
              <a:gd name="connsiteY255" fmla="*/ 104771 h 281926"/>
              <a:gd name="connsiteX256" fmla="*/ 2373444 w 5708276"/>
              <a:gd name="connsiteY256" fmla="*/ 134393 h 281926"/>
              <a:gd name="connsiteX257" fmla="*/ 2373444 w 5708276"/>
              <a:gd name="connsiteY257" fmla="*/ 210235 h 281926"/>
              <a:gd name="connsiteX258" fmla="*/ 2412172 w 5708276"/>
              <a:gd name="connsiteY258" fmla="*/ 210235 h 281926"/>
              <a:gd name="connsiteX259" fmla="*/ 2412172 w 5708276"/>
              <a:gd name="connsiteY259" fmla="*/ 125057 h 281926"/>
              <a:gd name="connsiteX260" fmla="*/ 2360420 w 5708276"/>
              <a:gd name="connsiteY260" fmla="*/ 68119 h 281926"/>
              <a:gd name="connsiteX261" fmla="*/ 2318119 w 5708276"/>
              <a:gd name="connsiteY261" fmla="*/ 87482 h 281926"/>
              <a:gd name="connsiteX262" fmla="*/ 2318119 w 5708276"/>
              <a:gd name="connsiteY262" fmla="*/ 70885 h 281926"/>
              <a:gd name="connsiteX263" fmla="*/ 2279968 w 5708276"/>
              <a:gd name="connsiteY263" fmla="*/ 70885 h 281926"/>
              <a:gd name="connsiteX264" fmla="*/ 2279968 w 5708276"/>
              <a:gd name="connsiteY264" fmla="*/ 210350 h 281926"/>
              <a:gd name="connsiteX265" fmla="*/ 2318119 w 5708276"/>
              <a:gd name="connsiteY265" fmla="*/ 210350 h 281926"/>
              <a:gd name="connsiteX266" fmla="*/ 2318119 w 5708276"/>
              <a:gd name="connsiteY266" fmla="*/ 140041 h 281926"/>
              <a:gd name="connsiteX267" fmla="*/ 2204127 w 5708276"/>
              <a:gd name="connsiteY267" fmla="*/ 210120 h 281926"/>
              <a:gd name="connsiteX268" fmla="*/ 2242624 w 5708276"/>
              <a:gd name="connsiteY268" fmla="*/ 210120 h 281926"/>
              <a:gd name="connsiteX269" fmla="*/ 2242624 w 5708276"/>
              <a:gd name="connsiteY269" fmla="*/ 70655 h 281926"/>
              <a:gd name="connsiteX270" fmla="*/ 2204127 w 5708276"/>
              <a:gd name="connsiteY270" fmla="*/ 70655 h 281926"/>
              <a:gd name="connsiteX271" fmla="*/ 2204127 w 5708276"/>
              <a:gd name="connsiteY271" fmla="*/ 210120 h 281926"/>
              <a:gd name="connsiteX272" fmla="*/ 2220148 w 5708276"/>
              <a:gd name="connsiteY272" fmla="*/ 50484 h 281926"/>
              <a:gd name="connsiteX273" fmla="*/ 2234786 w 5708276"/>
              <a:gd name="connsiteY273" fmla="*/ 45182 h 281926"/>
              <a:gd name="connsiteX274" fmla="*/ 2255533 w 5708276"/>
              <a:gd name="connsiteY274" fmla="*/ 28815 h 281926"/>
              <a:gd name="connsiteX275" fmla="*/ 2234556 w 5708276"/>
              <a:gd name="connsiteY275" fmla="*/ 12794 h 281926"/>
              <a:gd name="connsiteX276" fmla="*/ 2220148 w 5708276"/>
              <a:gd name="connsiteY276" fmla="*/ 7492 h 281926"/>
              <a:gd name="connsiteX277" fmla="*/ 2198825 w 5708276"/>
              <a:gd name="connsiteY277" fmla="*/ 29391 h 281926"/>
              <a:gd name="connsiteX278" fmla="*/ 2220148 w 5708276"/>
              <a:gd name="connsiteY278" fmla="*/ 50369 h 281926"/>
              <a:gd name="connsiteX279" fmla="*/ 2137506 w 5708276"/>
              <a:gd name="connsiteY279" fmla="*/ 139926 h 281926"/>
              <a:gd name="connsiteX280" fmla="*/ 2102121 w 5708276"/>
              <a:gd name="connsiteY280" fmla="*/ 177271 h 281926"/>
              <a:gd name="connsiteX281" fmla="*/ 2065929 w 5708276"/>
              <a:gd name="connsiteY281" fmla="*/ 139926 h 281926"/>
              <a:gd name="connsiteX282" fmla="*/ 2102121 w 5708276"/>
              <a:gd name="connsiteY282" fmla="*/ 103734 h 281926"/>
              <a:gd name="connsiteX283" fmla="*/ 2137506 w 5708276"/>
              <a:gd name="connsiteY283" fmla="*/ 139926 h 281926"/>
              <a:gd name="connsiteX284" fmla="*/ 2107308 w 5708276"/>
              <a:gd name="connsiteY284" fmla="*/ 212886 h 281926"/>
              <a:gd name="connsiteX285" fmla="*/ 2176695 w 5708276"/>
              <a:gd name="connsiteY285" fmla="*/ 139811 h 281926"/>
              <a:gd name="connsiteX286" fmla="*/ 2107308 w 5708276"/>
              <a:gd name="connsiteY286" fmla="*/ 67888 h 281926"/>
              <a:gd name="connsiteX287" fmla="*/ 2065814 w 5708276"/>
              <a:gd name="connsiteY287" fmla="*/ 86445 h 281926"/>
              <a:gd name="connsiteX288" fmla="*/ 2065814 w 5708276"/>
              <a:gd name="connsiteY288" fmla="*/ 70655 h 281926"/>
              <a:gd name="connsiteX289" fmla="*/ 2027663 w 5708276"/>
              <a:gd name="connsiteY289" fmla="*/ 70655 h 281926"/>
              <a:gd name="connsiteX290" fmla="*/ 2027663 w 5708276"/>
              <a:gd name="connsiteY290" fmla="*/ 279276 h 281926"/>
              <a:gd name="connsiteX291" fmla="*/ 2065814 w 5708276"/>
              <a:gd name="connsiteY291" fmla="*/ 279276 h 281926"/>
              <a:gd name="connsiteX292" fmla="*/ 2065814 w 5708276"/>
              <a:gd name="connsiteY292" fmla="*/ 194329 h 281926"/>
              <a:gd name="connsiteX293" fmla="*/ 2107308 w 5708276"/>
              <a:gd name="connsiteY293" fmla="*/ 212886 h 281926"/>
              <a:gd name="connsiteX294" fmla="*/ 1900415 w 5708276"/>
              <a:gd name="connsiteY294" fmla="*/ 127132 h 281926"/>
              <a:gd name="connsiteX295" fmla="*/ 1931420 w 5708276"/>
              <a:gd name="connsiteY295" fmla="*/ 98317 h 281926"/>
              <a:gd name="connsiteX296" fmla="*/ 1960466 w 5708276"/>
              <a:gd name="connsiteY296" fmla="*/ 127132 h 281926"/>
              <a:gd name="connsiteX297" fmla="*/ 1900415 w 5708276"/>
              <a:gd name="connsiteY297" fmla="*/ 127132 h 281926"/>
              <a:gd name="connsiteX298" fmla="*/ 1937990 w 5708276"/>
              <a:gd name="connsiteY298" fmla="*/ 212886 h 281926"/>
              <a:gd name="connsiteX299" fmla="*/ 1988359 w 5708276"/>
              <a:gd name="connsiteY299" fmla="*/ 199861 h 281926"/>
              <a:gd name="connsiteX300" fmla="*/ 1988359 w 5708276"/>
              <a:gd name="connsiteY300" fmla="*/ 167819 h 281926"/>
              <a:gd name="connsiteX301" fmla="*/ 1942139 w 5708276"/>
              <a:gd name="connsiteY301" fmla="*/ 180498 h 281926"/>
              <a:gd name="connsiteX302" fmla="*/ 1901453 w 5708276"/>
              <a:gd name="connsiteY302" fmla="*/ 152836 h 281926"/>
              <a:gd name="connsiteX303" fmla="*/ 1998848 w 5708276"/>
              <a:gd name="connsiteY303" fmla="*/ 152836 h 281926"/>
              <a:gd name="connsiteX304" fmla="*/ 1999655 w 5708276"/>
              <a:gd name="connsiteY304" fmla="*/ 136814 h 281926"/>
              <a:gd name="connsiteX305" fmla="*/ 1931305 w 5708276"/>
              <a:gd name="connsiteY305" fmla="*/ 67888 h 281926"/>
              <a:gd name="connsiteX306" fmla="*/ 1859959 w 5708276"/>
              <a:gd name="connsiteY306" fmla="*/ 141770 h 281926"/>
              <a:gd name="connsiteX307" fmla="*/ 1937990 w 5708276"/>
              <a:gd name="connsiteY307" fmla="*/ 212886 h 281926"/>
              <a:gd name="connsiteX308" fmla="*/ 1742739 w 5708276"/>
              <a:gd name="connsiteY308" fmla="*/ 127132 h 281926"/>
              <a:gd name="connsiteX309" fmla="*/ 1773744 w 5708276"/>
              <a:gd name="connsiteY309" fmla="*/ 98317 h 281926"/>
              <a:gd name="connsiteX310" fmla="*/ 1802790 w 5708276"/>
              <a:gd name="connsiteY310" fmla="*/ 127132 h 281926"/>
              <a:gd name="connsiteX311" fmla="*/ 1742739 w 5708276"/>
              <a:gd name="connsiteY311" fmla="*/ 127132 h 281926"/>
              <a:gd name="connsiteX312" fmla="*/ 1780314 w 5708276"/>
              <a:gd name="connsiteY312" fmla="*/ 212886 h 281926"/>
              <a:gd name="connsiteX313" fmla="*/ 1830683 w 5708276"/>
              <a:gd name="connsiteY313" fmla="*/ 199861 h 281926"/>
              <a:gd name="connsiteX314" fmla="*/ 1830683 w 5708276"/>
              <a:gd name="connsiteY314" fmla="*/ 167819 h 281926"/>
              <a:gd name="connsiteX315" fmla="*/ 1784463 w 5708276"/>
              <a:gd name="connsiteY315" fmla="*/ 180498 h 281926"/>
              <a:gd name="connsiteX316" fmla="*/ 1743776 w 5708276"/>
              <a:gd name="connsiteY316" fmla="*/ 152836 h 281926"/>
              <a:gd name="connsiteX317" fmla="*/ 1841171 w 5708276"/>
              <a:gd name="connsiteY317" fmla="*/ 152836 h 281926"/>
              <a:gd name="connsiteX318" fmla="*/ 1841978 w 5708276"/>
              <a:gd name="connsiteY318" fmla="*/ 136814 h 281926"/>
              <a:gd name="connsiteX319" fmla="*/ 1773629 w 5708276"/>
              <a:gd name="connsiteY319" fmla="*/ 67888 h 281926"/>
              <a:gd name="connsiteX320" fmla="*/ 1702282 w 5708276"/>
              <a:gd name="connsiteY320" fmla="*/ 141770 h 281926"/>
              <a:gd name="connsiteX321" fmla="*/ 1780314 w 5708276"/>
              <a:gd name="connsiteY321" fmla="*/ 212886 h 281926"/>
              <a:gd name="connsiteX322" fmla="*/ 1653642 w 5708276"/>
              <a:gd name="connsiteY322" fmla="*/ 210120 h 281926"/>
              <a:gd name="connsiteX323" fmla="*/ 1699862 w 5708276"/>
              <a:gd name="connsiteY323" fmla="*/ 210120 h 281926"/>
              <a:gd name="connsiteX324" fmla="*/ 1640964 w 5708276"/>
              <a:gd name="connsiteY324" fmla="*/ 125749 h 281926"/>
              <a:gd name="connsiteX325" fmla="*/ 1692946 w 5708276"/>
              <a:gd name="connsiteY325" fmla="*/ 70655 h 281926"/>
              <a:gd name="connsiteX326" fmla="*/ 1648110 w 5708276"/>
              <a:gd name="connsiteY326" fmla="*/ 70655 h 281926"/>
              <a:gd name="connsiteX327" fmla="*/ 1597741 w 5708276"/>
              <a:gd name="connsiteY327" fmla="*/ 124597 h 281926"/>
              <a:gd name="connsiteX328" fmla="*/ 1597741 w 5708276"/>
              <a:gd name="connsiteY328" fmla="*/ 2651 h 281926"/>
              <a:gd name="connsiteX329" fmla="*/ 1559590 w 5708276"/>
              <a:gd name="connsiteY329" fmla="*/ 2651 h 281926"/>
              <a:gd name="connsiteX330" fmla="*/ 1559590 w 5708276"/>
              <a:gd name="connsiteY330" fmla="*/ 210120 h 281926"/>
              <a:gd name="connsiteX331" fmla="*/ 1597741 w 5708276"/>
              <a:gd name="connsiteY331" fmla="*/ 210120 h 281926"/>
              <a:gd name="connsiteX332" fmla="*/ 1597741 w 5708276"/>
              <a:gd name="connsiteY332" fmla="*/ 171392 h 281926"/>
              <a:gd name="connsiteX333" fmla="*/ 1614915 w 5708276"/>
              <a:gd name="connsiteY333" fmla="*/ 153412 h 281926"/>
              <a:gd name="connsiteX334" fmla="*/ 1653642 w 5708276"/>
              <a:gd name="connsiteY334" fmla="*/ 210120 h 281926"/>
              <a:gd name="connsiteX335" fmla="*/ 1429346 w 5708276"/>
              <a:gd name="connsiteY335" fmla="*/ 149262 h 281926"/>
              <a:gd name="connsiteX336" fmla="*/ 1477755 w 5708276"/>
              <a:gd name="connsiteY336" fmla="*/ 110304 h 281926"/>
              <a:gd name="connsiteX337" fmla="*/ 1477755 w 5708276"/>
              <a:gd name="connsiteY337" fmla="*/ 68003 h 281926"/>
              <a:gd name="connsiteX338" fmla="*/ 1429346 w 5708276"/>
              <a:gd name="connsiteY338" fmla="*/ 95897 h 281926"/>
              <a:gd name="connsiteX339" fmla="*/ 1429346 w 5708276"/>
              <a:gd name="connsiteY339" fmla="*/ 70769 h 281926"/>
              <a:gd name="connsiteX340" fmla="*/ 1391194 w 5708276"/>
              <a:gd name="connsiteY340" fmla="*/ 70769 h 281926"/>
              <a:gd name="connsiteX341" fmla="*/ 1391194 w 5708276"/>
              <a:gd name="connsiteY341" fmla="*/ 210235 h 281926"/>
              <a:gd name="connsiteX342" fmla="*/ 1429346 w 5708276"/>
              <a:gd name="connsiteY342" fmla="*/ 210235 h 281926"/>
              <a:gd name="connsiteX343" fmla="*/ 1429346 w 5708276"/>
              <a:gd name="connsiteY343" fmla="*/ 149377 h 281926"/>
              <a:gd name="connsiteX344" fmla="*/ 1324228 w 5708276"/>
              <a:gd name="connsiteY344" fmla="*/ 140156 h 281926"/>
              <a:gd name="connsiteX345" fmla="*/ 1288843 w 5708276"/>
              <a:gd name="connsiteY345" fmla="*/ 177271 h 281926"/>
              <a:gd name="connsiteX346" fmla="*/ 1252882 w 5708276"/>
              <a:gd name="connsiteY346" fmla="*/ 140156 h 281926"/>
              <a:gd name="connsiteX347" fmla="*/ 1288843 w 5708276"/>
              <a:gd name="connsiteY347" fmla="*/ 103619 h 281926"/>
              <a:gd name="connsiteX348" fmla="*/ 1324228 w 5708276"/>
              <a:gd name="connsiteY348" fmla="*/ 140156 h 281926"/>
              <a:gd name="connsiteX349" fmla="*/ 1289304 w 5708276"/>
              <a:gd name="connsiteY349" fmla="*/ 212886 h 281926"/>
              <a:gd name="connsiteX350" fmla="*/ 1363417 w 5708276"/>
              <a:gd name="connsiteY350" fmla="*/ 139580 h 281926"/>
              <a:gd name="connsiteX351" fmla="*/ 1289304 w 5708276"/>
              <a:gd name="connsiteY351" fmla="*/ 67888 h 281926"/>
              <a:gd name="connsiteX352" fmla="*/ 1213232 w 5708276"/>
              <a:gd name="connsiteY352" fmla="*/ 139580 h 281926"/>
              <a:gd name="connsiteX353" fmla="*/ 1289304 w 5708276"/>
              <a:gd name="connsiteY353" fmla="*/ 212886 h 281926"/>
              <a:gd name="connsiteX354" fmla="*/ 1203896 w 5708276"/>
              <a:gd name="connsiteY354" fmla="*/ 103388 h 281926"/>
              <a:gd name="connsiteX355" fmla="*/ 1203896 w 5708276"/>
              <a:gd name="connsiteY355" fmla="*/ 70769 h 281926"/>
              <a:gd name="connsiteX356" fmla="*/ 1153527 w 5708276"/>
              <a:gd name="connsiteY356" fmla="*/ 70769 h 281926"/>
              <a:gd name="connsiteX357" fmla="*/ 1153527 w 5708276"/>
              <a:gd name="connsiteY357" fmla="*/ 56132 h 281926"/>
              <a:gd name="connsiteX358" fmla="*/ 1177040 w 5708276"/>
              <a:gd name="connsiteY358" fmla="*/ 34001 h 281926"/>
              <a:gd name="connsiteX359" fmla="*/ 1206662 w 5708276"/>
              <a:gd name="connsiteY359" fmla="*/ 43107 h 281926"/>
              <a:gd name="connsiteX360" fmla="*/ 1206662 w 5708276"/>
              <a:gd name="connsiteY360" fmla="*/ 9105 h 281926"/>
              <a:gd name="connsiteX361" fmla="*/ 1171277 w 5708276"/>
              <a:gd name="connsiteY361" fmla="*/ 0 h 281926"/>
              <a:gd name="connsiteX362" fmla="*/ 1115376 w 5708276"/>
              <a:gd name="connsiteY362" fmla="*/ 57515 h 281926"/>
              <a:gd name="connsiteX363" fmla="*/ 1115376 w 5708276"/>
              <a:gd name="connsiteY363" fmla="*/ 210235 h 281926"/>
              <a:gd name="connsiteX364" fmla="*/ 1153527 w 5708276"/>
              <a:gd name="connsiteY364" fmla="*/ 210235 h 281926"/>
              <a:gd name="connsiteX365" fmla="*/ 1153527 w 5708276"/>
              <a:gd name="connsiteY365" fmla="*/ 103504 h 281926"/>
              <a:gd name="connsiteX366" fmla="*/ 1203896 w 5708276"/>
              <a:gd name="connsiteY366" fmla="*/ 103504 h 281926"/>
              <a:gd name="connsiteX367" fmla="*/ 921738 w 5708276"/>
              <a:gd name="connsiteY367" fmla="*/ 163093 h 281926"/>
              <a:gd name="connsiteX368" fmla="*/ 921738 w 5708276"/>
              <a:gd name="connsiteY368" fmla="*/ 199631 h 281926"/>
              <a:gd name="connsiteX369" fmla="*/ 969571 w 5708276"/>
              <a:gd name="connsiteY369" fmla="*/ 212886 h 281926"/>
              <a:gd name="connsiteX370" fmla="*/ 1027086 w 5708276"/>
              <a:gd name="connsiteY370" fmla="*/ 166666 h 281926"/>
              <a:gd name="connsiteX371" fmla="*/ 997810 w 5708276"/>
              <a:gd name="connsiteY371" fmla="*/ 130475 h 281926"/>
              <a:gd name="connsiteX372" fmla="*/ 970724 w 5708276"/>
              <a:gd name="connsiteY372" fmla="*/ 118834 h 281926"/>
              <a:gd name="connsiteX373" fmla="*/ 959889 w 5708276"/>
              <a:gd name="connsiteY373" fmla="*/ 106961 h 281926"/>
              <a:gd name="connsiteX374" fmla="*/ 976718 w 5708276"/>
              <a:gd name="connsiteY374" fmla="*/ 95320 h 281926"/>
              <a:gd name="connsiteX375" fmla="*/ 1019018 w 5708276"/>
              <a:gd name="connsiteY375" fmla="*/ 114454 h 281926"/>
              <a:gd name="connsiteX376" fmla="*/ 1019018 w 5708276"/>
              <a:gd name="connsiteY376" fmla="*/ 79299 h 281926"/>
              <a:gd name="connsiteX377" fmla="*/ 974758 w 5708276"/>
              <a:gd name="connsiteY377" fmla="*/ 68003 h 281926"/>
              <a:gd name="connsiteX378" fmla="*/ 921969 w 5708276"/>
              <a:gd name="connsiteY378" fmla="*/ 110650 h 281926"/>
              <a:gd name="connsiteX379" fmla="*/ 952974 w 5708276"/>
              <a:gd name="connsiteY379" fmla="*/ 149954 h 281926"/>
              <a:gd name="connsiteX380" fmla="*/ 979023 w 5708276"/>
              <a:gd name="connsiteY380" fmla="*/ 160788 h 281926"/>
              <a:gd name="connsiteX381" fmla="*/ 988705 w 5708276"/>
              <a:gd name="connsiteY381" fmla="*/ 172660 h 281926"/>
              <a:gd name="connsiteX382" fmla="*/ 970493 w 5708276"/>
              <a:gd name="connsiteY382" fmla="*/ 184878 h 281926"/>
              <a:gd name="connsiteX383" fmla="*/ 921853 w 5708276"/>
              <a:gd name="connsiteY383" fmla="*/ 163324 h 281926"/>
              <a:gd name="connsiteX384" fmla="*/ 863647 w 5708276"/>
              <a:gd name="connsiteY384" fmla="*/ 139926 h 281926"/>
              <a:gd name="connsiteX385" fmla="*/ 828262 w 5708276"/>
              <a:gd name="connsiteY385" fmla="*/ 177271 h 281926"/>
              <a:gd name="connsiteX386" fmla="*/ 792070 w 5708276"/>
              <a:gd name="connsiteY386" fmla="*/ 139926 h 281926"/>
              <a:gd name="connsiteX387" fmla="*/ 828262 w 5708276"/>
              <a:gd name="connsiteY387" fmla="*/ 103734 h 281926"/>
              <a:gd name="connsiteX388" fmla="*/ 863647 w 5708276"/>
              <a:gd name="connsiteY388" fmla="*/ 139926 h 281926"/>
              <a:gd name="connsiteX389" fmla="*/ 833449 w 5708276"/>
              <a:gd name="connsiteY389" fmla="*/ 212886 h 281926"/>
              <a:gd name="connsiteX390" fmla="*/ 902836 w 5708276"/>
              <a:gd name="connsiteY390" fmla="*/ 139811 h 281926"/>
              <a:gd name="connsiteX391" fmla="*/ 833449 w 5708276"/>
              <a:gd name="connsiteY391" fmla="*/ 67888 h 281926"/>
              <a:gd name="connsiteX392" fmla="*/ 791955 w 5708276"/>
              <a:gd name="connsiteY392" fmla="*/ 86445 h 281926"/>
              <a:gd name="connsiteX393" fmla="*/ 791955 w 5708276"/>
              <a:gd name="connsiteY393" fmla="*/ 70655 h 281926"/>
              <a:gd name="connsiteX394" fmla="*/ 753804 w 5708276"/>
              <a:gd name="connsiteY394" fmla="*/ 70655 h 281926"/>
              <a:gd name="connsiteX395" fmla="*/ 753804 w 5708276"/>
              <a:gd name="connsiteY395" fmla="*/ 279276 h 281926"/>
              <a:gd name="connsiteX396" fmla="*/ 791955 w 5708276"/>
              <a:gd name="connsiteY396" fmla="*/ 279276 h 281926"/>
              <a:gd name="connsiteX397" fmla="*/ 791955 w 5708276"/>
              <a:gd name="connsiteY397" fmla="*/ 194329 h 281926"/>
              <a:gd name="connsiteX398" fmla="*/ 833449 w 5708276"/>
              <a:gd name="connsiteY398" fmla="*/ 212886 h 281926"/>
              <a:gd name="connsiteX399" fmla="*/ 677962 w 5708276"/>
              <a:gd name="connsiteY399" fmla="*/ 210120 h 281926"/>
              <a:gd name="connsiteX400" fmla="*/ 716459 w 5708276"/>
              <a:gd name="connsiteY400" fmla="*/ 210120 h 281926"/>
              <a:gd name="connsiteX401" fmla="*/ 716459 w 5708276"/>
              <a:gd name="connsiteY401" fmla="*/ 70655 h 281926"/>
              <a:gd name="connsiteX402" fmla="*/ 677962 w 5708276"/>
              <a:gd name="connsiteY402" fmla="*/ 70655 h 281926"/>
              <a:gd name="connsiteX403" fmla="*/ 677962 w 5708276"/>
              <a:gd name="connsiteY403" fmla="*/ 210120 h 281926"/>
              <a:gd name="connsiteX404" fmla="*/ 694099 w 5708276"/>
              <a:gd name="connsiteY404" fmla="*/ 50484 h 281926"/>
              <a:gd name="connsiteX405" fmla="*/ 708737 w 5708276"/>
              <a:gd name="connsiteY405" fmla="*/ 45182 h 281926"/>
              <a:gd name="connsiteX406" fmla="*/ 729484 w 5708276"/>
              <a:gd name="connsiteY406" fmla="*/ 28815 h 281926"/>
              <a:gd name="connsiteX407" fmla="*/ 708506 w 5708276"/>
              <a:gd name="connsiteY407" fmla="*/ 12794 h 281926"/>
              <a:gd name="connsiteX408" fmla="*/ 694099 w 5708276"/>
              <a:gd name="connsiteY408" fmla="*/ 7492 h 281926"/>
              <a:gd name="connsiteX409" fmla="*/ 672776 w 5708276"/>
              <a:gd name="connsiteY409" fmla="*/ 29391 h 281926"/>
              <a:gd name="connsiteX410" fmla="*/ 694099 w 5708276"/>
              <a:gd name="connsiteY410" fmla="*/ 50369 h 281926"/>
              <a:gd name="connsiteX411" fmla="*/ 653642 w 5708276"/>
              <a:gd name="connsiteY411" fmla="*/ 203204 h 281926"/>
              <a:gd name="connsiteX412" fmla="*/ 653642 w 5708276"/>
              <a:gd name="connsiteY412" fmla="*/ 169779 h 281926"/>
              <a:gd name="connsiteX413" fmla="*/ 625173 w 5708276"/>
              <a:gd name="connsiteY413" fmla="*/ 177847 h 281926"/>
              <a:gd name="connsiteX414" fmla="*/ 602236 w 5708276"/>
              <a:gd name="connsiteY414" fmla="*/ 155486 h 281926"/>
              <a:gd name="connsiteX415" fmla="*/ 602236 w 5708276"/>
              <a:gd name="connsiteY415" fmla="*/ 103504 h 281926"/>
              <a:gd name="connsiteX416" fmla="*/ 652259 w 5708276"/>
              <a:gd name="connsiteY416" fmla="*/ 103504 h 281926"/>
              <a:gd name="connsiteX417" fmla="*/ 652259 w 5708276"/>
              <a:gd name="connsiteY417" fmla="*/ 70885 h 281926"/>
              <a:gd name="connsiteX418" fmla="*/ 602236 w 5708276"/>
              <a:gd name="connsiteY418" fmla="*/ 70885 h 281926"/>
              <a:gd name="connsiteX419" fmla="*/ 602236 w 5708276"/>
              <a:gd name="connsiteY419" fmla="*/ 30544 h 281926"/>
              <a:gd name="connsiteX420" fmla="*/ 563739 w 5708276"/>
              <a:gd name="connsiteY420" fmla="*/ 30544 h 281926"/>
              <a:gd name="connsiteX421" fmla="*/ 563739 w 5708276"/>
              <a:gd name="connsiteY421" fmla="*/ 157561 h 281926"/>
              <a:gd name="connsiteX422" fmla="*/ 617105 w 5708276"/>
              <a:gd name="connsiteY422" fmla="*/ 213117 h 281926"/>
              <a:gd name="connsiteX423" fmla="*/ 653642 w 5708276"/>
              <a:gd name="connsiteY423" fmla="*/ 203434 h 281926"/>
              <a:gd name="connsiteX424" fmla="*/ 438220 w 5708276"/>
              <a:gd name="connsiteY424" fmla="*/ 139926 h 281926"/>
              <a:gd name="connsiteX425" fmla="*/ 402835 w 5708276"/>
              <a:gd name="connsiteY425" fmla="*/ 177271 h 281926"/>
              <a:gd name="connsiteX426" fmla="*/ 366644 w 5708276"/>
              <a:gd name="connsiteY426" fmla="*/ 139926 h 281926"/>
              <a:gd name="connsiteX427" fmla="*/ 402835 w 5708276"/>
              <a:gd name="connsiteY427" fmla="*/ 103734 h 281926"/>
              <a:gd name="connsiteX428" fmla="*/ 438220 w 5708276"/>
              <a:gd name="connsiteY428" fmla="*/ 139926 h 281926"/>
              <a:gd name="connsiteX429" fmla="*/ 408022 w 5708276"/>
              <a:gd name="connsiteY429" fmla="*/ 212886 h 281926"/>
              <a:gd name="connsiteX430" fmla="*/ 477409 w 5708276"/>
              <a:gd name="connsiteY430" fmla="*/ 139811 h 281926"/>
              <a:gd name="connsiteX431" fmla="*/ 408022 w 5708276"/>
              <a:gd name="connsiteY431" fmla="*/ 67888 h 281926"/>
              <a:gd name="connsiteX432" fmla="*/ 366528 w 5708276"/>
              <a:gd name="connsiteY432" fmla="*/ 86445 h 281926"/>
              <a:gd name="connsiteX433" fmla="*/ 366528 w 5708276"/>
              <a:gd name="connsiteY433" fmla="*/ 70655 h 281926"/>
              <a:gd name="connsiteX434" fmla="*/ 328377 w 5708276"/>
              <a:gd name="connsiteY434" fmla="*/ 70655 h 281926"/>
              <a:gd name="connsiteX435" fmla="*/ 328377 w 5708276"/>
              <a:gd name="connsiteY435" fmla="*/ 279276 h 281926"/>
              <a:gd name="connsiteX436" fmla="*/ 366528 w 5708276"/>
              <a:gd name="connsiteY436" fmla="*/ 279276 h 281926"/>
              <a:gd name="connsiteX437" fmla="*/ 366528 w 5708276"/>
              <a:gd name="connsiteY437" fmla="*/ 194329 h 281926"/>
              <a:gd name="connsiteX438" fmla="*/ 408022 w 5708276"/>
              <a:gd name="connsiteY438" fmla="*/ 212886 h 281926"/>
              <a:gd name="connsiteX439" fmla="*/ 261411 w 5708276"/>
              <a:gd name="connsiteY439" fmla="*/ 140156 h 281926"/>
              <a:gd name="connsiteX440" fmla="*/ 226026 w 5708276"/>
              <a:gd name="connsiteY440" fmla="*/ 177271 h 281926"/>
              <a:gd name="connsiteX441" fmla="*/ 190065 w 5708276"/>
              <a:gd name="connsiteY441" fmla="*/ 140156 h 281926"/>
              <a:gd name="connsiteX442" fmla="*/ 226026 w 5708276"/>
              <a:gd name="connsiteY442" fmla="*/ 103619 h 281926"/>
              <a:gd name="connsiteX443" fmla="*/ 261411 w 5708276"/>
              <a:gd name="connsiteY443" fmla="*/ 140156 h 281926"/>
              <a:gd name="connsiteX444" fmla="*/ 226602 w 5708276"/>
              <a:gd name="connsiteY444" fmla="*/ 212886 h 281926"/>
              <a:gd name="connsiteX445" fmla="*/ 300715 w 5708276"/>
              <a:gd name="connsiteY445" fmla="*/ 139580 h 281926"/>
              <a:gd name="connsiteX446" fmla="*/ 226602 w 5708276"/>
              <a:gd name="connsiteY446" fmla="*/ 67888 h 281926"/>
              <a:gd name="connsiteX447" fmla="*/ 150530 w 5708276"/>
              <a:gd name="connsiteY447" fmla="*/ 139580 h 281926"/>
              <a:gd name="connsiteX448" fmla="*/ 226602 w 5708276"/>
              <a:gd name="connsiteY448" fmla="*/ 212886 h 281926"/>
              <a:gd name="connsiteX449" fmla="*/ 168511 w 5708276"/>
              <a:gd name="connsiteY449" fmla="*/ 38958 h 281926"/>
              <a:gd name="connsiteX450" fmla="*/ 168511 w 5708276"/>
              <a:gd name="connsiteY450" fmla="*/ 2766 h 281926"/>
              <a:gd name="connsiteX451" fmla="*/ 0 w 5708276"/>
              <a:gd name="connsiteY451" fmla="*/ 2766 h 281926"/>
              <a:gd name="connsiteX452" fmla="*/ 0 w 5708276"/>
              <a:gd name="connsiteY452" fmla="*/ 38958 h 281926"/>
              <a:gd name="connsiteX453" fmla="*/ 64200 w 5708276"/>
              <a:gd name="connsiteY453" fmla="*/ 38958 h 281926"/>
              <a:gd name="connsiteX454" fmla="*/ 64200 w 5708276"/>
              <a:gd name="connsiteY454" fmla="*/ 210235 h 281926"/>
              <a:gd name="connsiteX455" fmla="*/ 104541 w 5708276"/>
              <a:gd name="connsiteY455" fmla="*/ 210235 h 281926"/>
              <a:gd name="connsiteX456" fmla="*/ 104541 w 5708276"/>
              <a:gd name="connsiteY456" fmla="*/ 38958 h 281926"/>
              <a:gd name="connsiteX457" fmla="*/ 168396 w 5708276"/>
              <a:gd name="connsiteY457" fmla="*/ 38958 h 2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5708276" h="281926">
                <a:moveTo>
                  <a:pt x="5609037" y="127132"/>
                </a:moveTo>
                <a:cubicBezTo>
                  <a:pt x="5612380" y="110534"/>
                  <a:pt x="5622638" y="98317"/>
                  <a:pt x="5640042" y="98317"/>
                </a:cubicBezTo>
                <a:cubicBezTo>
                  <a:pt x="5657447" y="98317"/>
                  <a:pt x="5667129" y="110765"/>
                  <a:pt x="5669088" y="127132"/>
                </a:cubicBezTo>
                <a:lnTo>
                  <a:pt x="5609037" y="127132"/>
                </a:lnTo>
                <a:close/>
                <a:moveTo>
                  <a:pt x="5646612" y="212886"/>
                </a:moveTo>
                <a:cubicBezTo>
                  <a:pt x="5664363" y="212886"/>
                  <a:pt x="5681421" y="208737"/>
                  <a:pt x="5696981" y="199861"/>
                </a:cubicBezTo>
                <a:lnTo>
                  <a:pt x="5696981" y="167819"/>
                </a:lnTo>
                <a:cubicBezTo>
                  <a:pt x="5682343" y="176348"/>
                  <a:pt x="5666783" y="180498"/>
                  <a:pt x="5650761" y="180498"/>
                </a:cubicBezTo>
                <a:cubicBezTo>
                  <a:pt x="5630245" y="180498"/>
                  <a:pt x="5615031" y="170009"/>
                  <a:pt x="5610075" y="152836"/>
                </a:cubicBezTo>
                <a:lnTo>
                  <a:pt x="5707470" y="152836"/>
                </a:lnTo>
                <a:cubicBezTo>
                  <a:pt x="5708046" y="147533"/>
                  <a:pt x="5708277" y="142346"/>
                  <a:pt x="5708277" y="136814"/>
                </a:cubicBezTo>
                <a:cubicBezTo>
                  <a:pt x="5708277" y="96703"/>
                  <a:pt x="5680383" y="67888"/>
                  <a:pt x="5639927" y="67888"/>
                </a:cubicBezTo>
                <a:cubicBezTo>
                  <a:pt x="5597050" y="67888"/>
                  <a:pt x="5568581" y="99124"/>
                  <a:pt x="5568581" y="141770"/>
                </a:cubicBezTo>
                <a:cubicBezTo>
                  <a:pt x="5568581" y="184417"/>
                  <a:pt x="5602583" y="212886"/>
                  <a:pt x="5646612" y="212886"/>
                </a:cubicBezTo>
                <a:moveTo>
                  <a:pt x="5553943" y="203204"/>
                </a:moveTo>
                <a:lnTo>
                  <a:pt x="5553943" y="169779"/>
                </a:lnTo>
                <a:cubicBezTo>
                  <a:pt x="5545414" y="175311"/>
                  <a:pt x="5535732" y="177847"/>
                  <a:pt x="5525473" y="177847"/>
                </a:cubicBezTo>
                <a:cubicBezTo>
                  <a:pt x="5512449" y="177847"/>
                  <a:pt x="5502537" y="171162"/>
                  <a:pt x="5502537" y="155486"/>
                </a:cubicBezTo>
                <a:lnTo>
                  <a:pt x="5502537" y="103504"/>
                </a:lnTo>
                <a:lnTo>
                  <a:pt x="5552560" y="103504"/>
                </a:lnTo>
                <a:lnTo>
                  <a:pt x="5552560" y="70885"/>
                </a:lnTo>
                <a:lnTo>
                  <a:pt x="5502537" y="70885"/>
                </a:lnTo>
                <a:lnTo>
                  <a:pt x="5502537" y="30544"/>
                </a:lnTo>
                <a:lnTo>
                  <a:pt x="5464040" y="30544"/>
                </a:lnTo>
                <a:lnTo>
                  <a:pt x="5464040" y="157561"/>
                </a:lnTo>
                <a:cubicBezTo>
                  <a:pt x="5464040" y="197095"/>
                  <a:pt x="5484210" y="213117"/>
                  <a:pt x="5517406" y="213117"/>
                </a:cubicBezTo>
                <a:cubicBezTo>
                  <a:pt x="5531236" y="213117"/>
                  <a:pt x="5543915" y="210120"/>
                  <a:pt x="5553943" y="203434"/>
                </a:cubicBezTo>
                <a:moveTo>
                  <a:pt x="5354773" y="103619"/>
                </a:moveTo>
                <a:cubicBezTo>
                  <a:pt x="5375520" y="103619"/>
                  <a:pt x="5390734" y="119410"/>
                  <a:pt x="5390734" y="140963"/>
                </a:cubicBezTo>
                <a:cubicBezTo>
                  <a:pt x="5390734" y="162517"/>
                  <a:pt x="5375520" y="177155"/>
                  <a:pt x="5354773" y="177155"/>
                </a:cubicBezTo>
                <a:cubicBezTo>
                  <a:pt x="5334026" y="177155"/>
                  <a:pt x="5319618" y="161941"/>
                  <a:pt x="5319618" y="140963"/>
                </a:cubicBezTo>
                <a:cubicBezTo>
                  <a:pt x="5319618" y="119986"/>
                  <a:pt x="5334602" y="103619"/>
                  <a:pt x="5354773" y="103619"/>
                </a:cubicBezTo>
                <a:moveTo>
                  <a:pt x="5390734" y="210120"/>
                </a:moveTo>
                <a:lnTo>
                  <a:pt x="5429461" y="210120"/>
                </a:lnTo>
                <a:lnTo>
                  <a:pt x="5429461" y="70655"/>
                </a:lnTo>
                <a:lnTo>
                  <a:pt x="5390734" y="70655"/>
                </a:lnTo>
                <a:lnTo>
                  <a:pt x="5390734" y="86675"/>
                </a:lnTo>
                <a:cubicBezTo>
                  <a:pt x="5380821" y="74804"/>
                  <a:pt x="5366414" y="67888"/>
                  <a:pt x="5349471" y="67888"/>
                </a:cubicBezTo>
                <a:cubicBezTo>
                  <a:pt x="5308553" y="67888"/>
                  <a:pt x="5280084" y="98893"/>
                  <a:pt x="5280084" y="140963"/>
                </a:cubicBezTo>
                <a:cubicBezTo>
                  <a:pt x="5280084" y="183034"/>
                  <a:pt x="5308899" y="212886"/>
                  <a:pt x="5349471" y="212886"/>
                </a:cubicBezTo>
                <a:cubicBezTo>
                  <a:pt x="5366299" y="212886"/>
                  <a:pt x="5380706" y="205970"/>
                  <a:pt x="5390734" y="194329"/>
                </a:cubicBezTo>
                <a:lnTo>
                  <a:pt x="5390734" y="210120"/>
                </a:lnTo>
                <a:close/>
                <a:moveTo>
                  <a:pt x="5178078" y="103619"/>
                </a:moveTo>
                <a:cubicBezTo>
                  <a:pt x="5198825" y="103619"/>
                  <a:pt x="5214040" y="119410"/>
                  <a:pt x="5214040" y="140963"/>
                </a:cubicBezTo>
                <a:cubicBezTo>
                  <a:pt x="5214040" y="162517"/>
                  <a:pt x="5198825" y="177155"/>
                  <a:pt x="5178078" y="177155"/>
                </a:cubicBezTo>
                <a:cubicBezTo>
                  <a:pt x="5157332" y="177155"/>
                  <a:pt x="5142924" y="161941"/>
                  <a:pt x="5142924" y="140963"/>
                </a:cubicBezTo>
                <a:cubicBezTo>
                  <a:pt x="5142924" y="119986"/>
                  <a:pt x="5157908" y="103619"/>
                  <a:pt x="5178078" y="103619"/>
                </a:cubicBezTo>
                <a:moveTo>
                  <a:pt x="5214040" y="210120"/>
                </a:moveTo>
                <a:lnTo>
                  <a:pt x="5252767" y="210120"/>
                </a:lnTo>
                <a:lnTo>
                  <a:pt x="5252767" y="2651"/>
                </a:lnTo>
                <a:lnTo>
                  <a:pt x="5214040" y="2651"/>
                </a:lnTo>
                <a:lnTo>
                  <a:pt x="5214040" y="86791"/>
                </a:lnTo>
                <a:cubicBezTo>
                  <a:pt x="5203782" y="74919"/>
                  <a:pt x="5189720" y="68003"/>
                  <a:pt x="5172776" y="68003"/>
                </a:cubicBezTo>
                <a:cubicBezTo>
                  <a:pt x="5132089" y="68003"/>
                  <a:pt x="5103390" y="99008"/>
                  <a:pt x="5103390" y="141079"/>
                </a:cubicBezTo>
                <a:cubicBezTo>
                  <a:pt x="5103390" y="183148"/>
                  <a:pt x="5132205" y="213001"/>
                  <a:pt x="5172776" y="213001"/>
                </a:cubicBezTo>
                <a:cubicBezTo>
                  <a:pt x="5189604" y="213001"/>
                  <a:pt x="5203782" y="206086"/>
                  <a:pt x="5214040" y="194444"/>
                </a:cubicBezTo>
                <a:lnTo>
                  <a:pt x="5214040" y="210235"/>
                </a:lnTo>
                <a:close/>
                <a:moveTo>
                  <a:pt x="4985017" y="140156"/>
                </a:moveTo>
                <a:cubicBezTo>
                  <a:pt x="4985017" y="161710"/>
                  <a:pt x="4970033" y="177271"/>
                  <a:pt x="4949632" y="177271"/>
                </a:cubicBezTo>
                <a:cubicBezTo>
                  <a:pt x="4929231" y="177271"/>
                  <a:pt x="4913671" y="161825"/>
                  <a:pt x="4913671" y="140156"/>
                </a:cubicBezTo>
                <a:cubicBezTo>
                  <a:pt x="4913671" y="118487"/>
                  <a:pt x="4928655" y="103619"/>
                  <a:pt x="4949632" y="103619"/>
                </a:cubicBezTo>
                <a:cubicBezTo>
                  <a:pt x="4970609" y="103619"/>
                  <a:pt x="4985017" y="118834"/>
                  <a:pt x="4985017" y="140156"/>
                </a:cubicBezTo>
                <a:moveTo>
                  <a:pt x="4950093" y="212886"/>
                </a:moveTo>
                <a:cubicBezTo>
                  <a:pt x="4992740" y="212886"/>
                  <a:pt x="5024205" y="182688"/>
                  <a:pt x="5024205" y="139580"/>
                </a:cubicBezTo>
                <a:cubicBezTo>
                  <a:pt x="5024205" y="96473"/>
                  <a:pt x="4992624" y="67888"/>
                  <a:pt x="4950093" y="67888"/>
                </a:cubicBezTo>
                <a:cubicBezTo>
                  <a:pt x="4907562" y="67888"/>
                  <a:pt x="4874021" y="97165"/>
                  <a:pt x="4874021" y="139580"/>
                </a:cubicBezTo>
                <a:cubicBezTo>
                  <a:pt x="4874021" y="181996"/>
                  <a:pt x="4906409" y="212886"/>
                  <a:pt x="4950093" y="212886"/>
                </a:cubicBezTo>
                <a:moveTo>
                  <a:pt x="4859383" y="203204"/>
                </a:moveTo>
                <a:lnTo>
                  <a:pt x="4859383" y="169779"/>
                </a:lnTo>
                <a:cubicBezTo>
                  <a:pt x="4850854" y="175311"/>
                  <a:pt x="4841172" y="177847"/>
                  <a:pt x="4830914" y="177847"/>
                </a:cubicBezTo>
                <a:cubicBezTo>
                  <a:pt x="4817889" y="177847"/>
                  <a:pt x="4807977" y="171162"/>
                  <a:pt x="4807977" y="155486"/>
                </a:cubicBezTo>
                <a:lnTo>
                  <a:pt x="4807977" y="103504"/>
                </a:lnTo>
                <a:lnTo>
                  <a:pt x="4858000" y="103504"/>
                </a:lnTo>
                <a:lnTo>
                  <a:pt x="4858000" y="70885"/>
                </a:lnTo>
                <a:lnTo>
                  <a:pt x="4807977" y="70885"/>
                </a:lnTo>
                <a:lnTo>
                  <a:pt x="4807977" y="30544"/>
                </a:lnTo>
                <a:lnTo>
                  <a:pt x="4769480" y="30544"/>
                </a:lnTo>
                <a:lnTo>
                  <a:pt x="4769480" y="157561"/>
                </a:lnTo>
                <a:cubicBezTo>
                  <a:pt x="4769480" y="197095"/>
                  <a:pt x="4789651" y="213117"/>
                  <a:pt x="4822845" y="213117"/>
                </a:cubicBezTo>
                <a:cubicBezTo>
                  <a:pt x="4836677" y="213117"/>
                  <a:pt x="4849355" y="210120"/>
                  <a:pt x="4859383" y="203434"/>
                </a:cubicBezTo>
                <a:moveTo>
                  <a:pt x="4643961" y="139926"/>
                </a:moveTo>
                <a:cubicBezTo>
                  <a:pt x="4643961" y="161825"/>
                  <a:pt x="4628977" y="177271"/>
                  <a:pt x="4608576" y="177271"/>
                </a:cubicBezTo>
                <a:cubicBezTo>
                  <a:pt x="4588175" y="177271"/>
                  <a:pt x="4572385" y="161825"/>
                  <a:pt x="4572385" y="139926"/>
                </a:cubicBezTo>
                <a:cubicBezTo>
                  <a:pt x="4572385" y="118027"/>
                  <a:pt x="4587829" y="103734"/>
                  <a:pt x="4608576" y="103734"/>
                </a:cubicBezTo>
                <a:cubicBezTo>
                  <a:pt x="4629323" y="103734"/>
                  <a:pt x="4643961" y="118949"/>
                  <a:pt x="4643961" y="139926"/>
                </a:cubicBezTo>
                <a:moveTo>
                  <a:pt x="4613763" y="212886"/>
                </a:moveTo>
                <a:cubicBezTo>
                  <a:pt x="4654450" y="212886"/>
                  <a:pt x="4683150" y="181881"/>
                  <a:pt x="4683150" y="139811"/>
                </a:cubicBezTo>
                <a:cubicBezTo>
                  <a:pt x="4683150" y="97741"/>
                  <a:pt x="4654104" y="67888"/>
                  <a:pt x="4613763" y="67888"/>
                </a:cubicBezTo>
                <a:cubicBezTo>
                  <a:pt x="4596935" y="67888"/>
                  <a:pt x="4582758" y="74804"/>
                  <a:pt x="4572269" y="86445"/>
                </a:cubicBezTo>
                <a:lnTo>
                  <a:pt x="4572269" y="70655"/>
                </a:lnTo>
                <a:lnTo>
                  <a:pt x="4534118" y="70655"/>
                </a:lnTo>
                <a:lnTo>
                  <a:pt x="4534118" y="279276"/>
                </a:lnTo>
                <a:lnTo>
                  <a:pt x="4572269" y="279276"/>
                </a:lnTo>
                <a:lnTo>
                  <a:pt x="4572269" y="194329"/>
                </a:lnTo>
                <a:cubicBezTo>
                  <a:pt x="4582758" y="205970"/>
                  <a:pt x="4596935" y="212886"/>
                  <a:pt x="4613763" y="212886"/>
                </a:cubicBezTo>
                <a:moveTo>
                  <a:pt x="4461619" y="149262"/>
                </a:moveTo>
                <a:cubicBezTo>
                  <a:pt x="4461619" y="167473"/>
                  <a:pt x="4450784" y="177155"/>
                  <a:pt x="4434763" y="177155"/>
                </a:cubicBezTo>
                <a:cubicBezTo>
                  <a:pt x="4418742" y="177155"/>
                  <a:pt x="4407908" y="167473"/>
                  <a:pt x="4407908" y="149262"/>
                </a:cubicBezTo>
                <a:lnTo>
                  <a:pt x="4407908" y="70655"/>
                </a:lnTo>
                <a:lnTo>
                  <a:pt x="4369411" y="70655"/>
                </a:lnTo>
                <a:lnTo>
                  <a:pt x="4369411" y="148916"/>
                </a:lnTo>
                <a:cubicBezTo>
                  <a:pt x="4369411" y="188220"/>
                  <a:pt x="4396266" y="212770"/>
                  <a:pt x="4434648" y="212770"/>
                </a:cubicBezTo>
                <a:cubicBezTo>
                  <a:pt x="4473030" y="212770"/>
                  <a:pt x="4499886" y="188105"/>
                  <a:pt x="4499886" y="148916"/>
                </a:cubicBezTo>
                <a:lnTo>
                  <a:pt x="4499886" y="70655"/>
                </a:lnTo>
                <a:lnTo>
                  <a:pt x="4461389" y="70655"/>
                </a:lnTo>
                <a:lnTo>
                  <a:pt x="4461389" y="149262"/>
                </a:lnTo>
                <a:close/>
                <a:moveTo>
                  <a:pt x="4179692" y="163093"/>
                </a:moveTo>
                <a:lnTo>
                  <a:pt x="4179692" y="199631"/>
                </a:lnTo>
                <a:cubicBezTo>
                  <a:pt x="4192140" y="207930"/>
                  <a:pt x="4209314" y="212886"/>
                  <a:pt x="4227525" y="212886"/>
                </a:cubicBezTo>
                <a:cubicBezTo>
                  <a:pt x="4260490" y="212886"/>
                  <a:pt x="4285040" y="196058"/>
                  <a:pt x="4285040" y="166666"/>
                </a:cubicBezTo>
                <a:cubicBezTo>
                  <a:pt x="4285040" y="149493"/>
                  <a:pt x="4275589" y="139004"/>
                  <a:pt x="4255764" y="130475"/>
                </a:cubicBezTo>
                <a:lnTo>
                  <a:pt x="4228678" y="118834"/>
                </a:lnTo>
                <a:cubicBezTo>
                  <a:pt x="4220609" y="115837"/>
                  <a:pt x="4217843" y="112724"/>
                  <a:pt x="4217843" y="106961"/>
                </a:cubicBezTo>
                <a:cubicBezTo>
                  <a:pt x="4217843" y="99815"/>
                  <a:pt x="4224183" y="95320"/>
                  <a:pt x="4234671" y="95320"/>
                </a:cubicBezTo>
                <a:cubicBezTo>
                  <a:pt x="4247350" y="95320"/>
                  <a:pt x="4263486" y="102466"/>
                  <a:pt x="4276972" y="114454"/>
                </a:cubicBezTo>
                <a:lnTo>
                  <a:pt x="4276972" y="79299"/>
                </a:lnTo>
                <a:cubicBezTo>
                  <a:pt x="4264754" y="71807"/>
                  <a:pt x="4249309" y="68003"/>
                  <a:pt x="4232712" y="68003"/>
                </a:cubicBezTo>
                <a:cubicBezTo>
                  <a:pt x="4200900" y="68003"/>
                  <a:pt x="4179922" y="84025"/>
                  <a:pt x="4179922" y="110650"/>
                </a:cubicBezTo>
                <a:cubicBezTo>
                  <a:pt x="4179922" y="131973"/>
                  <a:pt x="4192140" y="141886"/>
                  <a:pt x="4210927" y="149954"/>
                </a:cubicBezTo>
                <a:lnTo>
                  <a:pt x="4236976" y="160788"/>
                </a:lnTo>
                <a:cubicBezTo>
                  <a:pt x="4244468" y="164131"/>
                  <a:pt x="4246658" y="167704"/>
                  <a:pt x="4246658" y="172660"/>
                </a:cubicBezTo>
                <a:cubicBezTo>
                  <a:pt x="4246658" y="180152"/>
                  <a:pt x="4239743" y="184878"/>
                  <a:pt x="4228447" y="184878"/>
                </a:cubicBezTo>
                <a:cubicBezTo>
                  <a:pt x="4212426" y="184878"/>
                  <a:pt x="4195021" y="177732"/>
                  <a:pt x="4179807" y="163324"/>
                </a:cubicBezTo>
                <a:moveTo>
                  <a:pt x="4060512" y="127132"/>
                </a:moveTo>
                <a:cubicBezTo>
                  <a:pt x="4063855" y="110534"/>
                  <a:pt x="4074113" y="98317"/>
                  <a:pt x="4091518" y="98317"/>
                </a:cubicBezTo>
                <a:cubicBezTo>
                  <a:pt x="4108922" y="98317"/>
                  <a:pt x="4118604" y="110765"/>
                  <a:pt x="4120563" y="127132"/>
                </a:cubicBezTo>
                <a:lnTo>
                  <a:pt x="4060512" y="127132"/>
                </a:lnTo>
                <a:close/>
                <a:moveTo>
                  <a:pt x="4098202" y="212886"/>
                </a:moveTo>
                <a:cubicBezTo>
                  <a:pt x="4115953" y="212886"/>
                  <a:pt x="4133011" y="208737"/>
                  <a:pt x="4148571" y="199861"/>
                </a:cubicBezTo>
                <a:lnTo>
                  <a:pt x="4148571" y="167819"/>
                </a:lnTo>
                <a:cubicBezTo>
                  <a:pt x="4133933" y="176348"/>
                  <a:pt x="4118373" y="180498"/>
                  <a:pt x="4102352" y="180498"/>
                </a:cubicBezTo>
                <a:cubicBezTo>
                  <a:pt x="4081836" y="180498"/>
                  <a:pt x="4066621" y="170009"/>
                  <a:pt x="4061665" y="152836"/>
                </a:cubicBezTo>
                <a:lnTo>
                  <a:pt x="4159060" y="152836"/>
                </a:lnTo>
                <a:cubicBezTo>
                  <a:pt x="4159637" y="147533"/>
                  <a:pt x="4159867" y="142346"/>
                  <a:pt x="4159867" y="136814"/>
                </a:cubicBezTo>
                <a:cubicBezTo>
                  <a:pt x="4159867" y="96703"/>
                  <a:pt x="4131974" y="67888"/>
                  <a:pt x="4091518" y="67888"/>
                </a:cubicBezTo>
                <a:cubicBezTo>
                  <a:pt x="4048641" y="67888"/>
                  <a:pt x="4020171" y="99124"/>
                  <a:pt x="4020171" y="141770"/>
                </a:cubicBezTo>
                <a:cubicBezTo>
                  <a:pt x="4020171" y="184417"/>
                  <a:pt x="4054173" y="212886"/>
                  <a:pt x="4098202" y="212886"/>
                </a:cubicBezTo>
                <a:moveTo>
                  <a:pt x="3919434" y="140156"/>
                </a:moveTo>
                <a:cubicBezTo>
                  <a:pt x="3919434" y="117796"/>
                  <a:pt x="3936031" y="102812"/>
                  <a:pt x="3958737" y="102812"/>
                </a:cubicBezTo>
                <a:cubicBezTo>
                  <a:pt x="3973721" y="102812"/>
                  <a:pt x="3987552" y="108114"/>
                  <a:pt x="3998041" y="118257"/>
                </a:cubicBezTo>
                <a:lnTo>
                  <a:pt x="3998041" y="79529"/>
                </a:lnTo>
                <a:cubicBezTo>
                  <a:pt x="3985363" y="71461"/>
                  <a:pt x="3970609" y="67888"/>
                  <a:pt x="3955164" y="67888"/>
                </a:cubicBezTo>
                <a:cubicBezTo>
                  <a:pt x="3912057" y="67888"/>
                  <a:pt x="3879899" y="96934"/>
                  <a:pt x="3879899" y="140387"/>
                </a:cubicBezTo>
                <a:cubicBezTo>
                  <a:pt x="3879899" y="183840"/>
                  <a:pt x="3911135" y="212886"/>
                  <a:pt x="3954818" y="212886"/>
                </a:cubicBezTo>
                <a:cubicBezTo>
                  <a:pt x="3970033" y="212886"/>
                  <a:pt x="3985017" y="209889"/>
                  <a:pt x="3998502" y="202397"/>
                </a:cubicBezTo>
                <a:lnTo>
                  <a:pt x="3998502" y="166436"/>
                </a:lnTo>
                <a:cubicBezTo>
                  <a:pt x="3987207" y="174735"/>
                  <a:pt x="3973837" y="178077"/>
                  <a:pt x="3959775" y="178077"/>
                </a:cubicBezTo>
                <a:cubicBezTo>
                  <a:pt x="3936492" y="178077"/>
                  <a:pt x="3919434" y="162863"/>
                  <a:pt x="3919434" y="140156"/>
                </a:cubicBezTo>
                <a:moveTo>
                  <a:pt x="3814085" y="210120"/>
                </a:moveTo>
                <a:lnTo>
                  <a:pt x="3852582" y="210120"/>
                </a:lnTo>
                <a:lnTo>
                  <a:pt x="3852582" y="70655"/>
                </a:lnTo>
                <a:lnTo>
                  <a:pt x="3814085" y="70655"/>
                </a:lnTo>
                <a:lnTo>
                  <a:pt x="3814085" y="210120"/>
                </a:lnTo>
                <a:close/>
                <a:moveTo>
                  <a:pt x="3830107" y="50484"/>
                </a:moveTo>
                <a:cubicBezTo>
                  <a:pt x="3835639" y="50484"/>
                  <a:pt x="3840365" y="48524"/>
                  <a:pt x="3844745" y="45182"/>
                </a:cubicBezTo>
                <a:lnTo>
                  <a:pt x="3865492" y="28815"/>
                </a:lnTo>
                <a:lnTo>
                  <a:pt x="3844514" y="12794"/>
                </a:lnTo>
                <a:cubicBezTo>
                  <a:pt x="3840134" y="9221"/>
                  <a:pt x="3835639" y="7492"/>
                  <a:pt x="3830107" y="7492"/>
                </a:cubicBezTo>
                <a:cubicBezTo>
                  <a:pt x="3818235" y="7492"/>
                  <a:pt x="3808784" y="17404"/>
                  <a:pt x="3808784" y="29391"/>
                </a:cubicBezTo>
                <a:cubicBezTo>
                  <a:pt x="3808784" y="41378"/>
                  <a:pt x="3818235" y="50369"/>
                  <a:pt x="3830107" y="50369"/>
                </a:cubicBezTo>
                <a:moveTo>
                  <a:pt x="3794952" y="70769"/>
                </a:moveTo>
                <a:lnTo>
                  <a:pt x="3754611" y="70769"/>
                </a:lnTo>
                <a:lnTo>
                  <a:pt x="3721185" y="139926"/>
                </a:lnTo>
                <a:lnTo>
                  <a:pt x="3687760" y="70769"/>
                </a:lnTo>
                <a:lnTo>
                  <a:pt x="3643269" y="70769"/>
                </a:lnTo>
                <a:lnTo>
                  <a:pt x="3719341" y="215422"/>
                </a:lnTo>
                <a:lnTo>
                  <a:pt x="3795183" y="70769"/>
                </a:lnTo>
                <a:close/>
                <a:moveTo>
                  <a:pt x="3534348" y="127132"/>
                </a:moveTo>
                <a:cubicBezTo>
                  <a:pt x="3537691" y="110534"/>
                  <a:pt x="3547949" y="98317"/>
                  <a:pt x="3565353" y="98317"/>
                </a:cubicBezTo>
                <a:cubicBezTo>
                  <a:pt x="3582758" y="98317"/>
                  <a:pt x="3592439" y="110765"/>
                  <a:pt x="3594399" y="127132"/>
                </a:cubicBezTo>
                <a:lnTo>
                  <a:pt x="3534348" y="127132"/>
                </a:lnTo>
                <a:close/>
                <a:moveTo>
                  <a:pt x="3572038" y="212886"/>
                </a:moveTo>
                <a:cubicBezTo>
                  <a:pt x="3589789" y="212886"/>
                  <a:pt x="3606847" y="208737"/>
                  <a:pt x="3622407" y="199861"/>
                </a:cubicBezTo>
                <a:lnTo>
                  <a:pt x="3622407" y="167819"/>
                </a:lnTo>
                <a:cubicBezTo>
                  <a:pt x="3607769" y="176348"/>
                  <a:pt x="3592209" y="180498"/>
                  <a:pt x="3576188" y="180498"/>
                </a:cubicBezTo>
                <a:cubicBezTo>
                  <a:pt x="3555672" y="180498"/>
                  <a:pt x="3540457" y="170009"/>
                  <a:pt x="3535501" y="152836"/>
                </a:cubicBezTo>
                <a:lnTo>
                  <a:pt x="3632896" y="152836"/>
                </a:lnTo>
                <a:cubicBezTo>
                  <a:pt x="3633472" y="147533"/>
                  <a:pt x="3633703" y="142346"/>
                  <a:pt x="3633703" y="136814"/>
                </a:cubicBezTo>
                <a:cubicBezTo>
                  <a:pt x="3633703" y="96703"/>
                  <a:pt x="3605810" y="67888"/>
                  <a:pt x="3565353" y="67888"/>
                </a:cubicBezTo>
                <a:cubicBezTo>
                  <a:pt x="3522476" y="67888"/>
                  <a:pt x="3494007" y="99124"/>
                  <a:pt x="3494007" y="141770"/>
                </a:cubicBezTo>
                <a:cubicBezTo>
                  <a:pt x="3494007" y="184417"/>
                  <a:pt x="3528009" y="212886"/>
                  <a:pt x="3572038" y="212886"/>
                </a:cubicBezTo>
                <a:moveTo>
                  <a:pt x="3391886" y="103619"/>
                </a:moveTo>
                <a:cubicBezTo>
                  <a:pt x="3412633" y="103619"/>
                  <a:pt x="3427847" y="119410"/>
                  <a:pt x="3427847" y="140963"/>
                </a:cubicBezTo>
                <a:cubicBezTo>
                  <a:pt x="3427847" y="162517"/>
                  <a:pt x="3412633" y="177155"/>
                  <a:pt x="3391886" y="177155"/>
                </a:cubicBezTo>
                <a:cubicBezTo>
                  <a:pt x="3371139" y="177155"/>
                  <a:pt x="3356732" y="161941"/>
                  <a:pt x="3356732" y="140963"/>
                </a:cubicBezTo>
                <a:cubicBezTo>
                  <a:pt x="3356732" y="119986"/>
                  <a:pt x="3371716" y="103619"/>
                  <a:pt x="3391886" y="103619"/>
                </a:cubicBezTo>
                <a:moveTo>
                  <a:pt x="3427847" y="210120"/>
                </a:moveTo>
                <a:lnTo>
                  <a:pt x="3466575" y="210120"/>
                </a:lnTo>
                <a:lnTo>
                  <a:pt x="3466575" y="2651"/>
                </a:lnTo>
                <a:lnTo>
                  <a:pt x="3427847" y="2651"/>
                </a:lnTo>
                <a:lnTo>
                  <a:pt x="3427847" y="86791"/>
                </a:lnTo>
                <a:cubicBezTo>
                  <a:pt x="3417589" y="74919"/>
                  <a:pt x="3403528" y="68003"/>
                  <a:pt x="3386584" y="68003"/>
                </a:cubicBezTo>
                <a:cubicBezTo>
                  <a:pt x="3345897" y="68003"/>
                  <a:pt x="3317198" y="99008"/>
                  <a:pt x="3317198" y="141079"/>
                </a:cubicBezTo>
                <a:cubicBezTo>
                  <a:pt x="3317198" y="183148"/>
                  <a:pt x="3346013" y="213001"/>
                  <a:pt x="3386584" y="213001"/>
                </a:cubicBezTo>
                <a:cubicBezTo>
                  <a:pt x="3403412" y="213001"/>
                  <a:pt x="3417589" y="206086"/>
                  <a:pt x="3427847" y="194444"/>
                </a:cubicBezTo>
                <a:lnTo>
                  <a:pt x="3427847" y="210235"/>
                </a:lnTo>
                <a:close/>
                <a:moveTo>
                  <a:pt x="3196866" y="149262"/>
                </a:moveTo>
                <a:cubicBezTo>
                  <a:pt x="3196866" y="119640"/>
                  <a:pt x="3220378" y="105002"/>
                  <a:pt x="3245275" y="110304"/>
                </a:cubicBezTo>
                <a:lnTo>
                  <a:pt x="3245275" y="68003"/>
                </a:lnTo>
                <a:cubicBezTo>
                  <a:pt x="3224528" y="68003"/>
                  <a:pt x="3208161" y="77916"/>
                  <a:pt x="3196866" y="95897"/>
                </a:cubicBezTo>
                <a:lnTo>
                  <a:pt x="3196866" y="70769"/>
                </a:lnTo>
                <a:lnTo>
                  <a:pt x="3158714" y="70769"/>
                </a:lnTo>
                <a:lnTo>
                  <a:pt x="3158714" y="210235"/>
                </a:lnTo>
                <a:lnTo>
                  <a:pt x="3196866" y="210235"/>
                </a:lnTo>
                <a:lnTo>
                  <a:pt x="3196866" y="149377"/>
                </a:lnTo>
                <a:close/>
                <a:moveTo>
                  <a:pt x="3086215" y="149262"/>
                </a:moveTo>
                <a:cubicBezTo>
                  <a:pt x="3086215" y="167473"/>
                  <a:pt x="3075381" y="177155"/>
                  <a:pt x="3059360" y="177155"/>
                </a:cubicBezTo>
                <a:cubicBezTo>
                  <a:pt x="3043338" y="177155"/>
                  <a:pt x="3032504" y="167473"/>
                  <a:pt x="3032504" y="149262"/>
                </a:cubicBezTo>
                <a:lnTo>
                  <a:pt x="3032504" y="70655"/>
                </a:lnTo>
                <a:lnTo>
                  <a:pt x="2994007" y="70655"/>
                </a:lnTo>
                <a:lnTo>
                  <a:pt x="2994007" y="148916"/>
                </a:lnTo>
                <a:cubicBezTo>
                  <a:pt x="2994007" y="188220"/>
                  <a:pt x="3020863" y="212770"/>
                  <a:pt x="3059244" y="212770"/>
                </a:cubicBezTo>
                <a:cubicBezTo>
                  <a:pt x="3097626" y="212770"/>
                  <a:pt x="3124482" y="188105"/>
                  <a:pt x="3124482" y="148916"/>
                </a:cubicBezTo>
                <a:lnTo>
                  <a:pt x="3124482" y="70655"/>
                </a:lnTo>
                <a:lnTo>
                  <a:pt x="3085985" y="70655"/>
                </a:lnTo>
                <a:lnTo>
                  <a:pt x="3085985" y="149262"/>
                </a:lnTo>
                <a:close/>
                <a:moveTo>
                  <a:pt x="2931881" y="140156"/>
                </a:moveTo>
                <a:cubicBezTo>
                  <a:pt x="2931881" y="161710"/>
                  <a:pt x="2916898" y="177271"/>
                  <a:pt x="2896497" y="177271"/>
                </a:cubicBezTo>
                <a:cubicBezTo>
                  <a:pt x="2876095" y="177271"/>
                  <a:pt x="2860535" y="161825"/>
                  <a:pt x="2860535" y="140156"/>
                </a:cubicBezTo>
                <a:cubicBezTo>
                  <a:pt x="2860535" y="118487"/>
                  <a:pt x="2875519" y="103619"/>
                  <a:pt x="2896497" y="103619"/>
                </a:cubicBezTo>
                <a:cubicBezTo>
                  <a:pt x="2917474" y="103619"/>
                  <a:pt x="2931881" y="118834"/>
                  <a:pt x="2931881" y="140156"/>
                </a:cubicBezTo>
                <a:moveTo>
                  <a:pt x="2897073" y="212886"/>
                </a:moveTo>
                <a:cubicBezTo>
                  <a:pt x="2939719" y="212886"/>
                  <a:pt x="2971185" y="182688"/>
                  <a:pt x="2971185" y="139580"/>
                </a:cubicBezTo>
                <a:cubicBezTo>
                  <a:pt x="2971185" y="96473"/>
                  <a:pt x="2939604" y="67888"/>
                  <a:pt x="2897073" y="67888"/>
                </a:cubicBezTo>
                <a:cubicBezTo>
                  <a:pt x="2854542" y="67888"/>
                  <a:pt x="2821001" y="97165"/>
                  <a:pt x="2821001" y="139580"/>
                </a:cubicBezTo>
                <a:cubicBezTo>
                  <a:pt x="2821001" y="181996"/>
                  <a:pt x="2853389" y="212886"/>
                  <a:pt x="2897073" y="212886"/>
                </a:cubicBezTo>
                <a:moveTo>
                  <a:pt x="2818465" y="70769"/>
                </a:moveTo>
                <a:lnTo>
                  <a:pt x="2778124" y="70769"/>
                </a:lnTo>
                <a:lnTo>
                  <a:pt x="2744353" y="140733"/>
                </a:lnTo>
                <a:lnTo>
                  <a:pt x="2710927" y="70769"/>
                </a:lnTo>
                <a:lnTo>
                  <a:pt x="2665860" y="70769"/>
                </a:lnTo>
                <a:lnTo>
                  <a:pt x="2723375" y="183610"/>
                </a:lnTo>
                <a:lnTo>
                  <a:pt x="2677156" y="279276"/>
                </a:lnTo>
                <a:lnTo>
                  <a:pt x="2717266" y="279276"/>
                </a:lnTo>
                <a:lnTo>
                  <a:pt x="2818465" y="70655"/>
                </a:lnTo>
                <a:close/>
                <a:moveTo>
                  <a:pt x="2546911" y="140963"/>
                </a:moveTo>
                <a:cubicBezTo>
                  <a:pt x="2546911" y="162286"/>
                  <a:pt x="2531697" y="177155"/>
                  <a:pt x="2510950" y="177155"/>
                </a:cubicBezTo>
                <a:cubicBezTo>
                  <a:pt x="2490203" y="177155"/>
                  <a:pt x="2475796" y="161941"/>
                  <a:pt x="2475796" y="140963"/>
                </a:cubicBezTo>
                <a:cubicBezTo>
                  <a:pt x="2475796" y="119986"/>
                  <a:pt x="2490780" y="103619"/>
                  <a:pt x="2510950" y="103619"/>
                </a:cubicBezTo>
                <a:cubicBezTo>
                  <a:pt x="2531121" y="103619"/>
                  <a:pt x="2546911" y="119410"/>
                  <a:pt x="2546911" y="140963"/>
                </a:cubicBezTo>
                <a:moveTo>
                  <a:pt x="2585639" y="208737"/>
                </a:moveTo>
                <a:lnTo>
                  <a:pt x="2585639" y="70655"/>
                </a:lnTo>
                <a:lnTo>
                  <a:pt x="2546911" y="70655"/>
                </a:lnTo>
                <a:lnTo>
                  <a:pt x="2546911" y="86445"/>
                </a:lnTo>
                <a:cubicBezTo>
                  <a:pt x="2536653" y="74804"/>
                  <a:pt x="2522246" y="67888"/>
                  <a:pt x="2505648" y="67888"/>
                </a:cubicBezTo>
                <a:cubicBezTo>
                  <a:pt x="2464961" y="67888"/>
                  <a:pt x="2436261" y="98893"/>
                  <a:pt x="2436261" y="140617"/>
                </a:cubicBezTo>
                <a:cubicBezTo>
                  <a:pt x="2436261" y="182342"/>
                  <a:pt x="2465077" y="212770"/>
                  <a:pt x="2505648" y="212770"/>
                </a:cubicBezTo>
                <a:cubicBezTo>
                  <a:pt x="2522246" y="212770"/>
                  <a:pt x="2536653" y="205855"/>
                  <a:pt x="2546911" y="194560"/>
                </a:cubicBezTo>
                <a:lnTo>
                  <a:pt x="2546911" y="210580"/>
                </a:lnTo>
                <a:cubicBezTo>
                  <a:pt x="2546911" y="234670"/>
                  <a:pt x="2531928" y="247695"/>
                  <a:pt x="2506801" y="247695"/>
                </a:cubicBezTo>
                <a:cubicBezTo>
                  <a:pt x="2489397" y="247695"/>
                  <a:pt x="2469687" y="241586"/>
                  <a:pt x="2453089" y="228561"/>
                </a:cubicBezTo>
                <a:lnTo>
                  <a:pt x="2453089" y="266482"/>
                </a:lnTo>
                <a:cubicBezTo>
                  <a:pt x="2470840" y="276971"/>
                  <a:pt x="2489281" y="281927"/>
                  <a:pt x="2509221" y="281927"/>
                </a:cubicBezTo>
                <a:cubicBezTo>
                  <a:pt x="2556017" y="281927"/>
                  <a:pt x="2585524" y="255072"/>
                  <a:pt x="2585524" y="208621"/>
                </a:cubicBezTo>
                <a:moveTo>
                  <a:pt x="2318119" y="139926"/>
                </a:moveTo>
                <a:cubicBezTo>
                  <a:pt x="2318119" y="120562"/>
                  <a:pt x="2329991" y="104771"/>
                  <a:pt x="2348779" y="104771"/>
                </a:cubicBezTo>
                <a:cubicBezTo>
                  <a:pt x="2365607" y="104771"/>
                  <a:pt x="2373444" y="115837"/>
                  <a:pt x="2373444" y="134393"/>
                </a:cubicBezTo>
                <a:lnTo>
                  <a:pt x="2373444" y="210235"/>
                </a:lnTo>
                <a:lnTo>
                  <a:pt x="2412172" y="210235"/>
                </a:lnTo>
                <a:lnTo>
                  <a:pt x="2412172" y="125057"/>
                </a:lnTo>
                <a:cubicBezTo>
                  <a:pt x="2412172" y="92669"/>
                  <a:pt x="2392808" y="68119"/>
                  <a:pt x="2360420" y="68119"/>
                </a:cubicBezTo>
                <a:cubicBezTo>
                  <a:pt x="2342439" y="68119"/>
                  <a:pt x="2328378" y="75611"/>
                  <a:pt x="2318119" y="87482"/>
                </a:cubicBezTo>
                <a:lnTo>
                  <a:pt x="2318119" y="70885"/>
                </a:lnTo>
                <a:lnTo>
                  <a:pt x="2279968" y="70885"/>
                </a:lnTo>
                <a:lnTo>
                  <a:pt x="2279968" y="210350"/>
                </a:lnTo>
                <a:lnTo>
                  <a:pt x="2318119" y="210350"/>
                </a:lnTo>
                <a:lnTo>
                  <a:pt x="2318119" y="140041"/>
                </a:lnTo>
                <a:close/>
                <a:moveTo>
                  <a:pt x="2204127" y="210120"/>
                </a:moveTo>
                <a:lnTo>
                  <a:pt x="2242624" y="210120"/>
                </a:lnTo>
                <a:lnTo>
                  <a:pt x="2242624" y="70655"/>
                </a:lnTo>
                <a:lnTo>
                  <a:pt x="2204127" y="70655"/>
                </a:lnTo>
                <a:lnTo>
                  <a:pt x="2204127" y="210120"/>
                </a:lnTo>
                <a:close/>
                <a:moveTo>
                  <a:pt x="2220148" y="50484"/>
                </a:moveTo>
                <a:cubicBezTo>
                  <a:pt x="2225680" y="50484"/>
                  <a:pt x="2230406" y="48524"/>
                  <a:pt x="2234786" y="45182"/>
                </a:cubicBezTo>
                <a:lnTo>
                  <a:pt x="2255533" y="28815"/>
                </a:lnTo>
                <a:lnTo>
                  <a:pt x="2234556" y="12794"/>
                </a:lnTo>
                <a:cubicBezTo>
                  <a:pt x="2230176" y="9221"/>
                  <a:pt x="2225680" y="7492"/>
                  <a:pt x="2220148" y="7492"/>
                </a:cubicBezTo>
                <a:cubicBezTo>
                  <a:pt x="2208276" y="7492"/>
                  <a:pt x="2198825" y="17404"/>
                  <a:pt x="2198825" y="29391"/>
                </a:cubicBezTo>
                <a:cubicBezTo>
                  <a:pt x="2198825" y="41378"/>
                  <a:pt x="2208276" y="50369"/>
                  <a:pt x="2220148" y="50369"/>
                </a:cubicBezTo>
                <a:moveTo>
                  <a:pt x="2137506" y="139926"/>
                </a:moveTo>
                <a:cubicBezTo>
                  <a:pt x="2137506" y="161825"/>
                  <a:pt x="2122522" y="177271"/>
                  <a:pt x="2102121" y="177271"/>
                </a:cubicBezTo>
                <a:cubicBezTo>
                  <a:pt x="2081720" y="177271"/>
                  <a:pt x="2065929" y="161825"/>
                  <a:pt x="2065929" y="139926"/>
                </a:cubicBezTo>
                <a:cubicBezTo>
                  <a:pt x="2065929" y="118027"/>
                  <a:pt x="2081374" y="103734"/>
                  <a:pt x="2102121" y="103734"/>
                </a:cubicBezTo>
                <a:cubicBezTo>
                  <a:pt x="2122868" y="103734"/>
                  <a:pt x="2137506" y="118949"/>
                  <a:pt x="2137506" y="139926"/>
                </a:cubicBezTo>
                <a:moveTo>
                  <a:pt x="2107308" y="212886"/>
                </a:moveTo>
                <a:cubicBezTo>
                  <a:pt x="2147995" y="212886"/>
                  <a:pt x="2176695" y="181881"/>
                  <a:pt x="2176695" y="139811"/>
                </a:cubicBezTo>
                <a:cubicBezTo>
                  <a:pt x="2176695" y="97741"/>
                  <a:pt x="2147649" y="67888"/>
                  <a:pt x="2107308" y="67888"/>
                </a:cubicBezTo>
                <a:cubicBezTo>
                  <a:pt x="2090480" y="67888"/>
                  <a:pt x="2076303" y="74804"/>
                  <a:pt x="2065814" y="86445"/>
                </a:cubicBezTo>
                <a:lnTo>
                  <a:pt x="2065814" y="70655"/>
                </a:lnTo>
                <a:lnTo>
                  <a:pt x="2027663" y="70655"/>
                </a:lnTo>
                <a:lnTo>
                  <a:pt x="2027663" y="279276"/>
                </a:lnTo>
                <a:lnTo>
                  <a:pt x="2065814" y="279276"/>
                </a:lnTo>
                <a:lnTo>
                  <a:pt x="2065814" y="194329"/>
                </a:lnTo>
                <a:cubicBezTo>
                  <a:pt x="2076303" y="205970"/>
                  <a:pt x="2090480" y="212886"/>
                  <a:pt x="2107308" y="212886"/>
                </a:cubicBezTo>
                <a:moveTo>
                  <a:pt x="1900415" y="127132"/>
                </a:moveTo>
                <a:cubicBezTo>
                  <a:pt x="1903758" y="110534"/>
                  <a:pt x="1914016" y="98317"/>
                  <a:pt x="1931420" y="98317"/>
                </a:cubicBezTo>
                <a:cubicBezTo>
                  <a:pt x="1948825" y="98317"/>
                  <a:pt x="1958507" y="110765"/>
                  <a:pt x="1960466" y="127132"/>
                </a:cubicBezTo>
                <a:lnTo>
                  <a:pt x="1900415" y="127132"/>
                </a:lnTo>
                <a:close/>
                <a:moveTo>
                  <a:pt x="1937990" y="212886"/>
                </a:moveTo>
                <a:cubicBezTo>
                  <a:pt x="1955740" y="212886"/>
                  <a:pt x="1972799" y="208737"/>
                  <a:pt x="1988359" y="199861"/>
                </a:cubicBezTo>
                <a:lnTo>
                  <a:pt x="1988359" y="167819"/>
                </a:lnTo>
                <a:cubicBezTo>
                  <a:pt x="1973721" y="176348"/>
                  <a:pt x="1958161" y="180498"/>
                  <a:pt x="1942139" y="180498"/>
                </a:cubicBezTo>
                <a:cubicBezTo>
                  <a:pt x="1921623" y="180498"/>
                  <a:pt x="1906409" y="170009"/>
                  <a:pt x="1901453" y="152836"/>
                </a:cubicBezTo>
                <a:lnTo>
                  <a:pt x="1998848" y="152836"/>
                </a:lnTo>
                <a:cubicBezTo>
                  <a:pt x="1999424" y="147533"/>
                  <a:pt x="1999655" y="142346"/>
                  <a:pt x="1999655" y="136814"/>
                </a:cubicBezTo>
                <a:cubicBezTo>
                  <a:pt x="1999655" y="96703"/>
                  <a:pt x="1971762" y="67888"/>
                  <a:pt x="1931305" y="67888"/>
                </a:cubicBezTo>
                <a:cubicBezTo>
                  <a:pt x="1888428" y="67888"/>
                  <a:pt x="1859959" y="99124"/>
                  <a:pt x="1859959" y="141770"/>
                </a:cubicBezTo>
                <a:cubicBezTo>
                  <a:pt x="1859959" y="184417"/>
                  <a:pt x="1893961" y="212886"/>
                  <a:pt x="1937990" y="212886"/>
                </a:cubicBezTo>
                <a:moveTo>
                  <a:pt x="1742739" y="127132"/>
                </a:moveTo>
                <a:cubicBezTo>
                  <a:pt x="1746081" y="110534"/>
                  <a:pt x="1756340" y="98317"/>
                  <a:pt x="1773744" y="98317"/>
                </a:cubicBezTo>
                <a:cubicBezTo>
                  <a:pt x="1791148" y="98317"/>
                  <a:pt x="1800830" y="110765"/>
                  <a:pt x="1802790" y="127132"/>
                </a:cubicBezTo>
                <a:lnTo>
                  <a:pt x="1742739" y="127132"/>
                </a:lnTo>
                <a:close/>
                <a:moveTo>
                  <a:pt x="1780314" y="212886"/>
                </a:moveTo>
                <a:cubicBezTo>
                  <a:pt x="1798064" y="212886"/>
                  <a:pt x="1815123" y="208737"/>
                  <a:pt x="1830683" y="199861"/>
                </a:cubicBezTo>
                <a:lnTo>
                  <a:pt x="1830683" y="167819"/>
                </a:lnTo>
                <a:cubicBezTo>
                  <a:pt x="1816045" y="176348"/>
                  <a:pt x="1800484" y="180498"/>
                  <a:pt x="1784463" y="180498"/>
                </a:cubicBezTo>
                <a:cubicBezTo>
                  <a:pt x="1763947" y="180498"/>
                  <a:pt x="1748732" y="170009"/>
                  <a:pt x="1743776" y="152836"/>
                </a:cubicBezTo>
                <a:lnTo>
                  <a:pt x="1841171" y="152836"/>
                </a:lnTo>
                <a:cubicBezTo>
                  <a:pt x="1841748" y="147533"/>
                  <a:pt x="1841978" y="142346"/>
                  <a:pt x="1841978" y="136814"/>
                </a:cubicBezTo>
                <a:cubicBezTo>
                  <a:pt x="1841978" y="96703"/>
                  <a:pt x="1814085" y="67888"/>
                  <a:pt x="1773629" y="67888"/>
                </a:cubicBezTo>
                <a:cubicBezTo>
                  <a:pt x="1730752" y="67888"/>
                  <a:pt x="1702282" y="99124"/>
                  <a:pt x="1702282" y="141770"/>
                </a:cubicBezTo>
                <a:cubicBezTo>
                  <a:pt x="1702282" y="184417"/>
                  <a:pt x="1736284" y="212886"/>
                  <a:pt x="1780314" y="212886"/>
                </a:cubicBezTo>
                <a:moveTo>
                  <a:pt x="1653642" y="210120"/>
                </a:moveTo>
                <a:lnTo>
                  <a:pt x="1699862" y="210120"/>
                </a:lnTo>
                <a:lnTo>
                  <a:pt x="1640964" y="125749"/>
                </a:lnTo>
                <a:lnTo>
                  <a:pt x="1692946" y="70655"/>
                </a:lnTo>
                <a:lnTo>
                  <a:pt x="1648110" y="70655"/>
                </a:lnTo>
                <a:lnTo>
                  <a:pt x="1597741" y="124597"/>
                </a:lnTo>
                <a:lnTo>
                  <a:pt x="1597741" y="2651"/>
                </a:lnTo>
                <a:lnTo>
                  <a:pt x="1559590" y="2651"/>
                </a:lnTo>
                <a:lnTo>
                  <a:pt x="1559590" y="210120"/>
                </a:lnTo>
                <a:lnTo>
                  <a:pt x="1597741" y="210120"/>
                </a:lnTo>
                <a:lnTo>
                  <a:pt x="1597741" y="171392"/>
                </a:lnTo>
                <a:lnTo>
                  <a:pt x="1614915" y="153412"/>
                </a:lnTo>
                <a:lnTo>
                  <a:pt x="1653642" y="210120"/>
                </a:lnTo>
                <a:close/>
                <a:moveTo>
                  <a:pt x="1429346" y="149262"/>
                </a:moveTo>
                <a:cubicBezTo>
                  <a:pt x="1429346" y="119640"/>
                  <a:pt x="1452859" y="105002"/>
                  <a:pt x="1477755" y="110304"/>
                </a:cubicBezTo>
                <a:lnTo>
                  <a:pt x="1477755" y="68003"/>
                </a:lnTo>
                <a:cubicBezTo>
                  <a:pt x="1457008" y="68003"/>
                  <a:pt x="1440641" y="77916"/>
                  <a:pt x="1429346" y="95897"/>
                </a:cubicBezTo>
                <a:lnTo>
                  <a:pt x="1429346" y="70769"/>
                </a:lnTo>
                <a:lnTo>
                  <a:pt x="1391194" y="70769"/>
                </a:lnTo>
                <a:lnTo>
                  <a:pt x="1391194" y="210235"/>
                </a:lnTo>
                <a:lnTo>
                  <a:pt x="1429346" y="210235"/>
                </a:lnTo>
                <a:lnTo>
                  <a:pt x="1429346" y="149377"/>
                </a:lnTo>
                <a:close/>
                <a:moveTo>
                  <a:pt x="1324228" y="140156"/>
                </a:moveTo>
                <a:cubicBezTo>
                  <a:pt x="1324228" y="161710"/>
                  <a:pt x="1309244" y="177271"/>
                  <a:pt x="1288843" y="177271"/>
                </a:cubicBezTo>
                <a:cubicBezTo>
                  <a:pt x="1268442" y="177271"/>
                  <a:pt x="1252882" y="161825"/>
                  <a:pt x="1252882" y="140156"/>
                </a:cubicBezTo>
                <a:cubicBezTo>
                  <a:pt x="1252882" y="118487"/>
                  <a:pt x="1267866" y="103619"/>
                  <a:pt x="1288843" y="103619"/>
                </a:cubicBezTo>
                <a:cubicBezTo>
                  <a:pt x="1309820" y="103619"/>
                  <a:pt x="1324228" y="118834"/>
                  <a:pt x="1324228" y="140156"/>
                </a:cubicBezTo>
                <a:moveTo>
                  <a:pt x="1289304" y="212886"/>
                </a:moveTo>
                <a:cubicBezTo>
                  <a:pt x="1331951" y="212886"/>
                  <a:pt x="1363417" y="182688"/>
                  <a:pt x="1363417" y="139580"/>
                </a:cubicBezTo>
                <a:cubicBezTo>
                  <a:pt x="1363417" y="96473"/>
                  <a:pt x="1331835" y="67888"/>
                  <a:pt x="1289304" y="67888"/>
                </a:cubicBezTo>
                <a:cubicBezTo>
                  <a:pt x="1246773" y="67888"/>
                  <a:pt x="1213232" y="97165"/>
                  <a:pt x="1213232" y="139580"/>
                </a:cubicBezTo>
                <a:cubicBezTo>
                  <a:pt x="1213232" y="181996"/>
                  <a:pt x="1245620" y="212886"/>
                  <a:pt x="1289304" y="212886"/>
                </a:cubicBezTo>
                <a:moveTo>
                  <a:pt x="1203896" y="103388"/>
                </a:moveTo>
                <a:lnTo>
                  <a:pt x="1203896" y="70769"/>
                </a:lnTo>
                <a:lnTo>
                  <a:pt x="1153527" y="70769"/>
                </a:lnTo>
                <a:lnTo>
                  <a:pt x="1153527" y="56132"/>
                </a:lnTo>
                <a:cubicBezTo>
                  <a:pt x="1153527" y="42300"/>
                  <a:pt x="1163209" y="34001"/>
                  <a:pt x="1177040" y="34001"/>
                </a:cubicBezTo>
                <a:cubicBezTo>
                  <a:pt x="1187529" y="34001"/>
                  <a:pt x="1197787" y="36998"/>
                  <a:pt x="1206662" y="43107"/>
                </a:cubicBezTo>
                <a:lnTo>
                  <a:pt x="1206662" y="9105"/>
                </a:lnTo>
                <a:cubicBezTo>
                  <a:pt x="1195597" y="2420"/>
                  <a:pt x="1183380" y="0"/>
                  <a:pt x="1171277" y="0"/>
                </a:cubicBezTo>
                <a:cubicBezTo>
                  <a:pt x="1136699" y="0"/>
                  <a:pt x="1115376" y="23744"/>
                  <a:pt x="1115376" y="57515"/>
                </a:cubicBezTo>
                <a:lnTo>
                  <a:pt x="1115376" y="210235"/>
                </a:lnTo>
                <a:lnTo>
                  <a:pt x="1153527" y="210235"/>
                </a:lnTo>
                <a:lnTo>
                  <a:pt x="1153527" y="103504"/>
                </a:lnTo>
                <a:lnTo>
                  <a:pt x="1203896" y="103504"/>
                </a:lnTo>
                <a:close/>
                <a:moveTo>
                  <a:pt x="921738" y="163093"/>
                </a:moveTo>
                <a:lnTo>
                  <a:pt x="921738" y="199631"/>
                </a:lnTo>
                <a:cubicBezTo>
                  <a:pt x="934186" y="207930"/>
                  <a:pt x="951360" y="212886"/>
                  <a:pt x="969571" y="212886"/>
                </a:cubicBezTo>
                <a:cubicBezTo>
                  <a:pt x="1002536" y="212886"/>
                  <a:pt x="1027086" y="196058"/>
                  <a:pt x="1027086" y="166666"/>
                </a:cubicBezTo>
                <a:cubicBezTo>
                  <a:pt x="1027086" y="149493"/>
                  <a:pt x="1017635" y="139004"/>
                  <a:pt x="997810" y="130475"/>
                </a:cubicBezTo>
                <a:lnTo>
                  <a:pt x="970724" y="118834"/>
                </a:lnTo>
                <a:cubicBezTo>
                  <a:pt x="962656" y="115837"/>
                  <a:pt x="959889" y="112724"/>
                  <a:pt x="959889" y="106961"/>
                </a:cubicBezTo>
                <a:cubicBezTo>
                  <a:pt x="959889" y="99815"/>
                  <a:pt x="966229" y="95320"/>
                  <a:pt x="976718" y="95320"/>
                </a:cubicBezTo>
                <a:cubicBezTo>
                  <a:pt x="989396" y="95320"/>
                  <a:pt x="1005533" y="102466"/>
                  <a:pt x="1019018" y="114454"/>
                </a:cubicBezTo>
                <a:lnTo>
                  <a:pt x="1019018" y="79299"/>
                </a:lnTo>
                <a:cubicBezTo>
                  <a:pt x="1006801" y="71807"/>
                  <a:pt x="991356" y="68003"/>
                  <a:pt x="974758" y="68003"/>
                </a:cubicBezTo>
                <a:cubicBezTo>
                  <a:pt x="942946" y="68003"/>
                  <a:pt x="921969" y="84025"/>
                  <a:pt x="921969" y="110650"/>
                </a:cubicBezTo>
                <a:cubicBezTo>
                  <a:pt x="921969" y="131973"/>
                  <a:pt x="934186" y="141886"/>
                  <a:pt x="952974" y="149954"/>
                </a:cubicBezTo>
                <a:lnTo>
                  <a:pt x="979023" y="160788"/>
                </a:lnTo>
                <a:cubicBezTo>
                  <a:pt x="986515" y="164131"/>
                  <a:pt x="988705" y="167704"/>
                  <a:pt x="988705" y="172660"/>
                </a:cubicBezTo>
                <a:cubicBezTo>
                  <a:pt x="988705" y="180152"/>
                  <a:pt x="981789" y="184878"/>
                  <a:pt x="970493" y="184878"/>
                </a:cubicBezTo>
                <a:cubicBezTo>
                  <a:pt x="954472" y="184878"/>
                  <a:pt x="937068" y="177732"/>
                  <a:pt x="921853" y="163324"/>
                </a:cubicBezTo>
                <a:moveTo>
                  <a:pt x="863647" y="139926"/>
                </a:moveTo>
                <a:cubicBezTo>
                  <a:pt x="863647" y="161825"/>
                  <a:pt x="848663" y="177271"/>
                  <a:pt x="828262" y="177271"/>
                </a:cubicBezTo>
                <a:cubicBezTo>
                  <a:pt x="807861" y="177271"/>
                  <a:pt x="792070" y="161825"/>
                  <a:pt x="792070" y="139926"/>
                </a:cubicBezTo>
                <a:cubicBezTo>
                  <a:pt x="792070" y="118027"/>
                  <a:pt x="807515" y="103734"/>
                  <a:pt x="828262" y="103734"/>
                </a:cubicBezTo>
                <a:cubicBezTo>
                  <a:pt x="849009" y="103734"/>
                  <a:pt x="863647" y="118949"/>
                  <a:pt x="863647" y="139926"/>
                </a:cubicBezTo>
                <a:moveTo>
                  <a:pt x="833449" y="212886"/>
                </a:moveTo>
                <a:cubicBezTo>
                  <a:pt x="874136" y="212886"/>
                  <a:pt x="902836" y="181881"/>
                  <a:pt x="902836" y="139811"/>
                </a:cubicBezTo>
                <a:cubicBezTo>
                  <a:pt x="902836" y="97741"/>
                  <a:pt x="873790" y="67888"/>
                  <a:pt x="833449" y="67888"/>
                </a:cubicBezTo>
                <a:cubicBezTo>
                  <a:pt x="816621" y="67888"/>
                  <a:pt x="802444" y="74804"/>
                  <a:pt x="791955" y="86445"/>
                </a:cubicBezTo>
                <a:lnTo>
                  <a:pt x="791955" y="70655"/>
                </a:lnTo>
                <a:lnTo>
                  <a:pt x="753804" y="70655"/>
                </a:lnTo>
                <a:lnTo>
                  <a:pt x="753804" y="279276"/>
                </a:lnTo>
                <a:lnTo>
                  <a:pt x="791955" y="279276"/>
                </a:lnTo>
                <a:lnTo>
                  <a:pt x="791955" y="194329"/>
                </a:lnTo>
                <a:cubicBezTo>
                  <a:pt x="802444" y="205970"/>
                  <a:pt x="816621" y="212886"/>
                  <a:pt x="833449" y="212886"/>
                </a:cubicBezTo>
                <a:moveTo>
                  <a:pt x="677962" y="210120"/>
                </a:moveTo>
                <a:lnTo>
                  <a:pt x="716459" y="210120"/>
                </a:lnTo>
                <a:lnTo>
                  <a:pt x="716459" y="70655"/>
                </a:lnTo>
                <a:lnTo>
                  <a:pt x="677962" y="70655"/>
                </a:lnTo>
                <a:lnTo>
                  <a:pt x="677962" y="210120"/>
                </a:lnTo>
                <a:close/>
                <a:moveTo>
                  <a:pt x="694099" y="50484"/>
                </a:moveTo>
                <a:cubicBezTo>
                  <a:pt x="699631" y="50484"/>
                  <a:pt x="704357" y="48524"/>
                  <a:pt x="708737" y="45182"/>
                </a:cubicBezTo>
                <a:lnTo>
                  <a:pt x="729484" y="28815"/>
                </a:lnTo>
                <a:lnTo>
                  <a:pt x="708506" y="12794"/>
                </a:lnTo>
                <a:cubicBezTo>
                  <a:pt x="704126" y="9221"/>
                  <a:pt x="699631" y="7492"/>
                  <a:pt x="694099" y="7492"/>
                </a:cubicBezTo>
                <a:cubicBezTo>
                  <a:pt x="682227" y="7492"/>
                  <a:pt x="672776" y="17404"/>
                  <a:pt x="672776" y="29391"/>
                </a:cubicBezTo>
                <a:cubicBezTo>
                  <a:pt x="672776" y="41378"/>
                  <a:pt x="682227" y="50369"/>
                  <a:pt x="694099" y="50369"/>
                </a:cubicBezTo>
                <a:moveTo>
                  <a:pt x="653642" y="203204"/>
                </a:moveTo>
                <a:lnTo>
                  <a:pt x="653642" y="169779"/>
                </a:lnTo>
                <a:cubicBezTo>
                  <a:pt x="645113" y="175311"/>
                  <a:pt x="635431" y="177847"/>
                  <a:pt x="625173" y="177847"/>
                </a:cubicBezTo>
                <a:cubicBezTo>
                  <a:pt x="612149" y="177847"/>
                  <a:pt x="602236" y="171162"/>
                  <a:pt x="602236" y="155486"/>
                </a:cubicBezTo>
                <a:lnTo>
                  <a:pt x="602236" y="103504"/>
                </a:lnTo>
                <a:lnTo>
                  <a:pt x="652259" y="103504"/>
                </a:lnTo>
                <a:lnTo>
                  <a:pt x="652259" y="70885"/>
                </a:lnTo>
                <a:lnTo>
                  <a:pt x="602236" y="70885"/>
                </a:lnTo>
                <a:lnTo>
                  <a:pt x="602236" y="30544"/>
                </a:lnTo>
                <a:lnTo>
                  <a:pt x="563739" y="30544"/>
                </a:lnTo>
                <a:lnTo>
                  <a:pt x="563739" y="157561"/>
                </a:lnTo>
                <a:cubicBezTo>
                  <a:pt x="563739" y="197095"/>
                  <a:pt x="583910" y="213117"/>
                  <a:pt x="617105" y="213117"/>
                </a:cubicBezTo>
                <a:cubicBezTo>
                  <a:pt x="630936" y="213117"/>
                  <a:pt x="643615" y="210120"/>
                  <a:pt x="653642" y="203434"/>
                </a:cubicBezTo>
                <a:moveTo>
                  <a:pt x="438220" y="139926"/>
                </a:moveTo>
                <a:cubicBezTo>
                  <a:pt x="438220" y="161825"/>
                  <a:pt x="423237" y="177271"/>
                  <a:pt x="402835" y="177271"/>
                </a:cubicBezTo>
                <a:cubicBezTo>
                  <a:pt x="382434" y="177271"/>
                  <a:pt x="366644" y="161825"/>
                  <a:pt x="366644" y="139926"/>
                </a:cubicBezTo>
                <a:cubicBezTo>
                  <a:pt x="366644" y="118027"/>
                  <a:pt x="382089" y="103734"/>
                  <a:pt x="402835" y="103734"/>
                </a:cubicBezTo>
                <a:cubicBezTo>
                  <a:pt x="423582" y="103734"/>
                  <a:pt x="438220" y="118949"/>
                  <a:pt x="438220" y="139926"/>
                </a:cubicBezTo>
                <a:moveTo>
                  <a:pt x="408022" y="212886"/>
                </a:moveTo>
                <a:cubicBezTo>
                  <a:pt x="448709" y="212886"/>
                  <a:pt x="477409" y="181881"/>
                  <a:pt x="477409" y="139811"/>
                </a:cubicBezTo>
                <a:cubicBezTo>
                  <a:pt x="477409" y="97741"/>
                  <a:pt x="448363" y="67888"/>
                  <a:pt x="408022" y="67888"/>
                </a:cubicBezTo>
                <a:cubicBezTo>
                  <a:pt x="391194" y="67888"/>
                  <a:pt x="377017" y="74804"/>
                  <a:pt x="366528" y="86445"/>
                </a:cubicBezTo>
                <a:lnTo>
                  <a:pt x="366528" y="70655"/>
                </a:lnTo>
                <a:lnTo>
                  <a:pt x="328377" y="70655"/>
                </a:lnTo>
                <a:lnTo>
                  <a:pt x="328377" y="279276"/>
                </a:lnTo>
                <a:lnTo>
                  <a:pt x="366528" y="279276"/>
                </a:lnTo>
                <a:lnTo>
                  <a:pt x="366528" y="194329"/>
                </a:lnTo>
                <a:cubicBezTo>
                  <a:pt x="377017" y="205970"/>
                  <a:pt x="391194" y="212886"/>
                  <a:pt x="408022" y="212886"/>
                </a:cubicBezTo>
                <a:moveTo>
                  <a:pt x="261411" y="140156"/>
                </a:moveTo>
                <a:cubicBezTo>
                  <a:pt x="261411" y="161710"/>
                  <a:pt x="246427" y="177271"/>
                  <a:pt x="226026" y="177271"/>
                </a:cubicBezTo>
                <a:cubicBezTo>
                  <a:pt x="205625" y="177271"/>
                  <a:pt x="190065" y="161825"/>
                  <a:pt x="190065" y="140156"/>
                </a:cubicBezTo>
                <a:cubicBezTo>
                  <a:pt x="190065" y="118487"/>
                  <a:pt x="205048" y="103619"/>
                  <a:pt x="226026" y="103619"/>
                </a:cubicBezTo>
                <a:cubicBezTo>
                  <a:pt x="247003" y="103619"/>
                  <a:pt x="261411" y="118834"/>
                  <a:pt x="261411" y="140156"/>
                </a:cubicBezTo>
                <a:moveTo>
                  <a:pt x="226602" y="212886"/>
                </a:moveTo>
                <a:cubicBezTo>
                  <a:pt x="269249" y="212886"/>
                  <a:pt x="300715" y="182688"/>
                  <a:pt x="300715" y="139580"/>
                </a:cubicBezTo>
                <a:cubicBezTo>
                  <a:pt x="300715" y="96473"/>
                  <a:pt x="269133" y="67888"/>
                  <a:pt x="226602" y="67888"/>
                </a:cubicBezTo>
                <a:cubicBezTo>
                  <a:pt x="184071" y="67888"/>
                  <a:pt x="150530" y="97165"/>
                  <a:pt x="150530" y="139580"/>
                </a:cubicBezTo>
                <a:cubicBezTo>
                  <a:pt x="150530" y="181996"/>
                  <a:pt x="182918" y="212886"/>
                  <a:pt x="226602" y="212886"/>
                </a:cubicBezTo>
                <a:moveTo>
                  <a:pt x="168511" y="38958"/>
                </a:moveTo>
                <a:lnTo>
                  <a:pt x="168511" y="2766"/>
                </a:lnTo>
                <a:lnTo>
                  <a:pt x="0" y="2766"/>
                </a:lnTo>
                <a:lnTo>
                  <a:pt x="0" y="38958"/>
                </a:lnTo>
                <a:lnTo>
                  <a:pt x="64200" y="38958"/>
                </a:lnTo>
                <a:lnTo>
                  <a:pt x="64200" y="210235"/>
                </a:lnTo>
                <a:lnTo>
                  <a:pt x="104541" y="210235"/>
                </a:lnTo>
                <a:lnTo>
                  <a:pt x="104541" y="38958"/>
                </a:lnTo>
                <a:lnTo>
                  <a:pt x="168396" y="38958"/>
                </a:lnTo>
                <a:close/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0" name="Freeform: Shape 2019">
            <a:extLst>
              <a:ext uri="{FF2B5EF4-FFF2-40B4-BE49-F238E27FC236}">
                <a16:creationId xmlns:a16="http://schemas.microsoft.com/office/drawing/2014/main" id="{87C0E5BB-1F33-F3B9-C434-C67BED3D7520}"/>
              </a:ext>
            </a:extLst>
          </p:cNvPr>
          <p:cNvSpPr/>
          <p:nvPr/>
        </p:nvSpPr>
        <p:spPr>
          <a:xfrm>
            <a:off x="376671" y="10982451"/>
            <a:ext cx="5250922" cy="116182"/>
          </a:xfrm>
          <a:custGeom>
            <a:avLst/>
            <a:gdLst>
              <a:gd name="connsiteX0" fmla="*/ 5244238 w 5250922"/>
              <a:gd name="connsiteY0" fmla="*/ 88290 h 116182"/>
              <a:gd name="connsiteX1" fmla="*/ 5250923 w 5250922"/>
              <a:gd name="connsiteY1" fmla="*/ 81720 h 116182"/>
              <a:gd name="connsiteX2" fmla="*/ 5244238 w 5250922"/>
              <a:gd name="connsiteY2" fmla="*/ 75035 h 116182"/>
              <a:gd name="connsiteX3" fmla="*/ 5237322 w 5250922"/>
              <a:gd name="connsiteY3" fmla="*/ 81720 h 116182"/>
              <a:gd name="connsiteX4" fmla="*/ 5244238 w 5250922"/>
              <a:gd name="connsiteY4" fmla="*/ 88290 h 116182"/>
              <a:gd name="connsiteX5" fmla="*/ 5244238 w 5250922"/>
              <a:gd name="connsiteY5" fmla="*/ 45643 h 116182"/>
              <a:gd name="connsiteX6" fmla="*/ 5250923 w 5250922"/>
              <a:gd name="connsiteY6" fmla="*/ 39073 h 116182"/>
              <a:gd name="connsiteX7" fmla="*/ 5244238 w 5250922"/>
              <a:gd name="connsiteY7" fmla="*/ 32273 h 116182"/>
              <a:gd name="connsiteX8" fmla="*/ 5237322 w 5250922"/>
              <a:gd name="connsiteY8" fmla="*/ 39073 h 116182"/>
              <a:gd name="connsiteX9" fmla="*/ 5244238 w 5250922"/>
              <a:gd name="connsiteY9" fmla="*/ 45643 h 116182"/>
              <a:gd name="connsiteX10" fmla="*/ 5179692 w 5250922"/>
              <a:gd name="connsiteY10" fmla="*/ 54979 h 116182"/>
              <a:gd name="connsiteX11" fmla="*/ 5197673 w 5250922"/>
              <a:gd name="connsiteY11" fmla="*/ 38036 h 116182"/>
              <a:gd name="connsiteX12" fmla="*/ 5214731 w 5250922"/>
              <a:gd name="connsiteY12" fmla="*/ 54979 h 116182"/>
              <a:gd name="connsiteX13" fmla="*/ 5179692 w 5250922"/>
              <a:gd name="connsiteY13" fmla="*/ 54979 h 116182"/>
              <a:gd name="connsiteX14" fmla="*/ 5200208 w 5250922"/>
              <a:gd name="connsiteY14" fmla="*/ 88290 h 116182"/>
              <a:gd name="connsiteX15" fmla="*/ 5220494 w 5250922"/>
              <a:gd name="connsiteY15" fmla="*/ 82296 h 116182"/>
              <a:gd name="connsiteX16" fmla="*/ 5220494 w 5250922"/>
              <a:gd name="connsiteY16" fmla="*/ 73306 h 116182"/>
              <a:gd name="connsiteX17" fmla="*/ 5200208 w 5250922"/>
              <a:gd name="connsiteY17" fmla="*/ 79645 h 116182"/>
              <a:gd name="connsiteX18" fmla="*/ 5179461 w 5250922"/>
              <a:gd name="connsiteY18" fmla="*/ 62586 h 116182"/>
              <a:gd name="connsiteX19" fmla="*/ 5224413 w 5250922"/>
              <a:gd name="connsiteY19" fmla="*/ 62586 h 116182"/>
              <a:gd name="connsiteX20" fmla="*/ 5224644 w 5250922"/>
              <a:gd name="connsiteY20" fmla="*/ 57861 h 116182"/>
              <a:gd name="connsiteX21" fmla="*/ 5197673 w 5250922"/>
              <a:gd name="connsiteY21" fmla="*/ 29507 h 116182"/>
              <a:gd name="connsiteX22" fmla="*/ 5169549 w 5250922"/>
              <a:gd name="connsiteY22" fmla="*/ 59475 h 116182"/>
              <a:gd name="connsiteX23" fmla="*/ 5200208 w 5250922"/>
              <a:gd name="connsiteY23" fmla="*/ 88290 h 116182"/>
              <a:gd name="connsiteX24" fmla="*/ 5143500 w 5250922"/>
              <a:gd name="connsiteY24" fmla="*/ 60166 h 116182"/>
              <a:gd name="connsiteX25" fmla="*/ 5164247 w 5250922"/>
              <a:gd name="connsiteY25" fmla="*/ 40110 h 116182"/>
              <a:gd name="connsiteX26" fmla="*/ 5164247 w 5250922"/>
              <a:gd name="connsiteY26" fmla="*/ 29507 h 116182"/>
              <a:gd name="connsiteX27" fmla="*/ 5143500 w 5250922"/>
              <a:gd name="connsiteY27" fmla="*/ 43223 h 116182"/>
              <a:gd name="connsiteX28" fmla="*/ 5143500 w 5250922"/>
              <a:gd name="connsiteY28" fmla="*/ 30544 h 116182"/>
              <a:gd name="connsiteX29" fmla="*/ 5134164 w 5250922"/>
              <a:gd name="connsiteY29" fmla="*/ 30544 h 116182"/>
              <a:gd name="connsiteX30" fmla="*/ 5134164 w 5250922"/>
              <a:gd name="connsiteY30" fmla="*/ 87368 h 116182"/>
              <a:gd name="connsiteX31" fmla="*/ 5143500 w 5250922"/>
              <a:gd name="connsiteY31" fmla="*/ 87368 h 116182"/>
              <a:gd name="connsiteX32" fmla="*/ 5143500 w 5250922"/>
              <a:gd name="connsiteY32" fmla="*/ 60166 h 116182"/>
              <a:gd name="connsiteX33" fmla="*/ 5107309 w 5250922"/>
              <a:gd name="connsiteY33" fmla="*/ 63278 h 116182"/>
              <a:gd name="connsiteX34" fmla="*/ 5091633 w 5250922"/>
              <a:gd name="connsiteY34" fmla="*/ 79530 h 116182"/>
              <a:gd name="connsiteX35" fmla="*/ 5075842 w 5250922"/>
              <a:gd name="connsiteY35" fmla="*/ 63278 h 116182"/>
              <a:gd name="connsiteX36" fmla="*/ 5075842 w 5250922"/>
              <a:gd name="connsiteY36" fmla="*/ 30544 h 116182"/>
              <a:gd name="connsiteX37" fmla="*/ 5066506 w 5250922"/>
              <a:gd name="connsiteY37" fmla="*/ 30544 h 116182"/>
              <a:gd name="connsiteX38" fmla="*/ 5066506 w 5250922"/>
              <a:gd name="connsiteY38" fmla="*/ 62356 h 116182"/>
              <a:gd name="connsiteX39" fmla="*/ 5091633 w 5250922"/>
              <a:gd name="connsiteY39" fmla="*/ 88290 h 116182"/>
              <a:gd name="connsiteX40" fmla="*/ 5116645 w 5250922"/>
              <a:gd name="connsiteY40" fmla="*/ 62356 h 116182"/>
              <a:gd name="connsiteX41" fmla="*/ 5116645 w 5250922"/>
              <a:gd name="connsiteY41" fmla="*/ 30544 h 116182"/>
              <a:gd name="connsiteX42" fmla="*/ 5107309 w 5250922"/>
              <a:gd name="connsiteY42" fmla="*/ 30544 h 116182"/>
              <a:gd name="connsiteX43" fmla="*/ 5107309 w 5250922"/>
              <a:gd name="connsiteY43" fmla="*/ 63278 h 116182"/>
              <a:gd name="connsiteX44" fmla="*/ 5014409 w 5250922"/>
              <a:gd name="connsiteY44" fmla="*/ 58898 h 116182"/>
              <a:gd name="connsiteX45" fmla="*/ 5035040 w 5250922"/>
              <a:gd name="connsiteY45" fmla="*/ 38382 h 116182"/>
              <a:gd name="connsiteX46" fmla="*/ 5052675 w 5250922"/>
              <a:gd name="connsiteY46" fmla="*/ 45643 h 116182"/>
              <a:gd name="connsiteX47" fmla="*/ 5052675 w 5250922"/>
              <a:gd name="connsiteY47" fmla="*/ 35270 h 116182"/>
              <a:gd name="connsiteX48" fmla="*/ 5034464 w 5250922"/>
              <a:gd name="connsiteY48" fmla="*/ 29507 h 116182"/>
              <a:gd name="connsiteX49" fmla="*/ 5004727 w 5250922"/>
              <a:gd name="connsiteY49" fmla="*/ 58898 h 116182"/>
              <a:gd name="connsiteX50" fmla="*/ 5034348 w 5250922"/>
              <a:gd name="connsiteY50" fmla="*/ 88290 h 116182"/>
              <a:gd name="connsiteX51" fmla="*/ 5053251 w 5250922"/>
              <a:gd name="connsiteY51" fmla="*/ 82988 h 116182"/>
              <a:gd name="connsiteX52" fmla="*/ 5053251 w 5250922"/>
              <a:gd name="connsiteY52" fmla="*/ 73421 h 116182"/>
              <a:gd name="connsiteX53" fmla="*/ 5035155 w 5250922"/>
              <a:gd name="connsiteY53" fmla="*/ 79530 h 116182"/>
              <a:gd name="connsiteX54" fmla="*/ 5014409 w 5250922"/>
              <a:gd name="connsiteY54" fmla="*/ 58898 h 116182"/>
              <a:gd name="connsiteX55" fmla="*/ 4949171 w 5250922"/>
              <a:gd name="connsiteY55" fmla="*/ 54979 h 116182"/>
              <a:gd name="connsiteX56" fmla="*/ 4967152 w 5250922"/>
              <a:gd name="connsiteY56" fmla="*/ 38036 h 116182"/>
              <a:gd name="connsiteX57" fmla="*/ 4984210 w 5250922"/>
              <a:gd name="connsiteY57" fmla="*/ 54979 h 116182"/>
              <a:gd name="connsiteX58" fmla="*/ 4949171 w 5250922"/>
              <a:gd name="connsiteY58" fmla="*/ 54979 h 116182"/>
              <a:gd name="connsiteX59" fmla="*/ 4969687 w 5250922"/>
              <a:gd name="connsiteY59" fmla="*/ 88290 h 116182"/>
              <a:gd name="connsiteX60" fmla="*/ 4989973 w 5250922"/>
              <a:gd name="connsiteY60" fmla="*/ 82296 h 116182"/>
              <a:gd name="connsiteX61" fmla="*/ 4989973 w 5250922"/>
              <a:gd name="connsiteY61" fmla="*/ 73306 h 116182"/>
              <a:gd name="connsiteX62" fmla="*/ 4969687 w 5250922"/>
              <a:gd name="connsiteY62" fmla="*/ 79645 h 116182"/>
              <a:gd name="connsiteX63" fmla="*/ 4948940 w 5250922"/>
              <a:gd name="connsiteY63" fmla="*/ 62586 h 116182"/>
              <a:gd name="connsiteX64" fmla="*/ 4993892 w 5250922"/>
              <a:gd name="connsiteY64" fmla="*/ 62586 h 116182"/>
              <a:gd name="connsiteX65" fmla="*/ 4994123 w 5250922"/>
              <a:gd name="connsiteY65" fmla="*/ 57861 h 116182"/>
              <a:gd name="connsiteX66" fmla="*/ 4967152 w 5250922"/>
              <a:gd name="connsiteY66" fmla="*/ 29507 h 116182"/>
              <a:gd name="connsiteX67" fmla="*/ 4939028 w 5250922"/>
              <a:gd name="connsiteY67" fmla="*/ 59475 h 116182"/>
              <a:gd name="connsiteX68" fmla="*/ 4969687 w 5250922"/>
              <a:gd name="connsiteY68" fmla="*/ 88290 h 116182"/>
              <a:gd name="connsiteX69" fmla="*/ 4888774 w 5250922"/>
              <a:gd name="connsiteY69" fmla="*/ 72499 h 116182"/>
              <a:gd name="connsiteX70" fmla="*/ 4888774 w 5250922"/>
              <a:gd name="connsiteY70" fmla="*/ 82642 h 116182"/>
              <a:gd name="connsiteX71" fmla="*/ 4908023 w 5250922"/>
              <a:gd name="connsiteY71" fmla="*/ 88290 h 116182"/>
              <a:gd name="connsiteX72" fmla="*/ 4929116 w 5250922"/>
              <a:gd name="connsiteY72" fmla="*/ 70885 h 116182"/>
              <a:gd name="connsiteX73" fmla="*/ 4918512 w 5250922"/>
              <a:gd name="connsiteY73" fmla="*/ 57285 h 116182"/>
              <a:gd name="connsiteX74" fmla="*/ 4905026 w 5250922"/>
              <a:gd name="connsiteY74" fmla="*/ 51867 h 116182"/>
              <a:gd name="connsiteX75" fmla="*/ 4898917 w 5250922"/>
              <a:gd name="connsiteY75" fmla="*/ 44721 h 116182"/>
              <a:gd name="connsiteX76" fmla="*/ 4909291 w 5250922"/>
              <a:gd name="connsiteY76" fmla="*/ 37229 h 116182"/>
              <a:gd name="connsiteX77" fmla="*/ 4926349 w 5250922"/>
              <a:gd name="connsiteY77" fmla="*/ 44376 h 116182"/>
              <a:gd name="connsiteX78" fmla="*/ 4926349 w 5250922"/>
              <a:gd name="connsiteY78" fmla="*/ 34694 h 116182"/>
              <a:gd name="connsiteX79" fmla="*/ 4909176 w 5250922"/>
              <a:gd name="connsiteY79" fmla="*/ 29507 h 116182"/>
              <a:gd name="connsiteX80" fmla="*/ 4889581 w 5250922"/>
              <a:gd name="connsiteY80" fmla="*/ 45643 h 116182"/>
              <a:gd name="connsiteX81" fmla="*/ 4900416 w 5250922"/>
              <a:gd name="connsiteY81" fmla="*/ 59936 h 116182"/>
              <a:gd name="connsiteX82" fmla="*/ 4913786 w 5250922"/>
              <a:gd name="connsiteY82" fmla="*/ 65353 h 116182"/>
              <a:gd name="connsiteX83" fmla="*/ 4919664 w 5250922"/>
              <a:gd name="connsiteY83" fmla="*/ 72614 h 116182"/>
              <a:gd name="connsiteX84" fmla="*/ 4908253 w 5250922"/>
              <a:gd name="connsiteY84" fmla="*/ 80682 h 116182"/>
              <a:gd name="connsiteX85" fmla="*/ 4888774 w 5250922"/>
              <a:gd name="connsiteY85" fmla="*/ 72499 h 116182"/>
              <a:gd name="connsiteX86" fmla="*/ 4818005 w 5250922"/>
              <a:gd name="connsiteY86" fmla="*/ 38382 h 116182"/>
              <a:gd name="connsiteX87" fmla="*/ 4837945 w 5250922"/>
              <a:gd name="connsiteY87" fmla="*/ 59129 h 116182"/>
              <a:gd name="connsiteX88" fmla="*/ 4818005 w 5250922"/>
              <a:gd name="connsiteY88" fmla="*/ 79530 h 116182"/>
              <a:gd name="connsiteX89" fmla="*/ 4798295 w 5250922"/>
              <a:gd name="connsiteY89" fmla="*/ 59129 h 116182"/>
              <a:gd name="connsiteX90" fmla="*/ 4818005 w 5250922"/>
              <a:gd name="connsiteY90" fmla="*/ 38382 h 116182"/>
              <a:gd name="connsiteX91" fmla="*/ 4837945 w 5250922"/>
              <a:gd name="connsiteY91" fmla="*/ 87368 h 116182"/>
              <a:gd name="connsiteX92" fmla="*/ 4847396 w 5250922"/>
              <a:gd name="connsiteY92" fmla="*/ 87368 h 116182"/>
              <a:gd name="connsiteX93" fmla="*/ 4847396 w 5250922"/>
              <a:gd name="connsiteY93" fmla="*/ 922 h 116182"/>
              <a:gd name="connsiteX94" fmla="*/ 4837945 w 5250922"/>
              <a:gd name="connsiteY94" fmla="*/ 922 h 116182"/>
              <a:gd name="connsiteX95" fmla="*/ 4837945 w 5250922"/>
              <a:gd name="connsiteY95" fmla="*/ 41379 h 116182"/>
              <a:gd name="connsiteX96" fmla="*/ 4817198 w 5250922"/>
              <a:gd name="connsiteY96" fmla="*/ 29507 h 116182"/>
              <a:gd name="connsiteX97" fmla="*/ 4788613 w 5250922"/>
              <a:gd name="connsiteY97" fmla="*/ 59244 h 116182"/>
              <a:gd name="connsiteX98" fmla="*/ 4817198 w 5250922"/>
              <a:gd name="connsiteY98" fmla="*/ 88290 h 116182"/>
              <a:gd name="connsiteX99" fmla="*/ 4837945 w 5250922"/>
              <a:gd name="connsiteY99" fmla="*/ 76649 h 116182"/>
              <a:gd name="connsiteX100" fmla="*/ 4837945 w 5250922"/>
              <a:gd name="connsiteY100" fmla="*/ 87368 h 116182"/>
              <a:gd name="connsiteX101" fmla="*/ 4733865 w 5250922"/>
              <a:gd name="connsiteY101" fmla="*/ 58898 h 116182"/>
              <a:gd name="connsiteX102" fmla="*/ 4751269 w 5250922"/>
              <a:gd name="connsiteY102" fmla="*/ 38613 h 116182"/>
              <a:gd name="connsiteX103" fmla="*/ 4766022 w 5250922"/>
              <a:gd name="connsiteY103" fmla="*/ 55556 h 116182"/>
              <a:gd name="connsiteX104" fmla="*/ 4766022 w 5250922"/>
              <a:gd name="connsiteY104" fmla="*/ 87368 h 116182"/>
              <a:gd name="connsiteX105" fmla="*/ 4775473 w 5250922"/>
              <a:gd name="connsiteY105" fmla="*/ 87368 h 116182"/>
              <a:gd name="connsiteX106" fmla="*/ 4775473 w 5250922"/>
              <a:gd name="connsiteY106" fmla="*/ 53942 h 116182"/>
              <a:gd name="connsiteX107" fmla="*/ 4753574 w 5250922"/>
              <a:gd name="connsiteY107" fmla="*/ 29507 h 116182"/>
              <a:gd name="connsiteX108" fmla="*/ 4733865 w 5250922"/>
              <a:gd name="connsiteY108" fmla="*/ 41148 h 116182"/>
              <a:gd name="connsiteX109" fmla="*/ 4733865 w 5250922"/>
              <a:gd name="connsiteY109" fmla="*/ 30544 h 116182"/>
              <a:gd name="connsiteX110" fmla="*/ 4724528 w 5250922"/>
              <a:gd name="connsiteY110" fmla="*/ 30544 h 116182"/>
              <a:gd name="connsiteX111" fmla="*/ 4724528 w 5250922"/>
              <a:gd name="connsiteY111" fmla="*/ 87368 h 116182"/>
              <a:gd name="connsiteX112" fmla="*/ 4733865 w 5250922"/>
              <a:gd name="connsiteY112" fmla="*/ 87368 h 116182"/>
              <a:gd name="connsiteX113" fmla="*/ 4733865 w 5250922"/>
              <a:gd name="connsiteY113" fmla="*/ 58898 h 116182"/>
              <a:gd name="connsiteX114" fmla="*/ 4676004 w 5250922"/>
              <a:gd name="connsiteY114" fmla="*/ 38382 h 116182"/>
              <a:gd name="connsiteX115" fmla="*/ 4695944 w 5250922"/>
              <a:gd name="connsiteY115" fmla="*/ 59129 h 116182"/>
              <a:gd name="connsiteX116" fmla="*/ 4676004 w 5250922"/>
              <a:gd name="connsiteY116" fmla="*/ 79530 h 116182"/>
              <a:gd name="connsiteX117" fmla="*/ 4656294 w 5250922"/>
              <a:gd name="connsiteY117" fmla="*/ 59129 h 116182"/>
              <a:gd name="connsiteX118" fmla="*/ 4676004 w 5250922"/>
              <a:gd name="connsiteY118" fmla="*/ 38382 h 116182"/>
              <a:gd name="connsiteX119" fmla="*/ 4695944 w 5250922"/>
              <a:gd name="connsiteY119" fmla="*/ 87368 h 116182"/>
              <a:gd name="connsiteX120" fmla="*/ 4705395 w 5250922"/>
              <a:gd name="connsiteY120" fmla="*/ 87368 h 116182"/>
              <a:gd name="connsiteX121" fmla="*/ 4705395 w 5250922"/>
              <a:gd name="connsiteY121" fmla="*/ 30544 h 116182"/>
              <a:gd name="connsiteX122" fmla="*/ 4695944 w 5250922"/>
              <a:gd name="connsiteY122" fmla="*/ 30544 h 116182"/>
              <a:gd name="connsiteX123" fmla="*/ 4695944 w 5250922"/>
              <a:gd name="connsiteY123" fmla="*/ 41263 h 116182"/>
              <a:gd name="connsiteX124" fmla="*/ 4675197 w 5250922"/>
              <a:gd name="connsiteY124" fmla="*/ 29507 h 116182"/>
              <a:gd name="connsiteX125" fmla="*/ 4646612 w 5250922"/>
              <a:gd name="connsiteY125" fmla="*/ 59244 h 116182"/>
              <a:gd name="connsiteX126" fmla="*/ 4675197 w 5250922"/>
              <a:gd name="connsiteY126" fmla="*/ 88290 h 116182"/>
              <a:gd name="connsiteX127" fmla="*/ 4695944 w 5250922"/>
              <a:gd name="connsiteY127" fmla="*/ 76764 h 116182"/>
              <a:gd name="connsiteX128" fmla="*/ 4695944 w 5250922"/>
              <a:gd name="connsiteY128" fmla="*/ 87368 h 116182"/>
              <a:gd name="connsiteX129" fmla="*/ 4564547 w 5250922"/>
              <a:gd name="connsiteY129" fmla="*/ 54979 h 116182"/>
              <a:gd name="connsiteX130" fmla="*/ 4582527 w 5250922"/>
              <a:gd name="connsiteY130" fmla="*/ 38036 h 116182"/>
              <a:gd name="connsiteX131" fmla="*/ 4599586 w 5250922"/>
              <a:gd name="connsiteY131" fmla="*/ 54979 h 116182"/>
              <a:gd name="connsiteX132" fmla="*/ 4564547 w 5250922"/>
              <a:gd name="connsiteY132" fmla="*/ 54979 h 116182"/>
              <a:gd name="connsiteX133" fmla="*/ 4585063 w 5250922"/>
              <a:gd name="connsiteY133" fmla="*/ 88290 h 116182"/>
              <a:gd name="connsiteX134" fmla="*/ 4605349 w 5250922"/>
              <a:gd name="connsiteY134" fmla="*/ 82296 h 116182"/>
              <a:gd name="connsiteX135" fmla="*/ 4605349 w 5250922"/>
              <a:gd name="connsiteY135" fmla="*/ 73306 h 116182"/>
              <a:gd name="connsiteX136" fmla="*/ 4585063 w 5250922"/>
              <a:gd name="connsiteY136" fmla="*/ 79645 h 116182"/>
              <a:gd name="connsiteX137" fmla="*/ 4564316 w 5250922"/>
              <a:gd name="connsiteY137" fmla="*/ 62586 h 116182"/>
              <a:gd name="connsiteX138" fmla="*/ 4609268 w 5250922"/>
              <a:gd name="connsiteY138" fmla="*/ 62586 h 116182"/>
              <a:gd name="connsiteX139" fmla="*/ 4609498 w 5250922"/>
              <a:gd name="connsiteY139" fmla="*/ 57861 h 116182"/>
              <a:gd name="connsiteX140" fmla="*/ 4582527 w 5250922"/>
              <a:gd name="connsiteY140" fmla="*/ 29507 h 116182"/>
              <a:gd name="connsiteX141" fmla="*/ 4554404 w 5250922"/>
              <a:gd name="connsiteY141" fmla="*/ 59475 h 116182"/>
              <a:gd name="connsiteX142" fmla="*/ 4585063 w 5250922"/>
              <a:gd name="connsiteY142" fmla="*/ 88290 h 116182"/>
              <a:gd name="connsiteX143" fmla="*/ 4549332 w 5250922"/>
              <a:gd name="connsiteY143" fmla="*/ 39189 h 116182"/>
              <a:gd name="connsiteX144" fmla="*/ 4549332 w 5250922"/>
              <a:gd name="connsiteY144" fmla="*/ 30544 h 116182"/>
              <a:gd name="connsiteX145" fmla="*/ 4526626 w 5250922"/>
              <a:gd name="connsiteY145" fmla="*/ 30544 h 116182"/>
              <a:gd name="connsiteX146" fmla="*/ 4526626 w 5250922"/>
              <a:gd name="connsiteY146" fmla="*/ 20055 h 116182"/>
              <a:gd name="connsiteX147" fmla="*/ 4537806 w 5250922"/>
              <a:gd name="connsiteY147" fmla="*/ 8875 h 116182"/>
              <a:gd name="connsiteX148" fmla="*/ 4551061 w 5250922"/>
              <a:gd name="connsiteY148" fmla="*/ 13371 h 116182"/>
              <a:gd name="connsiteX149" fmla="*/ 4551061 w 5250922"/>
              <a:gd name="connsiteY149" fmla="*/ 4035 h 116182"/>
              <a:gd name="connsiteX150" fmla="*/ 4537115 w 5250922"/>
              <a:gd name="connsiteY150" fmla="*/ 0 h 116182"/>
              <a:gd name="connsiteX151" fmla="*/ 4517290 w 5250922"/>
              <a:gd name="connsiteY151" fmla="*/ 20517 h 116182"/>
              <a:gd name="connsiteX152" fmla="*/ 4517290 w 5250922"/>
              <a:gd name="connsiteY152" fmla="*/ 87368 h 116182"/>
              <a:gd name="connsiteX153" fmla="*/ 4526626 w 5250922"/>
              <a:gd name="connsiteY153" fmla="*/ 87368 h 116182"/>
              <a:gd name="connsiteX154" fmla="*/ 4526626 w 5250922"/>
              <a:gd name="connsiteY154" fmla="*/ 39189 h 116182"/>
              <a:gd name="connsiteX155" fmla="*/ 4549332 w 5250922"/>
              <a:gd name="connsiteY155" fmla="*/ 39189 h 116182"/>
              <a:gd name="connsiteX156" fmla="*/ 4468765 w 5250922"/>
              <a:gd name="connsiteY156" fmla="*/ 38382 h 116182"/>
              <a:gd name="connsiteX157" fmla="*/ 4488705 w 5250922"/>
              <a:gd name="connsiteY157" fmla="*/ 59129 h 116182"/>
              <a:gd name="connsiteX158" fmla="*/ 4468765 w 5250922"/>
              <a:gd name="connsiteY158" fmla="*/ 79530 h 116182"/>
              <a:gd name="connsiteX159" fmla="*/ 4449056 w 5250922"/>
              <a:gd name="connsiteY159" fmla="*/ 59129 h 116182"/>
              <a:gd name="connsiteX160" fmla="*/ 4468765 w 5250922"/>
              <a:gd name="connsiteY160" fmla="*/ 38382 h 116182"/>
              <a:gd name="connsiteX161" fmla="*/ 4488705 w 5250922"/>
              <a:gd name="connsiteY161" fmla="*/ 87368 h 116182"/>
              <a:gd name="connsiteX162" fmla="*/ 4498157 w 5250922"/>
              <a:gd name="connsiteY162" fmla="*/ 87368 h 116182"/>
              <a:gd name="connsiteX163" fmla="*/ 4498157 w 5250922"/>
              <a:gd name="connsiteY163" fmla="*/ 30544 h 116182"/>
              <a:gd name="connsiteX164" fmla="*/ 4488705 w 5250922"/>
              <a:gd name="connsiteY164" fmla="*/ 30544 h 116182"/>
              <a:gd name="connsiteX165" fmla="*/ 4488705 w 5250922"/>
              <a:gd name="connsiteY165" fmla="*/ 41263 h 116182"/>
              <a:gd name="connsiteX166" fmla="*/ 4467959 w 5250922"/>
              <a:gd name="connsiteY166" fmla="*/ 29507 h 116182"/>
              <a:gd name="connsiteX167" fmla="*/ 4439374 w 5250922"/>
              <a:gd name="connsiteY167" fmla="*/ 59244 h 116182"/>
              <a:gd name="connsiteX168" fmla="*/ 4467959 w 5250922"/>
              <a:gd name="connsiteY168" fmla="*/ 88290 h 116182"/>
              <a:gd name="connsiteX169" fmla="*/ 4488705 w 5250922"/>
              <a:gd name="connsiteY169" fmla="*/ 76764 h 116182"/>
              <a:gd name="connsiteX170" fmla="*/ 4488705 w 5250922"/>
              <a:gd name="connsiteY170" fmla="*/ 87368 h 116182"/>
              <a:gd name="connsiteX171" fmla="*/ 4389120 w 5250922"/>
              <a:gd name="connsiteY171" fmla="*/ 72499 h 116182"/>
              <a:gd name="connsiteX172" fmla="*/ 4389120 w 5250922"/>
              <a:gd name="connsiteY172" fmla="*/ 82642 h 116182"/>
              <a:gd name="connsiteX173" fmla="*/ 4408369 w 5250922"/>
              <a:gd name="connsiteY173" fmla="*/ 88290 h 116182"/>
              <a:gd name="connsiteX174" fmla="*/ 4429462 w 5250922"/>
              <a:gd name="connsiteY174" fmla="*/ 70885 h 116182"/>
              <a:gd name="connsiteX175" fmla="*/ 4418857 w 5250922"/>
              <a:gd name="connsiteY175" fmla="*/ 57285 h 116182"/>
              <a:gd name="connsiteX176" fmla="*/ 4405372 w 5250922"/>
              <a:gd name="connsiteY176" fmla="*/ 51867 h 116182"/>
              <a:gd name="connsiteX177" fmla="*/ 4399263 w 5250922"/>
              <a:gd name="connsiteY177" fmla="*/ 44721 h 116182"/>
              <a:gd name="connsiteX178" fmla="*/ 4409637 w 5250922"/>
              <a:gd name="connsiteY178" fmla="*/ 37229 h 116182"/>
              <a:gd name="connsiteX179" fmla="*/ 4426695 w 5250922"/>
              <a:gd name="connsiteY179" fmla="*/ 44376 h 116182"/>
              <a:gd name="connsiteX180" fmla="*/ 4426695 w 5250922"/>
              <a:gd name="connsiteY180" fmla="*/ 34694 h 116182"/>
              <a:gd name="connsiteX181" fmla="*/ 4409521 w 5250922"/>
              <a:gd name="connsiteY181" fmla="*/ 29507 h 116182"/>
              <a:gd name="connsiteX182" fmla="*/ 4389927 w 5250922"/>
              <a:gd name="connsiteY182" fmla="*/ 45643 h 116182"/>
              <a:gd name="connsiteX183" fmla="*/ 4400761 w 5250922"/>
              <a:gd name="connsiteY183" fmla="*/ 59936 h 116182"/>
              <a:gd name="connsiteX184" fmla="*/ 4414132 w 5250922"/>
              <a:gd name="connsiteY184" fmla="*/ 65353 h 116182"/>
              <a:gd name="connsiteX185" fmla="*/ 4420010 w 5250922"/>
              <a:gd name="connsiteY185" fmla="*/ 72614 h 116182"/>
              <a:gd name="connsiteX186" fmla="*/ 4408599 w 5250922"/>
              <a:gd name="connsiteY186" fmla="*/ 80682 h 116182"/>
              <a:gd name="connsiteX187" fmla="*/ 4389120 w 5250922"/>
              <a:gd name="connsiteY187" fmla="*/ 72499 h 116182"/>
              <a:gd name="connsiteX188" fmla="*/ 4306940 w 5250922"/>
              <a:gd name="connsiteY188" fmla="*/ 54979 h 116182"/>
              <a:gd name="connsiteX189" fmla="*/ 4324920 w 5250922"/>
              <a:gd name="connsiteY189" fmla="*/ 38036 h 116182"/>
              <a:gd name="connsiteX190" fmla="*/ 4341979 w 5250922"/>
              <a:gd name="connsiteY190" fmla="*/ 54979 h 116182"/>
              <a:gd name="connsiteX191" fmla="*/ 4306940 w 5250922"/>
              <a:gd name="connsiteY191" fmla="*/ 54979 h 116182"/>
              <a:gd name="connsiteX192" fmla="*/ 4327456 w 5250922"/>
              <a:gd name="connsiteY192" fmla="*/ 88290 h 116182"/>
              <a:gd name="connsiteX193" fmla="*/ 4347742 w 5250922"/>
              <a:gd name="connsiteY193" fmla="*/ 82296 h 116182"/>
              <a:gd name="connsiteX194" fmla="*/ 4347742 w 5250922"/>
              <a:gd name="connsiteY194" fmla="*/ 73306 h 116182"/>
              <a:gd name="connsiteX195" fmla="*/ 4327456 w 5250922"/>
              <a:gd name="connsiteY195" fmla="*/ 79645 h 116182"/>
              <a:gd name="connsiteX196" fmla="*/ 4306709 w 5250922"/>
              <a:gd name="connsiteY196" fmla="*/ 62586 h 116182"/>
              <a:gd name="connsiteX197" fmla="*/ 4351661 w 5250922"/>
              <a:gd name="connsiteY197" fmla="*/ 62586 h 116182"/>
              <a:gd name="connsiteX198" fmla="*/ 4351891 w 5250922"/>
              <a:gd name="connsiteY198" fmla="*/ 57861 h 116182"/>
              <a:gd name="connsiteX199" fmla="*/ 4324920 w 5250922"/>
              <a:gd name="connsiteY199" fmla="*/ 29507 h 116182"/>
              <a:gd name="connsiteX200" fmla="*/ 4296797 w 5250922"/>
              <a:gd name="connsiteY200" fmla="*/ 59475 h 116182"/>
              <a:gd name="connsiteX201" fmla="*/ 4327456 w 5250922"/>
              <a:gd name="connsiteY201" fmla="*/ 88290 h 116182"/>
              <a:gd name="connsiteX202" fmla="*/ 4272707 w 5250922"/>
              <a:gd name="connsiteY202" fmla="*/ 87368 h 116182"/>
              <a:gd name="connsiteX203" fmla="*/ 4282043 w 5250922"/>
              <a:gd name="connsiteY203" fmla="*/ 87368 h 116182"/>
              <a:gd name="connsiteX204" fmla="*/ 4282043 w 5250922"/>
              <a:gd name="connsiteY204" fmla="*/ 922 h 116182"/>
              <a:gd name="connsiteX205" fmla="*/ 4272707 w 5250922"/>
              <a:gd name="connsiteY205" fmla="*/ 922 h 116182"/>
              <a:gd name="connsiteX206" fmla="*/ 4272707 w 5250922"/>
              <a:gd name="connsiteY206" fmla="*/ 87368 h 116182"/>
              <a:gd name="connsiteX207" fmla="*/ 4224183 w 5250922"/>
              <a:gd name="connsiteY207" fmla="*/ 38382 h 116182"/>
              <a:gd name="connsiteX208" fmla="*/ 4244122 w 5250922"/>
              <a:gd name="connsiteY208" fmla="*/ 59129 h 116182"/>
              <a:gd name="connsiteX209" fmla="*/ 4224183 w 5250922"/>
              <a:gd name="connsiteY209" fmla="*/ 79530 h 116182"/>
              <a:gd name="connsiteX210" fmla="*/ 4204473 w 5250922"/>
              <a:gd name="connsiteY210" fmla="*/ 59129 h 116182"/>
              <a:gd name="connsiteX211" fmla="*/ 4224183 w 5250922"/>
              <a:gd name="connsiteY211" fmla="*/ 38382 h 116182"/>
              <a:gd name="connsiteX212" fmla="*/ 4244122 w 5250922"/>
              <a:gd name="connsiteY212" fmla="*/ 87368 h 116182"/>
              <a:gd name="connsiteX213" fmla="*/ 4253574 w 5250922"/>
              <a:gd name="connsiteY213" fmla="*/ 87368 h 116182"/>
              <a:gd name="connsiteX214" fmla="*/ 4253574 w 5250922"/>
              <a:gd name="connsiteY214" fmla="*/ 922 h 116182"/>
              <a:gd name="connsiteX215" fmla="*/ 4244122 w 5250922"/>
              <a:gd name="connsiteY215" fmla="*/ 922 h 116182"/>
              <a:gd name="connsiteX216" fmla="*/ 4244122 w 5250922"/>
              <a:gd name="connsiteY216" fmla="*/ 41379 h 116182"/>
              <a:gd name="connsiteX217" fmla="*/ 4223376 w 5250922"/>
              <a:gd name="connsiteY217" fmla="*/ 29507 h 116182"/>
              <a:gd name="connsiteX218" fmla="*/ 4194791 w 5250922"/>
              <a:gd name="connsiteY218" fmla="*/ 59244 h 116182"/>
              <a:gd name="connsiteX219" fmla="*/ 4223376 w 5250922"/>
              <a:gd name="connsiteY219" fmla="*/ 88290 h 116182"/>
              <a:gd name="connsiteX220" fmla="*/ 4244122 w 5250922"/>
              <a:gd name="connsiteY220" fmla="*/ 76649 h 116182"/>
              <a:gd name="connsiteX221" fmla="*/ 4244122 w 5250922"/>
              <a:gd name="connsiteY221" fmla="*/ 87368 h 116182"/>
              <a:gd name="connsiteX222" fmla="*/ 4140042 w 5250922"/>
              <a:gd name="connsiteY222" fmla="*/ 58898 h 116182"/>
              <a:gd name="connsiteX223" fmla="*/ 4157447 w 5250922"/>
              <a:gd name="connsiteY223" fmla="*/ 38613 h 116182"/>
              <a:gd name="connsiteX224" fmla="*/ 4172200 w 5250922"/>
              <a:gd name="connsiteY224" fmla="*/ 55556 h 116182"/>
              <a:gd name="connsiteX225" fmla="*/ 4172200 w 5250922"/>
              <a:gd name="connsiteY225" fmla="*/ 87368 h 116182"/>
              <a:gd name="connsiteX226" fmla="*/ 4181651 w 5250922"/>
              <a:gd name="connsiteY226" fmla="*/ 87368 h 116182"/>
              <a:gd name="connsiteX227" fmla="*/ 4181651 w 5250922"/>
              <a:gd name="connsiteY227" fmla="*/ 53942 h 116182"/>
              <a:gd name="connsiteX228" fmla="*/ 4159752 w 5250922"/>
              <a:gd name="connsiteY228" fmla="*/ 29507 h 116182"/>
              <a:gd name="connsiteX229" fmla="*/ 4140042 w 5250922"/>
              <a:gd name="connsiteY229" fmla="*/ 41148 h 116182"/>
              <a:gd name="connsiteX230" fmla="*/ 4140042 w 5250922"/>
              <a:gd name="connsiteY230" fmla="*/ 30544 h 116182"/>
              <a:gd name="connsiteX231" fmla="*/ 4130706 w 5250922"/>
              <a:gd name="connsiteY231" fmla="*/ 30544 h 116182"/>
              <a:gd name="connsiteX232" fmla="*/ 4130706 w 5250922"/>
              <a:gd name="connsiteY232" fmla="*/ 87368 h 116182"/>
              <a:gd name="connsiteX233" fmla="*/ 4140042 w 5250922"/>
              <a:gd name="connsiteY233" fmla="*/ 87368 h 116182"/>
              <a:gd name="connsiteX234" fmla="*/ 4140042 w 5250922"/>
              <a:gd name="connsiteY234" fmla="*/ 58898 h 116182"/>
              <a:gd name="connsiteX235" fmla="*/ 4082181 w 5250922"/>
              <a:gd name="connsiteY235" fmla="*/ 38382 h 116182"/>
              <a:gd name="connsiteX236" fmla="*/ 4102121 w 5250922"/>
              <a:gd name="connsiteY236" fmla="*/ 59129 h 116182"/>
              <a:gd name="connsiteX237" fmla="*/ 4082181 w 5250922"/>
              <a:gd name="connsiteY237" fmla="*/ 79530 h 116182"/>
              <a:gd name="connsiteX238" fmla="*/ 4062472 w 5250922"/>
              <a:gd name="connsiteY238" fmla="*/ 59129 h 116182"/>
              <a:gd name="connsiteX239" fmla="*/ 4082181 w 5250922"/>
              <a:gd name="connsiteY239" fmla="*/ 38382 h 116182"/>
              <a:gd name="connsiteX240" fmla="*/ 4102121 w 5250922"/>
              <a:gd name="connsiteY240" fmla="*/ 87368 h 116182"/>
              <a:gd name="connsiteX241" fmla="*/ 4111573 w 5250922"/>
              <a:gd name="connsiteY241" fmla="*/ 87368 h 116182"/>
              <a:gd name="connsiteX242" fmla="*/ 4111573 w 5250922"/>
              <a:gd name="connsiteY242" fmla="*/ 30544 h 116182"/>
              <a:gd name="connsiteX243" fmla="*/ 4102121 w 5250922"/>
              <a:gd name="connsiteY243" fmla="*/ 30544 h 116182"/>
              <a:gd name="connsiteX244" fmla="*/ 4102121 w 5250922"/>
              <a:gd name="connsiteY244" fmla="*/ 41263 h 116182"/>
              <a:gd name="connsiteX245" fmla="*/ 4081375 w 5250922"/>
              <a:gd name="connsiteY245" fmla="*/ 29507 h 116182"/>
              <a:gd name="connsiteX246" fmla="*/ 4052790 w 5250922"/>
              <a:gd name="connsiteY246" fmla="*/ 59244 h 116182"/>
              <a:gd name="connsiteX247" fmla="*/ 4081375 w 5250922"/>
              <a:gd name="connsiteY247" fmla="*/ 88290 h 116182"/>
              <a:gd name="connsiteX248" fmla="*/ 4102121 w 5250922"/>
              <a:gd name="connsiteY248" fmla="*/ 76764 h 116182"/>
              <a:gd name="connsiteX249" fmla="*/ 4102121 w 5250922"/>
              <a:gd name="connsiteY249" fmla="*/ 87368 h 116182"/>
              <a:gd name="connsiteX250" fmla="*/ 3998041 w 5250922"/>
              <a:gd name="connsiteY250" fmla="*/ 58898 h 116182"/>
              <a:gd name="connsiteX251" fmla="*/ 4015446 w 5250922"/>
              <a:gd name="connsiteY251" fmla="*/ 38613 h 116182"/>
              <a:gd name="connsiteX252" fmla="*/ 4030199 w 5250922"/>
              <a:gd name="connsiteY252" fmla="*/ 55556 h 116182"/>
              <a:gd name="connsiteX253" fmla="*/ 4030199 w 5250922"/>
              <a:gd name="connsiteY253" fmla="*/ 87368 h 116182"/>
              <a:gd name="connsiteX254" fmla="*/ 4039650 w 5250922"/>
              <a:gd name="connsiteY254" fmla="*/ 87368 h 116182"/>
              <a:gd name="connsiteX255" fmla="*/ 4039650 w 5250922"/>
              <a:gd name="connsiteY255" fmla="*/ 53942 h 116182"/>
              <a:gd name="connsiteX256" fmla="*/ 4017751 w 5250922"/>
              <a:gd name="connsiteY256" fmla="*/ 29507 h 116182"/>
              <a:gd name="connsiteX257" fmla="*/ 3998041 w 5250922"/>
              <a:gd name="connsiteY257" fmla="*/ 41148 h 116182"/>
              <a:gd name="connsiteX258" fmla="*/ 3998041 w 5250922"/>
              <a:gd name="connsiteY258" fmla="*/ 922 h 116182"/>
              <a:gd name="connsiteX259" fmla="*/ 3988705 w 5250922"/>
              <a:gd name="connsiteY259" fmla="*/ 922 h 116182"/>
              <a:gd name="connsiteX260" fmla="*/ 3988705 w 5250922"/>
              <a:gd name="connsiteY260" fmla="*/ 87368 h 116182"/>
              <a:gd name="connsiteX261" fmla="*/ 3998041 w 5250922"/>
              <a:gd name="connsiteY261" fmla="*/ 87368 h 116182"/>
              <a:gd name="connsiteX262" fmla="*/ 3998041 w 5250922"/>
              <a:gd name="connsiteY262" fmla="*/ 58898 h 116182"/>
              <a:gd name="connsiteX263" fmla="*/ 3935339 w 5250922"/>
              <a:gd name="connsiteY263" fmla="*/ 63278 h 116182"/>
              <a:gd name="connsiteX264" fmla="*/ 3919664 w 5250922"/>
              <a:gd name="connsiteY264" fmla="*/ 79530 h 116182"/>
              <a:gd name="connsiteX265" fmla="*/ 3903873 w 5250922"/>
              <a:gd name="connsiteY265" fmla="*/ 63278 h 116182"/>
              <a:gd name="connsiteX266" fmla="*/ 3903873 w 5250922"/>
              <a:gd name="connsiteY266" fmla="*/ 30544 h 116182"/>
              <a:gd name="connsiteX267" fmla="*/ 3894537 w 5250922"/>
              <a:gd name="connsiteY267" fmla="*/ 30544 h 116182"/>
              <a:gd name="connsiteX268" fmla="*/ 3894537 w 5250922"/>
              <a:gd name="connsiteY268" fmla="*/ 62356 h 116182"/>
              <a:gd name="connsiteX269" fmla="*/ 3919664 w 5250922"/>
              <a:gd name="connsiteY269" fmla="*/ 88290 h 116182"/>
              <a:gd name="connsiteX270" fmla="*/ 3944676 w 5250922"/>
              <a:gd name="connsiteY270" fmla="*/ 62356 h 116182"/>
              <a:gd name="connsiteX271" fmla="*/ 3944676 w 5250922"/>
              <a:gd name="connsiteY271" fmla="*/ 30544 h 116182"/>
              <a:gd name="connsiteX272" fmla="*/ 3935339 w 5250922"/>
              <a:gd name="connsiteY272" fmla="*/ 30544 h 116182"/>
              <a:gd name="connsiteX273" fmla="*/ 3935339 w 5250922"/>
              <a:gd name="connsiteY273" fmla="*/ 63278 h 116182"/>
              <a:gd name="connsiteX274" fmla="*/ 3872177 w 5250922"/>
              <a:gd name="connsiteY274" fmla="*/ 58898 h 116182"/>
              <a:gd name="connsiteX275" fmla="*/ 3852467 w 5250922"/>
              <a:gd name="connsiteY275" fmla="*/ 79530 h 116182"/>
              <a:gd name="connsiteX276" fmla="*/ 3832412 w 5250922"/>
              <a:gd name="connsiteY276" fmla="*/ 58898 h 116182"/>
              <a:gd name="connsiteX277" fmla="*/ 3852467 w 5250922"/>
              <a:gd name="connsiteY277" fmla="*/ 38382 h 116182"/>
              <a:gd name="connsiteX278" fmla="*/ 3872177 w 5250922"/>
              <a:gd name="connsiteY278" fmla="*/ 58898 h 116182"/>
              <a:gd name="connsiteX279" fmla="*/ 3852582 w 5250922"/>
              <a:gd name="connsiteY279" fmla="*/ 88290 h 116182"/>
              <a:gd name="connsiteX280" fmla="*/ 3881859 w 5250922"/>
              <a:gd name="connsiteY280" fmla="*/ 58783 h 116182"/>
              <a:gd name="connsiteX281" fmla="*/ 3852582 w 5250922"/>
              <a:gd name="connsiteY281" fmla="*/ 29507 h 116182"/>
              <a:gd name="connsiteX282" fmla="*/ 3822730 w 5250922"/>
              <a:gd name="connsiteY282" fmla="*/ 58783 h 116182"/>
              <a:gd name="connsiteX283" fmla="*/ 3852582 w 5250922"/>
              <a:gd name="connsiteY283" fmla="*/ 88290 h 116182"/>
              <a:gd name="connsiteX284" fmla="*/ 3818696 w 5250922"/>
              <a:gd name="connsiteY284" fmla="*/ 30544 h 116182"/>
              <a:gd name="connsiteX285" fmla="*/ 3808784 w 5250922"/>
              <a:gd name="connsiteY285" fmla="*/ 30544 h 116182"/>
              <a:gd name="connsiteX286" fmla="*/ 3790803 w 5250922"/>
              <a:gd name="connsiteY286" fmla="*/ 67658 h 116182"/>
              <a:gd name="connsiteX287" fmla="*/ 3772246 w 5250922"/>
              <a:gd name="connsiteY287" fmla="*/ 30544 h 116182"/>
              <a:gd name="connsiteX288" fmla="*/ 3761181 w 5250922"/>
              <a:gd name="connsiteY288" fmla="*/ 30544 h 116182"/>
              <a:gd name="connsiteX289" fmla="*/ 3785731 w 5250922"/>
              <a:gd name="connsiteY289" fmla="*/ 78262 h 116182"/>
              <a:gd name="connsiteX290" fmla="*/ 3767520 w 5250922"/>
              <a:gd name="connsiteY290" fmla="*/ 116183 h 116182"/>
              <a:gd name="connsiteX291" fmla="*/ 3777433 w 5250922"/>
              <a:gd name="connsiteY291" fmla="*/ 116183 h 116182"/>
              <a:gd name="connsiteX292" fmla="*/ 3818696 w 5250922"/>
              <a:gd name="connsiteY292" fmla="*/ 30544 h 116182"/>
              <a:gd name="connsiteX293" fmla="*/ 3683841 w 5250922"/>
              <a:gd name="connsiteY293" fmla="*/ 58898 h 116182"/>
              <a:gd name="connsiteX294" fmla="*/ 3701245 w 5250922"/>
              <a:gd name="connsiteY294" fmla="*/ 38613 h 116182"/>
              <a:gd name="connsiteX295" fmla="*/ 3715999 w 5250922"/>
              <a:gd name="connsiteY295" fmla="*/ 55556 h 116182"/>
              <a:gd name="connsiteX296" fmla="*/ 3715999 w 5250922"/>
              <a:gd name="connsiteY296" fmla="*/ 87368 h 116182"/>
              <a:gd name="connsiteX297" fmla="*/ 3725450 w 5250922"/>
              <a:gd name="connsiteY297" fmla="*/ 87368 h 116182"/>
              <a:gd name="connsiteX298" fmla="*/ 3725450 w 5250922"/>
              <a:gd name="connsiteY298" fmla="*/ 53942 h 116182"/>
              <a:gd name="connsiteX299" fmla="*/ 3703551 w 5250922"/>
              <a:gd name="connsiteY299" fmla="*/ 29507 h 116182"/>
              <a:gd name="connsiteX300" fmla="*/ 3683841 w 5250922"/>
              <a:gd name="connsiteY300" fmla="*/ 41148 h 116182"/>
              <a:gd name="connsiteX301" fmla="*/ 3683841 w 5250922"/>
              <a:gd name="connsiteY301" fmla="*/ 30544 h 116182"/>
              <a:gd name="connsiteX302" fmla="*/ 3674505 w 5250922"/>
              <a:gd name="connsiteY302" fmla="*/ 30544 h 116182"/>
              <a:gd name="connsiteX303" fmla="*/ 3674505 w 5250922"/>
              <a:gd name="connsiteY303" fmla="*/ 87368 h 116182"/>
              <a:gd name="connsiteX304" fmla="*/ 3683841 w 5250922"/>
              <a:gd name="connsiteY304" fmla="*/ 87368 h 116182"/>
              <a:gd name="connsiteX305" fmla="*/ 3683841 w 5250922"/>
              <a:gd name="connsiteY305" fmla="*/ 58898 h 116182"/>
              <a:gd name="connsiteX306" fmla="*/ 3649955 w 5250922"/>
              <a:gd name="connsiteY306" fmla="*/ 58898 h 116182"/>
              <a:gd name="connsiteX307" fmla="*/ 3630245 w 5250922"/>
              <a:gd name="connsiteY307" fmla="*/ 79530 h 116182"/>
              <a:gd name="connsiteX308" fmla="*/ 3610190 w 5250922"/>
              <a:gd name="connsiteY308" fmla="*/ 58898 h 116182"/>
              <a:gd name="connsiteX309" fmla="*/ 3630245 w 5250922"/>
              <a:gd name="connsiteY309" fmla="*/ 38382 h 116182"/>
              <a:gd name="connsiteX310" fmla="*/ 3649955 w 5250922"/>
              <a:gd name="connsiteY310" fmla="*/ 58898 h 116182"/>
              <a:gd name="connsiteX311" fmla="*/ 3630360 w 5250922"/>
              <a:gd name="connsiteY311" fmla="*/ 88290 h 116182"/>
              <a:gd name="connsiteX312" fmla="*/ 3659636 w 5250922"/>
              <a:gd name="connsiteY312" fmla="*/ 58783 h 116182"/>
              <a:gd name="connsiteX313" fmla="*/ 3630360 w 5250922"/>
              <a:gd name="connsiteY313" fmla="*/ 29507 h 116182"/>
              <a:gd name="connsiteX314" fmla="*/ 3600508 w 5250922"/>
              <a:gd name="connsiteY314" fmla="*/ 58783 h 116182"/>
              <a:gd name="connsiteX315" fmla="*/ 3630360 w 5250922"/>
              <a:gd name="connsiteY315" fmla="*/ 88290 h 116182"/>
              <a:gd name="connsiteX316" fmla="*/ 3576418 w 5250922"/>
              <a:gd name="connsiteY316" fmla="*/ 87368 h 116182"/>
              <a:gd name="connsiteX317" fmla="*/ 3585870 w 5250922"/>
              <a:gd name="connsiteY317" fmla="*/ 87368 h 116182"/>
              <a:gd name="connsiteX318" fmla="*/ 3585870 w 5250922"/>
              <a:gd name="connsiteY318" fmla="*/ 30544 h 116182"/>
              <a:gd name="connsiteX319" fmla="*/ 3576418 w 5250922"/>
              <a:gd name="connsiteY319" fmla="*/ 30544 h 116182"/>
              <a:gd name="connsiteX320" fmla="*/ 3576418 w 5250922"/>
              <a:gd name="connsiteY320" fmla="*/ 87368 h 116182"/>
              <a:gd name="connsiteX321" fmla="*/ 3581836 w 5250922"/>
              <a:gd name="connsiteY321" fmla="*/ 19710 h 116182"/>
              <a:gd name="connsiteX322" fmla="*/ 3587944 w 5250922"/>
              <a:gd name="connsiteY322" fmla="*/ 13716 h 116182"/>
              <a:gd name="connsiteX323" fmla="*/ 3581836 w 5250922"/>
              <a:gd name="connsiteY323" fmla="*/ 7492 h 116182"/>
              <a:gd name="connsiteX324" fmla="*/ 3577801 w 5250922"/>
              <a:gd name="connsiteY324" fmla="*/ 8760 h 116182"/>
              <a:gd name="connsiteX325" fmla="*/ 3571001 w 5250922"/>
              <a:gd name="connsiteY325" fmla="*/ 13601 h 116182"/>
              <a:gd name="connsiteX326" fmla="*/ 3577801 w 5250922"/>
              <a:gd name="connsiteY326" fmla="*/ 18327 h 116182"/>
              <a:gd name="connsiteX327" fmla="*/ 3581836 w 5250922"/>
              <a:gd name="connsiteY327" fmla="*/ 19710 h 116182"/>
              <a:gd name="connsiteX328" fmla="*/ 3564777 w 5250922"/>
              <a:gd name="connsiteY328" fmla="*/ 84371 h 116182"/>
              <a:gd name="connsiteX329" fmla="*/ 3564777 w 5250922"/>
              <a:gd name="connsiteY329" fmla="*/ 75265 h 116182"/>
              <a:gd name="connsiteX330" fmla="*/ 3551522 w 5250922"/>
              <a:gd name="connsiteY330" fmla="*/ 79415 h 116182"/>
              <a:gd name="connsiteX331" fmla="*/ 3540457 w 5250922"/>
              <a:gd name="connsiteY331" fmla="*/ 68349 h 116182"/>
              <a:gd name="connsiteX332" fmla="*/ 3540457 w 5250922"/>
              <a:gd name="connsiteY332" fmla="*/ 39189 h 116182"/>
              <a:gd name="connsiteX333" fmla="*/ 3563970 w 5250922"/>
              <a:gd name="connsiteY333" fmla="*/ 39189 h 116182"/>
              <a:gd name="connsiteX334" fmla="*/ 3563970 w 5250922"/>
              <a:gd name="connsiteY334" fmla="*/ 30544 h 116182"/>
              <a:gd name="connsiteX335" fmla="*/ 3540457 w 5250922"/>
              <a:gd name="connsiteY335" fmla="*/ 30544 h 116182"/>
              <a:gd name="connsiteX336" fmla="*/ 3540457 w 5250922"/>
              <a:gd name="connsiteY336" fmla="*/ 12448 h 116182"/>
              <a:gd name="connsiteX337" fmla="*/ 3531121 w 5250922"/>
              <a:gd name="connsiteY337" fmla="*/ 12448 h 116182"/>
              <a:gd name="connsiteX338" fmla="*/ 3531121 w 5250922"/>
              <a:gd name="connsiteY338" fmla="*/ 67658 h 116182"/>
              <a:gd name="connsiteX339" fmla="*/ 3550600 w 5250922"/>
              <a:gd name="connsiteY339" fmla="*/ 88290 h 116182"/>
              <a:gd name="connsiteX340" fmla="*/ 3564777 w 5250922"/>
              <a:gd name="connsiteY340" fmla="*/ 84371 h 116182"/>
              <a:gd name="connsiteX341" fmla="*/ 3483518 w 5250922"/>
              <a:gd name="connsiteY341" fmla="*/ 38382 h 116182"/>
              <a:gd name="connsiteX342" fmla="*/ 3503459 w 5250922"/>
              <a:gd name="connsiteY342" fmla="*/ 59129 h 116182"/>
              <a:gd name="connsiteX343" fmla="*/ 3483518 w 5250922"/>
              <a:gd name="connsiteY343" fmla="*/ 79530 h 116182"/>
              <a:gd name="connsiteX344" fmla="*/ 3463809 w 5250922"/>
              <a:gd name="connsiteY344" fmla="*/ 59129 h 116182"/>
              <a:gd name="connsiteX345" fmla="*/ 3483518 w 5250922"/>
              <a:gd name="connsiteY345" fmla="*/ 38382 h 116182"/>
              <a:gd name="connsiteX346" fmla="*/ 3503459 w 5250922"/>
              <a:gd name="connsiteY346" fmla="*/ 87368 h 116182"/>
              <a:gd name="connsiteX347" fmla="*/ 3512910 w 5250922"/>
              <a:gd name="connsiteY347" fmla="*/ 87368 h 116182"/>
              <a:gd name="connsiteX348" fmla="*/ 3512910 w 5250922"/>
              <a:gd name="connsiteY348" fmla="*/ 30544 h 116182"/>
              <a:gd name="connsiteX349" fmla="*/ 3503459 w 5250922"/>
              <a:gd name="connsiteY349" fmla="*/ 30544 h 116182"/>
              <a:gd name="connsiteX350" fmla="*/ 3503459 w 5250922"/>
              <a:gd name="connsiteY350" fmla="*/ 41263 h 116182"/>
              <a:gd name="connsiteX351" fmla="*/ 3482711 w 5250922"/>
              <a:gd name="connsiteY351" fmla="*/ 29507 h 116182"/>
              <a:gd name="connsiteX352" fmla="*/ 3454127 w 5250922"/>
              <a:gd name="connsiteY352" fmla="*/ 59244 h 116182"/>
              <a:gd name="connsiteX353" fmla="*/ 3482711 w 5250922"/>
              <a:gd name="connsiteY353" fmla="*/ 88290 h 116182"/>
              <a:gd name="connsiteX354" fmla="*/ 3503459 w 5250922"/>
              <a:gd name="connsiteY354" fmla="*/ 76764 h 116182"/>
              <a:gd name="connsiteX355" fmla="*/ 3503459 w 5250922"/>
              <a:gd name="connsiteY355" fmla="*/ 87368 h 116182"/>
              <a:gd name="connsiteX356" fmla="*/ 3363532 w 5250922"/>
              <a:gd name="connsiteY356" fmla="*/ 58898 h 116182"/>
              <a:gd name="connsiteX357" fmla="*/ 3379438 w 5250922"/>
              <a:gd name="connsiteY357" fmla="*/ 38613 h 116182"/>
              <a:gd name="connsiteX358" fmla="*/ 3392923 w 5250922"/>
              <a:gd name="connsiteY358" fmla="*/ 55556 h 116182"/>
              <a:gd name="connsiteX359" fmla="*/ 3392923 w 5250922"/>
              <a:gd name="connsiteY359" fmla="*/ 87368 h 116182"/>
              <a:gd name="connsiteX360" fmla="*/ 3402260 w 5250922"/>
              <a:gd name="connsiteY360" fmla="*/ 87368 h 116182"/>
              <a:gd name="connsiteX361" fmla="*/ 3402260 w 5250922"/>
              <a:gd name="connsiteY361" fmla="*/ 58091 h 116182"/>
              <a:gd name="connsiteX362" fmla="*/ 3418166 w 5250922"/>
              <a:gd name="connsiteY362" fmla="*/ 38613 h 116182"/>
              <a:gd name="connsiteX363" fmla="*/ 3431651 w 5250922"/>
              <a:gd name="connsiteY363" fmla="*/ 55556 h 116182"/>
              <a:gd name="connsiteX364" fmla="*/ 3431651 w 5250922"/>
              <a:gd name="connsiteY364" fmla="*/ 87368 h 116182"/>
              <a:gd name="connsiteX365" fmla="*/ 3440987 w 5250922"/>
              <a:gd name="connsiteY365" fmla="*/ 87368 h 116182"/>
              <a:gd name="connsiteX366" fmla="*/ 3440987 w 5250922"/>
              <a:gd name="connsiteY366" fmla="*/ 53942 h 116182"/>
              <a:gd name="connsiteX367" fmla="*/ 3420010 w 5250922"/>
              <a:gd name="connsiteY367" fmla="*/ 29507 h 116182"/>
              <a:gd name="connsiteX368" fmla="*/ 3399839 w 5250922"/>
              <a:gd name="connsiteY368" fmla="*/ 41955 h 116182"/>
              <a:gd name="connsiteX369" fmla="*/ 3382204 w 5250922"/>
              <a:gd name="connsiteY369" fmla="*/ 29507 h 116182"/>
              <a:gd name="connsiteX370" fmla="*/ 3363532 w 5250922"/>
              <a:gd name="connsiteY370" fmla="*/ 40802 h 116182"/>
              <a:gd name="connsiteX371" fmla="*/ 3363532 w 5250922"/>
              <a:gd name="connsiteY371" fmla="*/ 30544 h 116182"/>
              <a:gd name="connsiteX372" fmla="*/ 3354196 w 5250922"/>
              <a:gd name="connsiteY372" fmla="*/ 30544 h 116182"/>
              <a:gd name="connsiteX373" fmla="*/ 3354196 w 5250922"/>
              <a:gd name="connsiteY373" fmla="*/ 87368 h 116182"/>
              <a:gd name="connsiteX374" fmla="*/ 3363532 w 5250922"/>
              <a:gd name="connsiteY374" fmla="*/ 87368 h 116182"/>
              <a:gd name="connsiteX375" fmla="*/ 3363532 w 5250922"/>
              <a:gd name="connsiteY375" fmla="*/ 58898 h 116182"/>
              <a:gd name="connsiteX376" fmla="*/ 3323306 w 5250922"/>
              <a:gd name="connsiteY376" fmla="*/ 60166 h 116182"/>
              <a:gd name="connsiteX377" fmla="*/ 3344053 w 5250922"/>
              <a:gd name="connsiteY377" fmla="*/ 40110 h 116182"/>
              <a:gd name="connsiteX378" fmla="*/ 3344053 w 5250922"/>
              <a:gd name="connsiteY378" fmla="*/ 29507 h 116182"/>
              <a:gd name="connsiteX379" fmla="*/ 3323306 w 5250922"/>
              <a:gd name="connsiteY379" fmla="*/ 43223 h 116182"/>
              <a:gd name="connsiteX380" fmla="*/ 3323306 w 5250922"/>
              <a:gd name="connsiteY380" fmla="*/ 30544 h 116182"/>
              <a:gd name="connsiteX381" fmla="*/ 3313970 w 5250922"/>
              <a:gd name="connsiteY381" fmla="*/ 30544 h 116182"/>
              <a:gd name="connsiteX382" fmla="*/ 3313970 w 5250922"/>
              <a:gd name="connsiteY382" fmla="*/ 87368 h 116182"/>
              <a:gd name="connsiteX383" fmla="*/ 3323306 w 5250922"/>
              <a:gd name="connsiteY383" fmla="*/ 87368 h 116182"/>
              <a:gd name="connsiteX384" fmla="*/ 3323306 w 5250922"/>
              <a:gd name="connsiteY384" fmla="*/ 60166 h 116182"/>
              <a:gd name="connsiteX385" fmla="*/ 3289420 w 5250922"/>
              <a:gd name="connsiteY385" fmla="*/ 58898 h 116182"/>
              <a:gd name="connsiteX386" fmla="*/ 3269710 w 5250922"/>
              <a:gd name="connsiteY386" fmla="*/ 79530 h 116182"/>
              <a:gd name="connsiteX387" fmla="*/ 3249655 w 5250922"/>
              <a:gd name="connsiteY387" fmla="*/ 58898 h 116182"/>
              <a:gd name="connsiteX388" fmla="*/ 3269710 w 5250922"/>
              <a:gd name="connsiteY388" fmla="*/ 38382 h 116182"/>
              <a:gd name="connsiteX389" fmla="*/ 3289420 w 5250922"/>
              <a:gd name="connsiteY389" fmla="*/ 58898 h 116182"/>
              <a:gd name="connsiteX390" fmla="*/ 3269825 w 5250922"/>
              <a:gd name="connsiteY390" fmla="*/ 88290 h 116182"/>
              <a:gd name="connsiteX391" fmla="*/ 3299102 w 5250922"/>
              <a:gd name="connsiteY391" fmla="*/ 58783 h 116182"/>
              <a:gd name="connsiteX392" fmla="*/ 3269825 w 5250922"/>
              <a:gd name="connsiteY392" fmla="*/ 29507 h 116182"/>
              <a:gd name="connsiteX393" fmla="*/ 3239973 w 5250922"/>
              <a:gd name="connsiteY393" fmla="*/ 58783 h 116182"/>
              <a:gd name="connsiteX394" fmla="*/ 3269825 w 5250922"/>
              <a:gd name="connsiteY394" fmla="*/ 88290 h 116182"/>
              <a:gd name="connsiteX395" fmla="*/ 3234901 w 5250922"/>
              <a:gd name="connsiteY395" fmla="*/ 39189 h 116182"/>
              <a:gd name="connsiteX396" fmla="*/ 3234901 w 5250922"/>
              <a:gd name="connsiteY396" fmla="*/ 30544 h 116182"/>
              <a:gd name="connsiteX397" fmla="*/ 3212195 w 5250922"/>
              <a:gd name="connsiteY397" fmla="*/ 30544 h 116182"/>
              <a:gd name="connsiteX398" fmla="*/ 3212195 w 5250922"/>
              <a:gd name="connsiteY398" fmla="*/ 20055 h 116182"/>
              <a:gd name="connsiteX399" fmla="*/ 3223375 w 5250922"/>
              <a:gd name="connsiteY399" fmla="*/ 8875 h 116182"/>
              <a:gd name="connsiteX400" fmla="*/ 3236630 w 5250922"/>
              <a:gd name="connsiteY400" fmla="*/ 13371 h 116182"/>
              <a:gd name="connsiteX401" fmla="*/ 3236630 w 5250922"/>
              <a:gd name="connsiteY401" fmla="*/ 4035 h 116182"/>
              <a:gd name="connsiteX402" fmla="*/ 3222684 w 5250922"/>
              <a:gd name="connsiteY402" fmla="*/ 0 h 116182"/>
              <a:gd name="connsiteX403" fmla="*/ 3202859 w 5250922"/>
              <a:gd name="connsiteY403" fmla="*/ 20517 h 116182"/>
              <a:gd name="connsiteX404" fmla="*/ 3202859 w 5250922"/>
              <a:gd name="connsiteY404" fmla="*/ 87368 h 116182"/>
              <a:gd name="connsiteX405" fmla="*/ 3212195 w 5250922"/>
              <a:gd name="connsiteY405" fmla="*/ 87368 h 116182"/>
              <a:gd name="connsiteX406" fmla="*/ 3212195 w 5250922"/>
              <a:gd name="connsiteY406" fmla="*/ 39189 h 116182"/>
              <a:gd name="connsiteX407" fmla="*/ 3234901 w 5250922"/>
              <a:gd name="connsiteY407" fmla="*/ 39189 h 116182"/>
              <a:gd name="connsiteX408" fmla="*/ 3144883 w 5250922"/>
              <a:gd name="connsiteY408" fmla="*/ 58898 h 116182"/>
              <a:gd name="connsiteX409" fmla="*/ 3162287 w 5250922"/>
              <a:gd name="connsiteY409" fmla="*/ 38613 h 116182"/>
              <a:gd name="connsiteX410" fmla="*/ 3177041 w 5250922"/>
              <a:gd name="connsiteY410" fmla="*/ 55556 h 116182"/>
              <a:gd name="connsiteX411" fmla="*/ 3177041 w 5250922"/>
              <a:gd name="connsiteY411" fmla="*/ 87368 h 116182"/>
              <a:gd name="connsiteX412" fmla="*/ 3186492 w 5250922"/>
              <a:gd name="connsiteY412" fmla="*/ 87368 h 116182"/>
              <a:gd name="connsiteX413" fmla="*/ 3186492 w 5250922"/>
              <a:gd name="connsiteY413" fmla="*/ 53942 h 116182"/>
              <a:gd name="connsiteX414" fmla="*/ 3164592 w 5250922"/>
              <a:gd name="connsiteY414" fmla="*/ 29507 h 116182"/>
              <a:gd name="connsiteX415" fmla="*/ 3144883 w 5250922"/>
              <a:gd name="connsiteY415" fmla="*/ 41148 h 116182"/>
              <a:gd name="connsiteX416" fmla="*/ 3144883 w 5250922"/>
              <a:gd name="connsiteY416" fmla="*/ 30544 h 116182"/>
              <a:gd name="connsiteX417" fmla="*/ 3135547 w 5250922"/>
              <a:gd name="connsiteY417" fmla="*/ 30544 h 116182"/>
              <a:gd name="connsiteX418" fmla="*/ 3135547 w 5250922"/>
              <a:gd name="connsiteY418" fmla="*/ 87368 h 116182"/>
              <a:gd name="connsiteX419" fmla="*/ 3144883 w 5250922"/>
              <a:gd name="connsiteY419" fmla="*/ 87368 h 116182"/>
              <a:gd name="connsiteX420" fmla="*/ 3144883 w 5250922"/>
              <a:gd name="connsiteY420" fmla="*/ 58898 h 116182"/>
              <a:gd name="connsiteX421" fmla="*/ 3107078 w 5250922"/>
              <a:gd name="connsiteY421" fmla="*/ 87368 h 116182"/>
              <a:gd name="connsiteX422" fmla="*/ 3116529 w 5250922"/>
              <a:gd name="connsiteY422" fmla="*/ 87368 h 116182"/>
              <a:gd name="connsiteX423" fmla="*/ 3116529 w 5250922"/>
              <a:gd name="connsiteY423" fmla="*/ 30544 h 116182"/>
              <a:gd name="connsiteX424" fmla="*/ 3107078 w 5250922"/>
              <a:gd name="connsiteY424" fmla="*/ 30544 h 116182"/>
              <a:gd name="connsiteX425" fmla="*/ 3107078 w 5250922"/>
              <a:gd name="connsiteY425" fmla="*/ 87368 h 116182"/>
              <a:gd name="connsiteX426" fmla="*/ 3111112 w 5250922"/>
              <a:gd name="connsiteY426" fmla="*/ 19710 h 116182"/>
              <a:gd name="connsiteX427" fmla="*/ 3115146 w 5250922"/>
              <a:gd name="connsiteY427" fmla="*/ 18327 h 116182"/>
              <a:gd name="connsiteX428" fmla="*/ 3121946 w 5250922"/>
              <a:gd name="connsiteY428" fmla="*/ 13601 h 116182"/>
              <a:gd name="connsiteX429" fmla="*/ 3115146 w 5250922"/>
              <a:gd name="connsiteY429" fmla="*/ 8760 h 116182"/>
              <a:gd name="connsiteX430" fmla="*/ 3111112 w 5250922"/>
              <a:gd name="connsiteY430" fmla="*/ 7492 h 116182"/>
              <a:gd name="connsiteX431" fmla="*/ 3105118 w 5250922"/>
              <a:gd name="connsiteY431" fmla="*/ 13716 h 116182"/>
              <a:gd name="connsiteX432" fmla="*/ 3111112 w 5250922"/>
              <a:gd name="connsiteY432" fmla="*/ 19710 h 116182"/>
              <a:gd name="connsiteX433" fmla="*/ 3020748 w 5250922"/>
              <a:gd name="connsiteY433" fmla="*/ 54979 h 116182"/>
              <a:gd name="connsiteX434" fmla="*/ 3038728 w 5250922"/>
              <a:gd name="connsiteY434" fmla="*/ 38036 h 116182"/>
              <a:gd name="connsiteX435" fmla="*/ 3055786 w 5250922"/>
              <a:gd name="connsiteY435" fmla="*/ 54979 h 116182"/>
              <a:gd name="connsiteX436" fmla="*/ 3020748 w 5250922"/>
              <a:gd name="connsiteY436" fmla="*/ 54979 h 116182"/>
              <a:gd name="connsiteX437" fmla="*/ 3041264 w 5250922"/>
              <a:gd name="connsiteY437" fmla="*/ 88290 h 116182"/>
              <a:gd name="connsiteX438" fmla="*/ 3061549 w 5250922"/>
              <a:gd name="connsiteY438" fmla="*/ 82296 h 116182"/>
              <a:gd name="connsiteX439" fmla="*/ 3061549 w 5250922"/>
              <a:gd name="connsiteY439" fmla="*/ 73306 h 116182"/>
              <a:gd name="connsiteX440" fmla="*/ 3041264 w 5250922"/>
              <a:gd name="connsiteY440" fmla="*/ 79645 h 116182"/>
              <a:gd name="connsiteX441" fmla="*/ 3020517 w 5250922"/>
              <a:gd name="connsiteY441" fmla="*/ 62586 h 116182"/>
              <a:gd name="connsiteX442" fmla="*/ 3065469 w 5250922"/>
              <a:gd name="connsiteY442" fmla="*/ 62586 h 116182"/>
              <a:gd name="connsiteX443" fmla="*/ 3065699 w 5250922"/>
              <a:gd name="connsiteY443" fmla="*/ 57861 h 116182"/>
              <a:gd name="connsiteX444" fmla="*/ 3038728 w 5250922"/>
              <a:gd name="connsiteY444" fmla="*/ 29507 h 116182"/>
              <a:gd name="connsiteX445" fmla="*/ 3010605 w 5250922"/>
              <a:gd name="connsiteY445" fmla="*/ 59475 h 116182"/>
              <a:gd name="connsiteX446" fmla="*/ 3041264 w 5250922"/>
              <a:gd name="connsiteY446" fmla="*/ 88290 h 116182"/>
              <a:gd name="connsiteX447" fmla="*/ 2955856 w 5250922"/>
              <a:gd name="connsiteY447" fmla="*/ 58898 h 116182"/>
              <a:gd name="connsiteX448" fmla="*/ 2973260 w 5250922"/>
              <a:gd name="connsiteY448" fmla="*/ 38613 h 116182"/>
              <a:gd name="connsiteX449" fmla="*/ 2988014 w 5250922"/>
              <a:gd name="connsiteY449" fmla="*/ 55556 h 116182"/>
              <a:gd name="connsiteX450" fmla="*/ 2988014 w 5250922"/>
              <a:gd name="connsiteY450" fmla="*/ 87368 h 116182"/>
              <a:gd name="connsiteX451" fmla="*/ 2997465 w 5250922"/>
              <a:gd name="connsiteY451" fmla="*/ 87368 h 116182"/>
              <a:gd name="connsiteX452" fmla="*/ 2997465 w 5250922"/>
              <a:gd name="connsiteY452" fmla="*/ 53942 h 116182"/>
              <a:gd name="connsiteX453" fmla="*/ 2975565 w 5250922"/>
              <a:gd name="connsiteY453" fmla="*/ 29507 h 116182"/>
              <a:gd name="connsiteX454" fmla="*/ 2955856 w 5250922"/>
              <a:gd name="connsiteY454" fmla="*/ 41148 h 116182"/>
              <a:gd name="connsiteX455" fmla="*/ 2955856 w 5250922"/>
              <a:gd name="connsiteY455" fmla="*/ 922 h 116182"/>
              <a:gd name="connsiteX456" fmla="*/ 2946520 w 5250922"/>
              <a:gd name="connsiteY456" fmla="*/ 922 h 116182"/>
              <a:gd name="connsiteX457" fmla="*/ 2946520 w 5250922"/>
              <a:gd name="connsiteY457" fmla="*/ 87368 h 116182"/>
              <a:gd name="connsiteX458" fmla="*/ 2955856 w 5250922"/>
              <a:gd name="connsiteY458" fmla="*/ 87368 h 116182"/>
              <a:gd name="connsiteX459" fmla="*/ 2955856 w 5250922"/>
              <a:gd name="connsiteY459" fmla="*/ 58898 h 116182"/>
              <a:gd name="connsiteX460" fmla="*/ 2934763 w 5250922"/>
              <a:gd name="connsiteY460" fmla="*/ 84371 h 116182"/>
              <a:gd name="connsiteX461" fmla="*/ 2934763 w 5250922"/>
              <a:gd name="connsiteY461" fmla="*/ 75265 h 116182"/>
              <a:gd name="connsiteX462" fmla="*/ 2921508 w 5250922"/>
              <a:gd name="connsiteY462" fmla="*/ 79415 h 116182"/>
              <a:gd name="connsiteX463" fmla="*/ 2910443 w 5250922"/>
              <a:gd name="connsiteY463" fmla="*/ 68349 h 116182"/>
              <a:gd name="connsiteX464" fmla="*/ 2910443 w 5250922"/>
              <a:gd name="connsiteY464" fmla="*/ 39189 h 116182"/>
              <a:gd name="connsiteX465" fmla="*/ 2933956 w 5250922"/>
              <a:gd name="connsiteY465" fmla="*/ 39189 h 116182"/>
              <a:gd name="connsiteX466" fmla="*/ 2933956 w 5250922"/>
              <a:gd name="connsiteY466" fmla="*/ 30544 h 116182"/>
              <a:gd name="connsiteX467" fmla="*/ 2910443 w 5250922"/>
              <a:gd name="connsiteY467" fmla="*/ 30544 h 116182"/>
              <a:gd name="connsiteX468" fmla="*/ 2910443 w 5250922"/>
              <a:gd name="connsiteY468" fmla="*/ 12448 h 116182"/>
              <a:gd name="connsiteX469" fmla="*/ 2901107 w 5250922"/>
              <a:gd name="connsiteY469" fmla="*/ 12448 h 116182"/>
              <a:gd name="connsiteX470" fmla="*/ 2901107 w 5250922"/>
              <a:gd name="connsiteY470" fmla="*/ 67658 h 116182"/>
              <a:gd name="connsiteX471" fmla="*/ 2920586 w 5250922"/>
              <a:gd name="connsiteY471" fmla="*/ 88290 h 116182"/>
              <a:gd name="connsiteX472" fmla="*/ 2934763 w 5250922"/>
              <a:gd name="connsiteY472" fmla="*/ 84371 h 116182"/>
              <a:gd name="connsiteX473" fmla="*/ 2851084 w 5250922"/>
              <a:gd name="connsiteY473" fmla="*/ 58898 h 116182"/>
              <a:gd name="connsiteX474" fmla="*/ 2831374 w 5250922"/>
              <a:gd name="connsiteY474" fmla="*/ 79530 h 116182"/>
              <a:gd name="connsiteX475" fmla="*/ 2811319 w 5250922"/>
              <a:gd name="connsiteY475" fmla="*/ 58898 h 116182"/>
              <a:gd name="connsiteX476" fmla="*/ 2831374 w 5250922"/>
              <a:gd name="connsiteY476" fmla="*/ 38382 h 116182"/>
              <a:gd name="connsiteX477" fmla="*/ 2851084 w 5250922"/>
              <a:gd name="connsiteY477" fmla="*/ 58898 h 116182"/>
              <a:gd name="connsiteX478" fmla="*/ 2832181 w 5250922"/>
              <a:gd name="connsiteY478" fmla="*/ 88290 h 116182"/>
              <a:gd name="connsiteX479" fmla="*/ 2860766 w 5250922"/>
              <a:gd name="connsiteY479" fmla="*/ 58783 h 116182"/>
              <a:gd name="connsiteX480" fmla="*/ 2832181 w 5250922"/>
              <a:gd name="connsiteY480" fmla="*/ 29507 h 116182"/>
              <a:gd name="connsiteX481" fmla="*/ 2811319 w 5250922"/>
              <a:gd name="connsiteY481" fmla="*/ 41379 h 116182"/>
              <a:gd name="connsiteX482" fmla="*/ 2811319 w 5250922"/>
              <a:gd name="connsiteY482" fmla="*/ 30544 h 116182"/>
              <a:gd name="connsiteX483" fmla="*/ 2801983 w 5250922"/>
              <a:gd name="connsiteY483" fmla="*/ 30544 h 116182"/>
              <a:gd name="connsiteX484" fmla="*/ 2801983 w 5250922"/>
              <a:gd name="connsiteY484" fmla="*/ 116183 h 116182"/>
              <a:gd name="connsiteX485" fmla="*/ 2811319 w 5250922"/>
              <a:gd name="connsiteY485" fmla="*/ 116183 h 116182"/>
              <a:gd name="connsiteX486" fmla="*/ 2811319 w 5250922"/>
              <a:gd name="connsiteY486" fmla="*/ 76533 h 116182"/>
              <a:gd name="connsiteX487" fmla="*/ 2832181 w 5250922"/>
              <a:gd name="connsiteY487" fmla="*/ 88290 h 116182"/>
              <a:gd name="connsiteX488" fmla="*/ 2742047 w 5250922"/>
              <a:gd name="connsiteY488" fmla="*/ 54979 h 116182"/>
              <a:gd name="connsiteX489" fmla="*/ 2760028 w 5250922"/>
              <a:gd name="connsiteY489" fmla="*/ 38036 h 116182"/>
              <a:gd name="connsiteX490" fmla="*/ 2777087 w 5250922"/>
              <a:gd name="connsiteY490" fmla="*/ 54979 h 116182"/>
              <a:gd name="connsiteX491" fmla="*/ 2742047 w 5250922"/>
              <a:gd name="connsiteY491" fmla="*/ 54979 h 116182"/>
              <a:gd name="connsiteX492" fmla="*/ 2762564 w 5250922"/>
              <a:gd name="connsiteY492" fmla="*/ 88290 h 116182"/>
              <a:gd name="connsiteX493" fmla="*/ 2782850 w 5250922"/>
              <a:gd name="connsiteY493" fmla="*/ 82296 h 116182"/>
              <a:gd name="connsiteX494" fmla="*/ 2782850 w 5250922"/>
              <a:gd name="connsiteY494" fmla="*/ 73306 h 116182"/>
              <a:gd name="connsiteX495" fmla="*/ 2762564 w 5250922"/>
              <a:gd name="connsiteY495" fmla="*/ 79645 h 116182"/>
              <a:gd name="connsiteX496" fmla="*/ 2741817 w 5250922"/>
              <a:gd name="connsiteY496" fmla="*/ 62586 h 116182"/>
              <a:gd name="connsiteX497" fmla="*/ 2786768 w 5250922"/>
              <a:gd name="connsiteY497" fmla="*/ 62586 h 116182"/>
              <a:gd name="connsiteX498" fmla="*/ 2786999 w 5250922"/>
              <a:gd name="connsiteY498" fmla="*/ 57861 h 116182"/>
              <a:gd name="connsiteX499" fmla="*/ 2760028 w 5250922"/>
              <a:gd name="connsiteY499" fmla="*/ 29507 h 116182"/>
              <a:gd name="connsiteX500" fmla="*/ 2731905 w 5250922"/>
              <a:gd name="connsiteY500" fmla="*/ 59475 h 116182"/>
              <a:gd name="connsiteX501" fmla="*/ 2762564 w 5250922"/>
              <a:gd name="connsiteY501" fmla="*/ 88290 h 116182"/>
              <a:gd name="connsiteX502" fmla="*/ 2676349 w 5250922"/>
              <a:gd name="connsiteY502" fmla="*/ 54979 h 116182"/>
              <a:gd name="connsiteX503" fmla="*/ 2694330 w 5250922"/>
              <a:gd name="connsiteY503" fmla="*/ 38036 h 116182"/>
              <a:gd name="connsiteX504" fmla="*/ 2711388 w 5250922"/>
              <a:gd name="connsiteY504" fmla="*/ 54979 h 116182"/>
              <a:gd name="connsiteX505" fmla="*/ 2676349 w 5250922"/>
              <a:gd name="connsiteY505" fmla="*/ 54979 h 116182"/>
              <a:gd name="connsiteX506" fmla="*/ 2696865 w 5250922"/>
              <a:gd name="connsiteY506" fmla="*/ 88290 h 116182"/>
              <a:gd name="connsiteX507" fmla="*/ 2717151 w 5250922"/>
              <a:gd name="connsiteY507" fmla="*/ 82296 h 116182"/>
              <a:gd name="connsiteX508" fmla="*/ 2717151 w 5250922"/>
              <a:gd name="connsiteY508" fmla="*/ 73306 h 116182"/>
              <a:gd name="connsiteX509" fmla="*/ 2696865 w 5250922"/>
              <a:gd name="connsiteY509" fmla="*/ 79645 h 116182"/>
              <a:gd name="connsiteX510" fmla="*/ 2676118 w 5250922"/>
              <a:gd name="connsiteY510" fmla="*/ 62586 h 116182"/>
              <a:gd name="connsiteX511" fmla="*/ 2721070 w 5250922"/>
              <a:gd name="connsiteY511" fmla="*/ 62586 h 116182"/>
              <a:gd name="connsiteX512" fmla="*/ 2721301 w 5250922"/>
              <a:gd name="connsiteY512" fmla="*/ 57861 h 116182"/>
              <a:gd name="connsiteX513" fmla="*/ 2694330 w 5250922"/>
              <a:gd name="connsiteY513" fmla="*/ 29507 h 116182"/>
              <a:gd name="connsiteX514" fmla="*/ 2666206 w 5250922"/>
              <a:gd name="connsiteY514" fmla="*/ 59475 h 116182"/>
              <a:gd name="connsiteX515" fmla="*/ 2696865 w 5250922"/>
              <a:gd name="connsiteY515" fmla="*/ 88290 h 116182"/>
              <a:gd name="connsiteX516" fmla="*/ 2650761 w 5250922"/>
              <a:gd name="connsiteY516" fmla="*/ 87368 h 116182"/>
              <a:gd name="connsiteX517" fmla="*/ 2662287 w 5250922"/>
              <a:gd name="connsiteY517" fmla="*/ 87368 h 116182"/>
              <a:gd name="connsiteX518" fmla="*/ 2637161 w 5250922"/>
              <a:gd name="connsiteY518" fmla="*/ 52905 h 116182"/>
              <a:gd name="connsiteX519" fmla="*/ 2659060 w 5250922"/>
              <a:gd name="connsiteY519" fmla="*/ 30544 h 116182"/>
              <a:gd name="connsiteX520" fmla="*/ 2647880 w 5250922"/>
              <a:gd name="connsiteY520" fmla="*/ 30544 h 116182"/>
              <a:gd name="connsiteX521" fmla="*/ 2621831 w 5250922"/>
              <a:gd name="connsiteY521" fmla="*/ 57054 h 116182"/>
              <a:gd name="connsiteX522" fmla="*/ 2621831 w 5250922"/>
              <a:gd name="connsiteY522" fmla="*/ 922 h 116182"/>
              <a:gd name="connsiteX523" fmla="*/ 2612495 w 5250922"/>
              <a:gd name="connsiteY523" fmla="*/ 922 h 116182"/>
              <a:gd name="connsiteX524" fmla="*/ 2612495 w 5250922"/>
              <a:gd name="connsiteY524" fmla="*/ 87368 h 116182"/>
              <a:gd name="connsiteX525" fmla="*/ 2621831 w 5250922"/>
              <a:gd name="connsiteY525" fmla="*/ 87368 h 116182"/>
              <a:gd name="connsiteX526" fmla="*/ 2621831 w 5250922"/>
              <a:gd name="connsiteY526" fmla="*/ 68926 h 116182"/>
              <a:gd name="connsiteX527" fmla="*/ 2630706 w 5250922"/>
              <a:gd name="connsiteY527" fmla="*/ 59820 h 116182"/>
              <a:gd name="connsiteX528" fmla="*/ 2650761 w 5250922"/>
              <a:gd name="connsiteY528" fmla="*/ 87368 h 116182"/>
              <a:gd name="connsiteX529" fmla="*/ 2537460 w 5250922"/>
              <a:gd name="connsiteY529" fmla="*/ 38382 h 116182"/>
              <a:gd name="connsiteX530" fmla="*/ 2557400 w 5250922"/>
              <a:gd name="connsiteY530" fmla="*/ 59129 h 116182"/>
              <a:gd name="connsiteX531" fmla="*/ 2537460 w 5250922"/>
              <a:gd name="connsiteY531" fmla="*/ 79530 h 116182"/>
              <a:gd name="connsiteX532" fmla="*/ 2517751 w 5250922"/>
              <a:gd name="connsiteY532" fmla="*/ 59129 h 116182"/>
              <a:gd name="connsiteX533" fmla="*/ 2537460 w 5250922"/>
              <a:gd name="connsiteY533" fmla="*/ 38382 h 116182"/>
              <a:gd name="connsiteX534" fmla="*/ 2557400 w 5250922"/>
              <a:gd name="connsiteY534" fmla="*/ 87368 h 116182"/>
              <a:gd name="connsiteX535" fmla="*/ 2566852 w 5250922"/>
              <a:gd name="connsiteY535" fmla="*/ 87368 h 116182"/>
              <a:gd name="connsiteX536" fmla="*/ 2566852 w 5250922"/>
              <a:gd name="connsiteY536" fmla="*/ 922 h 116182"/>
              <a:gd name="connsiteX537" fmla="*/ 2557400 w 5250922"/>
              <a:gd name="connsiteY537" fmla="*/ 922 h 116182"/>
              <a:gd name="connsiteX538" fmla="*/ 2557400 w 5250922"/>
              <a:gd name="connsiteY538" fmla="*/ 41379 h 116182"/>
              <a:gd name="connsiteX539" fmla="*/ 2536653 w 5250922"/>
              <a:gd name="connsiteY539" fmla="*/ 29507 h 116182"/>
              <a:gd name="connsiteX540" fmla="*/ 2508069 w 5250922"/>
              <a:gd name="connsiteY540" fmla="*/ 59244 h 116182"/>
              <a:gd name="connsiteX541" fmla="*/ 2536653 w 5250922"/>
              <a:gd name="connsiteY541" fmla="*/ 88290 h 116182"/>
              <a:gd name="connsiteX542" fmla="*/ 2557400 w 5250922"/>
              <a:gd name="connsiteY542" fmla="*/ 76649 h 116182"/>
              <a:gd name="connsiteX543" fmla="*/ 2557400 w 5250922"/>
              <a:gd name="connsiteY543" fmla="*/ 87368 h 116182"/>
              <a:gd name="connsiteX544" fmla="*/ 2453320 w 5250922"/>
              <a:gd name="connsiteY544" fmla="*/ 58898 h 116182"/>
              <a:gd name="connsiteX545" fmla="*/ 2470724 w 5250922"/>
              <a:gd name="connsiteY545" fmla="*/ 38613 h 116182"/>
              <a:gd name="connsiteX546" fmla="*/ 2485478 w 5250922"/>
              <a:gd name="connsiteY546" fmla="*/ 55556 h 116182"/>
              <a:gd name="connsiteX547" fmla="*/ 2485478 w 5250922"/>
              <a:gd name="connsiteY547" fmla="*/ 87368 h 116182"/>
              <a:gd name="connsiteX548" fmla="*/ 2494929 w 5250922"/>
              <a:gd name="connsiteY548" fmla="*/ 87368 h 116182"/>
              <a:gd name="connsiteX549" fmla="*/ 2494929 w 5250922"/>
              <a:gd name="connsiteY549" fmla="*/ 53942 h 116182"/>
              <a:gd name="connsiteX550" fmla="*/ 2473030 w 5250922"/>
              <a:gd name="connsiteY550" fmla="*/ 29507 h 116182"/>
              <a:gd name="connsiteX551" fmla="*/ 2453320 w 5250922"/>
              <a:gd name="connsiteY551" fmla="*/ 41148 h 116182"/>
              <a:gd name="connsiteX552" fmla="*/ 2453320 w 5250922"/>
              <a:gd name="connsiteY552" fmla="*/ 30544 h 116182"/>
              <a:gd name="connsiteX553" fmla="*/ 2443984 w 5250922"/>
              <a:gd name="connsiteY553" fmla="*/ 30544 h 116182"/>
              <a:gd name="connsiteX554" fmla="*/ 2443984 w 5250922"/>
              <a:gd name="connsiteY554" fmla="*/ 87368 h 116182"/>
              <a:gd name="connsiteX555" fmla="*/ 2453320 w 5250922"/>
              <a:gd name="connsiteY555" fmla="*/ 87368 h 116182"/>
              <a:gd name="connsiteX556" fmla="*/ 2453320 w 5250922"/>
              <a:gd name="connsiteY556" fmla="*/ 58898 h 116182"/>
              <a:gd name="connsiteX557" fmla="*/ 2395459 w 5250922"/>
              <a:gd name="connsiteY557" fmla="*/ 38382 h 116182"/>
              <a:gd name="connsiteX558" fmla="*/ 2415399 w 5250922"/>
              <a:gd name="connsiteY558" fmla="*/ 59129 h 116182"/>
              <a:gd name="connsiteX559" fmla="*/ 2395459 w 5250922"/>
              <a:gd name="connsiteY559" fmla="*/ 79530 h 116182"/>
              <a:gd name="connsiteX560" fmla="*/ 2375750 w 5250922"/>
              <a:gd name="connsiteY560" fmla="*/ 59129 h 116182"/>
              <a:gd name="connsiteX561" fmla="*/ 2395459 w 5250922"/>
              <a:gd name="connsiteY561" fmla="*/ 38382 h 116182"/>
              <a:gd name="connsiteX562" fmla="*/ 2415399 w 5250922"/>
              <a:gd name="connsiteY562" fmla="*/ 87368 h 116182"/>
              <a:gd name="connsiteX563" fmla="*/ 2424851 w 5250922"/>
              <a:gd name="connsiteY563" fmla="*/ 87368 h 116182"/>
              <a:gd name="connsiteX564" fmla="*/ 2424851 w 5250922"/>
              <a:gd name="connsiteY564" fmla="*/ 30544 h 116182"/>
              <a:gd name="connsiteX565" fmla="*/ 2415399 w 5250922"/>
              <a:gd name="connsiteY565" fmla="*/ 30544 h 116182"/>
              <a:gd name="connsiteX566" fmla="*/ 2415399 w 5250922"/>
              <a:gd name="connsiteY566" fmla="*/ 41263 h 116182"/>
              <a:gd name="connsiteX567" fmla="*/ 2394652 w 5250922"/>
              <a:gd name="connsiteY567" fmla="*/ 29507 h 116182"/>
              <a:gd name="connsiteX568" fmla="*/ 2366068 w 5250922"/>
              <a:gd name="connsiteY568" fmla="*/ 59244 h 116182"/>
              <a:gd name="connsiteX569" fmla="*/ 2394652 w 5250922"/>
              <a:gd name="connsiteY569" fmla="*/ 88290 h 116182"/>
              <a:gd name="connsiteX570" fmla="*/ 2415399 w 5250922"/>
              <a:gd name="connsiteY570" fmla="*/ 76764 h 116182"/>
              <a:gd name="connsiteX571" fmla="*/ 2415399 w 5250922"/>
              <a:gd name="connsiteY571" fmla="*/ 87368 h 116182"/>
              <a:gd name="connsiteX572" fmla="*/ 2289304 w 5250922"/>
              <a:gd name="connsiteY572" fmla="*/ 72499 h 116182"/>
              <a:gd name="connsiteX573" fmla="*/ 2289304 w 5250922"/>
              <a:gd name="connsiteY573" fmla="*/ 82642 h 116182"/>
              <a:gd name="connsiteX574" fmla="*/ 2308553 w 5250922"/>
              <a:gd name="connsiteY574" fmla="*/ 88290 h 116182"/>
              <a:gd name="connsiteX575" fmla="*/ 2329645 w 5250922"/>
              <a:gd name="connsiteY575" fmla="*/ 70885 h 116182"/>
              <a:gd name="connsiteX576" fmla="*/ 2319042 w 5250922"/>
              <a:gd name="connsiteY576" fmla="*/ 57285 h 116182"/>
              <a:gd name="connsiteX577" fmla="*/ 2305556 w 5250922"/>
              <a:gd name="connsiteY577" fmla="*/ 51867 h 116182"/>
              <a:gd name="connsiteX578" fmla="*/ 2299447 w 5250922"/>
              <a:gd name="connsiteY578" fmla="*/ 44721 h 116182"/>
              <a:gd name="connsiteX579" fmla="*/ 2309821 w 5250922"/>
              <a:gd name="connsiteY579" fmla="*/ 37229 h 116182"/>
              <a:gd name="connsiteX580" fmla="*/ 2326879 w 5250922"/>
              <a:gd name="connsiteY580" fmla="*/ 44376 h 116182"/>
              <a:gd name="connsiteX581" fmla="*/ 2326879 w 5250922"/>
              <a:gd name="connsiteY581" fmla="*/ 34694 h 116182"/>
              <a:gd name="connsiteX582" fmla="*/ 2309705 w 5250922"/>
              <a:gd name="connsiteY582" fmla="*/ 29507 h 116182"/>
              <a:gd name="connsiteX583" fmla="*/ 2290111 w 5250922"/>
              <a:gd name="connsiteY583" fmla="*/ 45643 h 116182"/>
              <a:gd name="connsiteX584" fmla="*/ 2300946 w 5250922"/>
              <a:gd name="connsiteY584" fmla="*/ 59936 h 116182"/>
              <a:gd name="connsiteX585" fmla="*/ 2314316 w 5250922"/>
              <a:gd name="connsiteY585" fmla="*/ 65353 h 116182"/>
              <a:gd name="connsiteX586" fmla="*/ 2320194 w 5250922"/>
              <a:gd name="connsiteY586" fmla="*/ 72614 h 116182"/>
              <a:gd name="connsiteX587" fmla="*/ 2308783 w 5250922"/>
              <a:gd name="connsiteY587" fmla="*/ 80682 h 116182"/>
              <a:gd name="connsiteX588" fmla="*/ 2289304 w 5250922"/>
              <a:gd name="connsiteY588" fmla="*/ 72499 h 116182"/>
              <a:gd name="connsiteX589" fmla="*/ 2233633 w 5250922"/>
              <a:gd name="connsiteY589" fmla="*/ 54979 h 116182"/>
              <a:gd name="connsiteX590" fmla="*/ 2251614 w 5250922"/>
              <a:gd name="connsiteY590" fmla="*/ 38036 h 116182"/>
              <a:gd name="connsiteX591" fmla="*/ 2268673 w 5250922"/>
              <a:gd name="connsiteY591" fmla="*/ 54979 h 116182"/>
              <a:gd name="connsiteX592" fmla="*/ 2233633 w 5250922"/>
              <a:gd name="connsiteY592" fmla="*/ 54979 h 116182"/>
              <a:gd name="connsiteX593" fmla="*/ 2254150 w 5250922"/>
              <a:gd name="connsiteY593" fmla="*/ 88290 h 116182"/>
              <a:gd name="connsiteX594" fmla="*/ 2274436 w 5250922"/>
              <a:gd name="connsiteY594" fmla="*/ 82296 h 116182"/>
              <a:gd name="connsiteX595" fmla="*/ 2274436 w 5250922"/>
              <a:gd name="connsiteY595" fmla="*/ 73306 h 116182"/>
              <a:gd name="connsiteX596" fmla="*/ 2254150 w 5250922"/>
              <a:gd name="connsiteY596" fmla="*/ 79645 h 116182"/>
              <a:gd name="connsiteX597" fmla="*/ 2233403 w 5250922"/>
              <a:gd name="connsiteY597" fmla="*/ 62586 h 116182"/>
              <a:gd name="connsiteX598" fmla="*/ 2278355 w 5250922"/>
              <a:gd name="connsiteY598" fmla="*/ 62586 h 116182"/>
              <a:gd name="connsiteX599" fmla="*/ 2278585 w 5250922"/>
              <a:gd name="connsiteY599" fmla="*/ 57861 h 116182"/>
              <a:gd name="connsiteX600" fmla="*/ 2251614 w 5250922"/>
              <a:gd name="connsiteY600" fmla="*/ 29507 h 116182"/>
              <a:gd name="connsiteX601" fmla="*/ 2223490 w 5250922"/>
              <a:gd name="connsiteY601" fmla="*/ 59475 h 116182"/>
              <a:gd name="connsiteX602" fmla="*/ 2254150 w 5250922"/>
              <a:gd name="connsiteY602" fmla="*/ 88290 h 116182"/>
              <a:gd name="connsiteX603" fmla="*/ 2174044 w 5250922"/>
              <a:gd name="connsiteY603" fmla="*/ 58898 h 116182"/>
              <a:gd name="connsiteX604" fmla="*/ 2194675 w 5250922"/>
              <a:gd name="connsiteY604" fmla="*/ 38382 h 116182"/>
              <a:gd name="connsiteX605" fmla="*/ 2212310 w 5250922"/>
              <a:gd name="connsiteY605" fmla="*/ 45643 h 116182"/>
              <a:gd name="connsiteX606" fmla="*/ 2212310 w 5250922"/>
              <a:gd name="connsiteY606" fmla="*/ 35270 h 116182"/>
              <a:gd name="connsiteX607" fmla="*/ 2194099 w 5250922"/>
              <a:gd name="connsiteY607" fmla="*/ 29507 h 116182"/>
              <a:gd name="connsiteX608" fmla="*/ 2164362 w 5250922"/>
              <a:gd name="connsiteY608" fmla="*/ 58898 h 116182"/>
              <a:gd name="connsiteX609" fmla="*/ 2193984 w 5250922"/>
              <a:gd name="connsiteY609" fmla="*/ 88290 h 116182"/>
              <a:gd name="connsiteX610" fmla="*/ 2212887 w 5250922"/>
              <a:gd name="connsiteY610" fmla="*/ 82988 h 116182"/>
              <a:gd name="connsiteX611" fmla="*/ 2212887 w 5250922"/>
              <a:gd name="connsiteY611" fmla="*/ 73421 h 116182"/>
              <a:gd name="connsiteX612" fmla="*/ 2194791 w 5250922"/>
              <a:gd name="connsiteY612" fmla="*/ 79530 h 116182"/>
              <a:gd name="connsiteX613" fmla="*/ 2174044 w 5250922"/>
              <a:gd name="connsiteY613" fmla="*/ 58898 h 116182"/>
              <a:gd name="connsiteX614" fmla="*/ 2140272 w 5250922"/>
              <a:gd name="connsiteY614" fmla="*/ 87368 h 116182"/>
              <a:gd name="connsiteX615" fmla="*/ 2149724 w 5250922"/>
              <a:gd name="connsiteY615" fmla="*/ 87368 h 116182"/>
              <a:gd name="connsiteX616" fmla="*/ 2149724 w 5250922"/>
              <a:gd name="connsiteY616" fmla="*/ 30544 h 116182"/>
              <a:gd name="connsiteX617" fmla="*/ 2140272 w 5250922"/>
              <a:gd name="connsiteY617" fmla="*/ 30544 h 116182"/>
              <a:gd name="connsiteX618" fmla="*/ 2140272 w 5250922"/>
              <a:gd name="connsiteY618" fmla="*/ 87368 h 116182"/>
              <a:gd name="connsiteX619" fmla="*/ 2144307 w 5250922"/>
              <a:gd name="connsiteY619" fmla="*/ 19710 h 116182"/>
              <a:gd name="connsiteX620" fmla="*/ 2148341 w 5250922"/>
              <a:gd name="connsiteY620" fmla="*/ 18327 h 116182"/>
              <a:gd name="connsiteX621" fmla="*/ 2155141 w 5250922"/>
              <a:gd name="connsiteY621" fmla="*/ 13601 h 116182"/>
              <a:gd name="connsiteX622" fmla="*/ 2148341 w 5250922"/>
              <a:gd name="connsiteY622" fmla="*/ 8760 h 116182"/>
              <a:gd name="connsiteX623" fmla="*/ 2144307 w 5250922"/>
              <a:gd name="connsiteY623" fmla="*/ 7492 h 116182"/>
              <a:gd name="connsiteX624" fmla="*/ 2138313 w 5250922"/>
              <a:gd name="connsiteY624" fmla="*/ 13716 h 116182"/>
              <a:gd name="connsiteX625" fmla="*/ 2144307 w 5250922"/>
              <a:gd name="connsiteY625" fmla="*/ 19710 h 116182"/>
              <a:gd name="connsiteX626" fmla="*/ 2130014 w 5250922"/>
              <a:gd name="connsiteY626" fmla="*/ 30544 h 116182"/>
              <a:gd name="connsiteX627" fmla="*/ 2119987 w 5250922"/>
              <a:gd name="connsiteY627" fmla="*/ 30544 h 116182"/>
              <a:gd name="connsiteX628" fmla="*/ 2101660 w 5250922"/>
              <a:gd name="connsiteY628" fmla="*/ 69617 h 116182"/>
              <a:gd name="connsiteX629" fmla="*/ 2083103 w 5250922"/>
              <a:gd name="connsiteY629" fmla="*/ 30544 h 116182"/>
              <a:gd name="connsiteX630" fmla="*/ 2072153 w 5250922"/>
              <a:gd name="connsiteY630" fmla="*/ 30544 h 116182"/>
              <a:gd name="connsiteX631" fmla="*/ 2101199 w 5250922"/>
              <a:gd name="connsiteY631" fmla="*/ 89327 h 116182"/>
              <a:gd name="connsiteX632" fmla="*/ 2130014 w 5250922"/>
              <a:gd name="connsiteY632" fmla="*/ 30544 h 116182"/>
              <a:gd name="connsiteX633" fmla="*/ 2020978 w 5250922"/>
              <a:gd name="connsiteY633" fmla="*/ 54979 h 116182"/>
              <a:gd name="connsiteX634" fmla="*/ 2038958 w 5250922"/>
              <a:gd name="connsiteY634" fmla="*/ 38036 h 116182"/>
              <a:gd name="connsiteX635" fmla="*/ 2056017 w 5250922"/>
              <a:gd name="connsiteY635" fmla="*/ 54979 h 116182"/>
              <a:gd name="connsiteX636" fmla="*/ 2020978 w 5250922"/>
              <a:gd name="connsiteY636" fmla="*/ 54979 h 116182"/>
              <a:gd name="connsiteX637" fmla="*/ 2041494 w 5250922"/>
              <a:gd name="connsiteY637" fmla="*/ 88290 h 116182"/>
              <a:gd name="connsiteX638" fmla="*/ 2061780 w 5250922"/>
              <a:gd name="connsiteY638" fmla="*/ 82296 h 116182"/>
              <a:gd name="connsiteX639" fmla="*/ 2061780 w 5250922"/>
              <a:gd name="connsiteY639" fmla="*/ 73306 h 116182"/>
              <a:gd name="connsiteX640" fmla="*/ 2041494 w 5250922"/>
              <a:gd name="connsiteY640" fmla="*/ 79645 h 116182"/>
              <a:gd name="connsiteX641" fmla="*/ 2020747 w 5250922"/>
              <a:gd name="connsiteY641" fmla="*/ 62586 h 116182"/>
              <a:gd name="connsiteX642" fmla="*/ 2065699 w 5250922"/>
              <a:gd name="connsiteY642" fmla="*/ 62586 h 116182"/>
              <a:gd name="connsiteX643" fmla="*/ 2065929 w 5250922"/>
              <a:gd name="connsiteY643" fmla="*/ 57861 h 116182"/>
              <a:gd name="connsiteX644" fmla="*/ 2038958 w 5250922"/>
              <a:gd name="connsiteY644" fmla="*/ 29507 h 116182"/>
              <a:gd name="connsiteX645" fmla="*/ 2010835 w 5250922"/>
              <a:gd name="connsiteY645" fmla="*/ 59475 h 116182"/>
              <a:gd name="connsiteX646" fmla="*/ 2041494 w 5250922"/>
              <a:gd name="connsiteY646" fmla="*/ 88290 h 116182"/>
              <a:gd name="connsiteX647" fmla="*/ 1966690 w 5250922"/>
              <a:gd name="connsiteY647" fmla="*/ 38382 h 116182"/>
              <a:gd name="connsiteX648" fmla="*/ 1986630 w 5250922"/>
              <a:gd name="connsiteY648" fmla="*/ 59129 h 116182"/>
              <a:gd name="connsiteX649" fmla="*/ 1966690 w 5250922"/>
              <a:gd name="connsiteY649" fmla="*/ 79530 h 116182"/>
              <a:gd name="connsiteX650" fmla="*/ 1946981 w 5250922"/>
              <a:gd name="connsiteY650" fmla="*/ 59129 h 116182"/>
              <a:gd name="connsiteX651" fmla="*/ 1966690 w 5250922"/>
              <a:gd name="connsiteY651" fmla="*/ 38382 h 116182"/>
              <a:gd name="connsiteX652" fmla="*/ 1986630 w 5250922"/>
              <a:gd name="connsiteY652" fmla="*/ 87368 h 116182"/>
              <a:gd name="connsiteX653" fmla="*/ 1996081 w 5250922"/>
              <a:gd name="connsiteY653" fmla="*/ 87368 h 116182"/>
              <a:gd name="connsiteX654" fmla="*/ 1996081 w 5250922"/>
              <a:gd name="connsiteY654" fmla="*/ 922 h 116182"/>
              <a:gd name="connsiteX655" fmla="*/ 1986630 w 5250922"/>
              <a:gd name="connsiteY655" fmla="*/ 922 h 116182"/>
              <a:gd name="connsiteX656" fmla="*/ 1986630 w 5250922"/>
              <a:gd name="connsiteY656" fmla="*/ 41379 h 116182"/>
              <a:gd name="connsiteX657" fmla="*/ 1965883 w 5250922"/>
              <a:gd name="connsiteY657" fmla="*/ 29507 h 116182"/>
              <a:gd name="connsiteX658" fmla="*/ 1937299 w 5250922"/>
              <a:gd name="connsiteY658" fmla="*/ 59244 h 116182"/>
              <a:gd name="connsiteX659" fmla="*/ 1965883 w 5250922"/>
              <a:gd name="connsiteY659" fmla="*/ 88290 h 116182"/>
              <a:gd name="connsiteX660" fmla="*/ 1986630 w 5250922"/>
              <a:gd name="connsiteY660" fmla="*/ 76649 h 116182"/>
              <a:gd name="connsiteX661" fmla="*/ 1986630 w 5250922"/>
              <a:gd name="connsiteY661" fmla="*/ 87368 h 116182"/>
              <a:gd name="connsiteX662" fmla="*/ 1884279 w 5250922"/>
              <a:gd name="connsiteY662" fmla="*/ 60166 h 116182"/>
              <a:gd name="connsiteX663" fmla="*/ 1905026 w 5250922"/>
              <a:gd name="connsiteY663" fmla="*/ 40110 h 116182"/>
              <a:gd name="connsiteX664" fmla="*/ 1905026 w 5250922"/>
              <a:gd name="connsiteY664" fmla="*/ 29507 h 116182"/>
              <a:gd name="connsiteX665" fmla="*/ 1884279 w 5250922"/>
              <a:gd name="connsiteY665" fmla="*/ 43223 h 116182"/>
              <a:gd name="connsiteX666" fmla="*/ 1884279 w 5250922"/>
              <a:gd name="connsiteY666" fmla="*/ 30544 h 116182"/>
              <a:gd name="connsiteX667" fmla="*/ 1874943 w 5250922"/>
              <a:gd name="connsiteY667" fmla="*/ 30544 h 116182"/>
              <a:gd name="connsiteX668" fmla="*/ 1874943 w 5250922"/>
              <a:gd name="connsiteY668" fmla="*/ 87368 h 116182"/>
              <a:gd name="connsiteX669" fmla="*/ 1884279 w 5250922"/>
              <a:gd name="connsiteY669" fmla="*/ 87368 h 116182"/>
              <a:gd name="connsiteX670" fmla="*/ 1884279 w 5250922"/>
              <a:gd name="connsiteY670" fmla="*/ 60166 h 116182"/>
              <a:gd name="connsiteX671" fmla="*/ 1848087 w 5250922"/>
              <a:gd name="connsiteY671" fmla="*/ 63278 h 116182"/>
              <a:gd name="connsiteX672" fmla="*/ 1832412 w 5250922"/>
              <a:gd name="connsiteY672" fmla="*/ 79530 h 116182"/>
              <a:gd name="connsiteX673" fmla="*/ 1816621 w 5250922"/>
              <a:gd name="connsiteY673" fmla="*/ 63278 h 116182"/>
              <a:gd name="connsiteX674" fmla="*/ 1816621 w 5250922"/>
              <a:gd name="connsiteY674" fmla="*/ 30544 h 116182"/>
              <a:gd name="connsiteX675" fmla="*/ 1807285 w 5250922"/>
              <a:gd name="connsiteY675" fmla="*/ 30544 h 116182"/>
              <a:gd name="connsiteX676" fmla="*/ 1807285 w 5250922"/>
              <a:gd name="connsiteY676" fmla="*/ 62356 h 116182"/>
              <a:gd name="connsiteX677" fmla="*/ 1832412 w 5250922"/>
              <a:gd name="connsiteY677" fmla="*/ 88290 h 116182"/>
              <a:gd name="connsiteX678" fmla="*/ 1857423 w 5250922"/>
              <a:gd name="connsiteY678" fmla="*/ 62356 h 116182"/>
              <a:gd name="connsiteX679" fmla="*/ 1857423 w 5250922"/>
              <a:gd name="connsiteY679" fmla="*/ 30544 h 116182"/>
              <a:gd name="connsiteX680" fmla="*/ 1848087 w 5250922"/>
              <a:gd name="connsiteY680" fmla="*/ 30544 h 116182"/>
              <a:gd name="connsiteX681" fmla="*/ 1848087 w 5250922"/>
              <a:gd name="connsiteY681" fmla="*/ 63278 h 116182"/>
              <a:gd name="connsiteX682" fmla="*/ 1784924 w 5250922"/>
              <a:gd name="connsiteY682" fmla="*/ 58898 h 116182"/>
              <a:gd name="connsiteX683" fmla="*/ 1765215 w 5250922"/>
              <a:gd name="connsiteY683" fmla="*/ 79530 h 116182"/>
              <a:gd name="connsiteX684" fmla="*/ 1745159 w 5250922"/>
              <a:gd name="connsiteY684" fmla="*/ 58898 h 116182"/>
              <a:gd name="connsiteX685" fmla="*/ 1765215 w 5250922"/>
              <a:gd name="connsiteY685" fmla="*/ 38382 h 116182"/>
              <a:gd name="connsiteX686" fmla="*/ 1784924 w 5250922"/>
              <a:gd name="connsiteY686" fmla="*/ 58898 h 116182"/>
              <a:gd name="connsiteX687" fmla="*/ 1765330 w 5250922"/>
              <a:gd name="connsiteY687" fmla="*/ 88290 h 116182"/>
              <a:gd name="connsiteX688" fmla="*/ 1794606 w 5250922"/>
              <a:gd name="connsiteY688" fmla="*/ 58783 h 116182"/>
              <a:gd name="connsiteX689" fmla="*/ 1765330 w 5250922"/>
              <a:gd name="connsiteY689" fmla="*/ 29507 h 116182"/>
              <a:gd name="connsiteX690" fmla="*/ 1735477 w 5250922"/>
              <a:gd name="connsiteY690" fmla="*/ 58783 h 116182"/>
              <a:gd name="connsiteX691" fmla="*/ 1765330 w 5250922"/>
              <a:gd name="connsiteY691" fmla="*/ 88290 h 116182"/>
              <a:gd name="connsiteX692" fmla="*/ 1731443 w 5250922"/>
              <a:gd name="connsiteY692" fmla="*/ 30544 h 116182"/>
              <a:gd name="connsiteX693" fmla="*/ 1721531 w 5250922"/>
              <a:gd name="connsiteY693" fmla="*/ 30544 h 116182"/>
              <a:gd name="connsiteX694" fmla="*/ 1703550 w 5250922"/>
              <a:gd name="connsiteY694" fmla="*/ 67658 h 116182"/>
              <a:gd name="connsiteX695" fmla="*/ 1684993 w 5250922"/>
              <a:gd name="connsiteY695" fmla="*/ 30544 h 116182"/>
              <a:gd name="connsiteX696" fmla="*/ 1673928 w 5250922"/>
              <a:gd name="connsiteY696" fmla="*/ 30544 h 116182"/>
              <a:gd name="connsiteX697" fmla="*/ 1698479 w 5250922"/>
              <a:gd name="connsiteY697" fmla="*/ 78262 h 116182"/>
              <a:gd name="connsiteX698" fmla="*/ 1680268 w 5250922"/>
              <a:gd name="connsiteY698" fmla="*/ 116183 h 116182"/>
              <a:gd name="connsiteX699" fmla="*/ 1690180 w 5250922"/>
              <a:gd name="connsiteY699" fmla="*/ 116183 h 116182"/>
              <a:gd name="connsiteX700" fmla="*/ 1731443 w 5250922"/>
              <a:gd name="connsiteY700" fmla="*/ 30544 h 116182"/>
              <a:gd name="connsiteX701" fmla="*/ 1644422 w 5250922"/>
              <a:gd name="connsiteY701" fmla="*/ 84371 h 116182"/>
              <a:gd name="connsiteX702" fmla="*/ 1644422 w 5250922"/>
              <a:gd name="connsiteY702" fmla="*/ 75265 h 116182"/>
              <a:gd name="connsiteX703" fmla="*/ 1631167 w 5250922"/>
              <a:gd name="connsiteY703" fmla="*/ 79415 h 116182"/>
              <a:gd name="connsiteX704" fmla="*/ 1620102 w 5250922"/>
              <a:gd name="connsiteY704" fmla="*/ 68349 h 116182"/>
              <a:gd name="connsiteX705" fmla="*/ 1620102 w 5250922"/>
              <a:gd name="connsiteY705" fmla="*/ 39189 h 116182"/>
              <a:gd name="connsiteX706" fmla="*/ 1643615 w 5250922"/>
              <a:gd name="connsiteY706" fmla="*/ 39189 h 116182"/>
              <a:gd name="connsiteX707" fmla="*/ 1643615 w 5250922"/>
              <a:gd name="connsiteY707" fmla="*/ 30544 h 116182"/>
              <a:gd name="connsiteX708" fmla="*/ 1620102 w 5250922"/>
              <a:gd name="connsiteY708" fmla="*/ 30544 h 116182"/>
              <a:gd name="connsiteX709" fmla="*/ 1620102 w 5250922"/>
              <a:gd name="connsiteY709" fmla="*/ 12448 h 116182"/>
              <a:gd name="connsiteX710" fmla="*/ 1610766 w 5250922"/>
              <a:gd name="connsiteY710" fmla="*/ 12448 h 116182"/>
              <a:gd name="connsiteX711" fmla="*/ 1610766 w 5250922"/>
              <a:gd name="connsiteY711" fmla="*/ 67658 h 116182"/>
              <a:gd name="connsiteX712" fmla="*/ 1630245 w 5250922"/>
              <a:gd name="connsiteY712" fmla="*/ 88290 h 116182"/>
              <a:gd name="connsiteX713" fmla="*/ 1644422 w 5250922"/>
              <a:gd name="connsiteY713" fmla="*/ 84371 h 116182"/>
              <a:gd name="connsiteX714" fmla="*/ 1557861 w 5250922"/>
              <a:gd name="connsiteY714" fmla="*/ 58898 h 116182"/>
              <a:gd name="connsiteX715" fmla="*/ 1578493 w 5250922"/>
              <a:gd name="connsiteY715" fmla="*/ 38382 h 116182"/>
              <a:gd name="connsiteX716" fmla="*/ 1596128 w 5250922"/>
              <a:gd name="connsiteY716" fmla="*/ 45643 h 116182"/>
              <a:gd name="connsiteX717" fmla="*/ 1596128 w 5250922"/>
              <a:gd name="connsiteY717" fmla="*/ 35270 h 116182"/>
              <a:gd name="connsiteX718" fmla="*/ 1577916 w 5250922"/>
              <a:gd name="connsiteY718" fmla="*/ 29507 h 116182"/>
              <a:gd name="connsiteX719" fmla="*/ 1548179 w 5250922"/>
              <a:gd name="connsiteY719" fmla="*/ 58898 h 116182"/>
              <a:gd name="connsiteX720" fmla="*/ 1577801 w 5250922"/>
              <a:gd name="connsiteY720" fmla="*/ 88290 h 116182"/>
              <a:gd name="connsiteX721" fmla="*/ 1596704 w 5250922"/>
              <a:gd name="connsiteY721" fmla="*/ 82988 h 116182"/>
              <a:gd name="connsiteX722" fmla="*/ 1596704 w 5250922"/>
              <a:gd name="connsiteY722" fmla="*/ 73421 h 116182"/>
              <a:gd name="connsiteX723" fmla="*/ 1578608 w 5250922"/>
              <a:gd name="connsiteY723" fmla="*/ 79530 h 116182"/>
              <a:gd name="connsiteX724" fmla="*/ 1557861 w 5250922"/>
              <a:gd name="connsiteY724" fmla="*/ 58898 h 116182"/>
              <a:gd name="connsiteX725" fmla="*/ 1492624 w 5250922"/>
              <a:gd name="connsiteY725" fmla="*/ 54979 h 116182"/>
              <a:gd name="connsiteX726" fmla="*/ 1510604 w 5250922"/>
              <a:gd name="connsiteY726" fmla="*/ 38036 h 116182"/>
              <a:gd name="connsiteX727" fmla="*/ 1527663 w 5250922"/>
              <a:gd name="connsiteY727" fmla="*/ 54979 h 116182"/>
              <a:gd name="connsiteX728" fmla="*/ 1492624 w 5250922"/>
              <a:gd name="connsiteY728" fmla="*/ 54979 h 116182"/>
              <a:gd name="connsiteX729" fmla="*/ 1513140 w 5250922"/>
              <a:gd name="connsiteY729" fmla="*/ 88290 h 116182"/>
              <a:gd name="connsiteX730" fmla="*/ 1533426 w 5250922"/>
              <a:gd name="connsiteY730" fmla="*/ 82296 h 116182"/>
              <a:gd name="connsiteX731" fmla="*/ 1533426 w 5250922"/>
              <a:gd name="connsiteY731" fmla="*/ 73306 h 116182"/>
              <a:gd name="connsiteX732" fmla="*/ 1513140 w 5250922"/>
              <a:gd name="connsiteY732" fmla="*/ 79645 h 116182"/>
              <a:gd name="connsiteX733" fmla="*/ 1492393 w 5250922"/>
              <a:gd name="connsiteY733" fmla="*/ 62586 h 116182"/>
              <a:gd name="connsiteX734" fmla="*/ 1537345 w 5250922"/>
              <a:gd name="connsiteY734" fmla="*/ 62586 h 116182"/>
              <a:gd name="connsiteX735" fmla="*/ 1537575 w 5250922"/>
              <a:gd name="connsiteY735" fmla="*/ 57861 h 116182"/>
              <a:gd name="connsiteX736" fmla="*/ 1510604 w 5250922"/>
              <a:gd name="connsiteY736" fmla="*/ 29507 h 116182"/>
              <a:gd name="connsiteX737" fmla="*/ 1482481 w 5250922"/>
              <a:gd name="connsiteY737" fmla="*/ 59475 h 116182"/>
              <a:gd name="connsiteX738" fmla="*/ 1513140 w 5250922"/>
              <a:gd name="connsiteY738" fmla="*/ 88290 h 116182"/>
              <a:gd name="connsiteX739" fmla="*/ 1475104 w 5250922"/>
              <a:gd name="connsiteY739" fmla="*/ 84371 h 116182"/>
              <a:gd name="connsiteX740" fmla="*/ 1475104 w 5250922"/>
              <a:gd name="connsiteY740" fmla="*/ 75265 h 116182"/>
              <a:gd name="connsiteX741" fmla="*/ 1461849 w 5250922"/>
              <a:gd name="connsiteY741" fmla="*/ 79415 h 116182"/>
              <a:gd name="connsiteX742" fmla="*/ 1450784 w 5250922"/>
              <a:gd name="connsiteY742" fmla="*/ 68349 h 116182"/>
              <a:gd name="connsiteX743" fmla="*/ 1450784 w 5250922"/>
              <a:gd name="connsiteY743" fmla="*/ 39189 h 116182"/>
              <a:gd name="connsiteX744" fmla="*/ 1474297 w 5250922"/>
              <a:gd name="connsiteY744" fmla="*/ 39189 h 116182"/>
              <a:gd name="connsiteX745" fmla="*/ 1474297 w 5250922"/>
              <a:gd name="connsiteY745" fmla="*/ 30544 h 116182"/>
              <a:gd name="connsiteX746" fmla="*/ 1450784 w 5250922"/>
              <a:gd name="connsiteY746" fmla="*/ 30544 h 116182"/>
              <a:gd name="connsiteX747" fmla="*/ 1450784 w 5250922"/>
              <a:gd name="connsiteY747" fmla="*/ 12448 h 116182"/>
              <a:gd name="connsiteX748" fmla="*/ 1441448 w 5250922"/>
              <a:gd name="connsiteY748" fmla="*/ 12448 h 116182"/>
              <a:gd name="connsiteX749" fmla="*/ 1441448 w 5250922"/>
              <a:gd name="connsiteY749" fmla="*/ 67658 h 116182"/>
              <a:gd name="connsiteX750" fmla="*/ 1460927 w 5250922"/>
              <a:gd name="connsiteY750" fmla="*/ 88290 h 116182"/>
              <a:gd name="connsiteX751" fmla="*/ 1475104 w 5250922"/>
              <a:gd name="connsiteY751" fmla="*/ 84371 h 116182"/>
              <a:gd name="connsiteX752" fmla="*/ 1419433 w 5250922"/>
              <a:gd name="connsiteY752" fmla="*/ 58898 h 116182"/>
              <a:gd name="connsiteX753" fmla="*/ 1399724 w 5250922"/>
              <a:gd name="connsiteY753" fmla="*/ 79530 h 116182"/>
              <a:gd name="connsiteX754" fmla="*/ 1379668 w 5250922"/>
              <a:gd name="connsiteY754" fmla="*/ 58898 h 116182"/>
              <a:gd name="connsiteX755" fmla="*/ 1399724 w 5250922"/>
              <a:gd name="connsiteY755" fmla="*/ 38382 h 116182"/>
              <a:gd name="connsiteX756" fmla="*/ 1419433 w 5250922"/>
              <a:gd name="connsiteY756" fmla="*/ 58898 h 116182"/>
              <a:gd name="connsiteX757" fmla="*/ 1399839 w 5250922"/>
              <a:gd name="connsiteY757" fmla="*/ 88290 h 116182"/>
              <a:gd name="connsiteX758" fmla="*/ 1429115 w 5250922"/>
              <a:gd name="connsiteY758" fmla="*/ 58783 h 116182"/>
              <a:gd name="connsiteX759" fmla="*/ 1399839 w 5250922"/>
              <a:gd name="connsiteY759" fmla="*/ 29507 h 116182"/>
              <a:gd name="connsiteX760" fmla="*/ 1369986 w 5250922"/>
              <a:gd name="connsiteY760" fmla="*/ 58783 h 116182"/>
              <a:gd name="connsiteX761" fmla="*/ 1399839 w 5250922"/>
              <a:gd name="connsiteY761" fmla="*/ 88290 h 116182"/>
              <a:gd name="connsiteX762" fmla="*/ 1343938 w 5250922"/>
              <a:gd name="connsiteY762" fmla="*/ 60166 h 116182"/>
              <a:gd name="connsiteX763" fmla="*/ 1364684 w 5250922"/>
              <a:gd name="connsiteY763" fmla="*/ 40110 h 116182"/>
              <a:gd name="connsiteX764" fmla="*/ 1364684 w 5250922"/>
              <a:gd name="connsiteY764" fmla="*/ 29507 h 116182"/>
              <a:gd name="connsiteX765" fmla="*/ 1343938 w 5250922"/>
              <a:gd name="connsiteY765" fmla="*/ 43223 h 116182"/>
              <a:gd name="connsiteX766" fmla="*/ 1343938 w 5250922"/>
              <a:gd name="connsiteY766" fmla="*/ 30544 h 116182"/>
              <a:gd name="connsiteX767" fmla="*/ 1334601 w 5250922"/>
              <a:gd name="connsiteY767" fmla="*/ 30544 h 116182"/>
              <a:gd name="connsiteX768" fmla="*/ 1334601 w 5250922"/>
              <a:gd name="connsiteY768" fmla="*/ 87368 h 116182"/>
              <a:gd name="connsiteX769" fmla="*/ 1343938 w 5250922"/>
              <a:gd name="connsiteY769" fmla="*/ 87368 h 116182"/>
              <a:gd name="connsiteX770" fmla="*/ 1343938 w 5250922"/>
              <a:gd name="connsiteY770" fmla="*/ 60166 h 116182"/>
              <a:gd name="connsiteX771" fmla="*/ 1310166 w 5250922"/>
              <a:gd name="connsiteY771" fmla="*/ 58898 h 116182"/>
              <a:gd name="connsiteX772" fmla="*/ 1290457 w 5250922"/>
              <a:gd name="connsiteY772" fmla="*/ 79530 h 116182"/>
              <a:gd name="connsiteX773" fmla="*/ 1270401 w 5250922"/>
              <a:gd name="connsiteY773" fmla="*/ 58898 h 116182"/>
              <a:gd name="connsiteX774" fmla="*/ 1290457 w 5250922"/>
              <a:gd name="connsiteY774" fmla="*/ 38382 h 116182"/>
              <a:gd name="connsiteX775" fmla="*/ 1310166 w 5250922"/>
              <a:gd name="connsiteY775" fmla="*/ 58898 h 116182"/>
              <a:gd name="connsiteX776" fmla="*/ 1291264 w 5250922"/>
              <a:gd name="connsiteY776" fmla="*/ 88290 h 116182"/>
              <a:gd name="connsiteX777" fmla="*/ 1319848 w 5250922"/>
              <a:gd name="connsiteY777" fmla="*/ 58783 h 116182"/>
              <a:gd name="connsiteX778" fmla="*/ 1291264 w 5250922"/>
              <a:gd name="connsiteY778" fmla="*/ 29507 h 116182"/>
              <a:gd name="connsiteX779" fmla="*/ 1270401 w 5250922"/>
              <a:gd name="connsiteY779" fmla="*/ 41379 h 116182"/>
              <a:gd name="connsiteX780" fmla="*/ 1270401 w 5250922"/>
              <a:gd name="connsiteY780" fmla="*/ 30544 h 116182"/>
              <a:gd name="connsiteX781" fmla="*/ 1261065 w 5250922"/>
              <a:gd name="connsiteY781" fmla="*/ 30544 h 116182"/>
              <a:gd name="connsiteX782" fmla="*/ 1261065 w 5250922"/>
              <a:gd name="connsiteY782" fmla="*/ 116183 h 116182"/>
              <a:gd name="connsiteX783" fmla="*/ 1270401 w 5250922"/>
              <a:gd name="connsiteY783" fmla="*/ 116183 h 116182"/>
              <a:gd name="connsiteX784" fmla="*/ 1270401 w 5250922"/>
              <a:gd name="connsiteY784" fmla="*/ 76533 h 116182"/>
              <a:gd name="connsiteX785" fmla="*/ 1291264 w 5250922"/>
              <a:gd name="connsiteY785" fmla="*/ 88290 h 116182"/>
              <a:gd name="connsiteX786" fmla="*/ 1210120 w 5250922"/>
              <a:gd name="connsiteY786" fmla="*/ 58898 h 116182"/>
              <a:gd name="connsiteX787" fmla="*/ 1190411 w 5250922"/>
              <a:gd name="connsiteY787" fmla="*/ 79530 h 116182"/>
              <a:gd name="connsiteX788" fmla="*/ 1170355 w 5250922"/>
              <a:gd name="connsiteY788" fmla="*/ 58898 h 116182"/>
              <a:gd name="connsiteX789" fmla="*/ 1190411 w 5250922"/>
              <a:gd name="connsiteY789" fmla="*/ 38382 h 116182"/>
              <a:gd name="connsiteX790" fmla="*/ 1210120 w 5250922"/>
              <a:gd name="connsiteY790" fmla="*/ 58898 h 116182"/>
              <a:gd name="connsiteX791" fmla="*/ 1191217 w 5250922"/>
              <a:gd name="connsiteY791" fmla="*/ 88290 h 116182"/>
              <a:gd name="connsiteX792" fmla="*/ 1219802 w 5250922"/>
              <a:gd name="connsiteY792" fmla="*/ 58783 h 116182"/>
              <a:gd name="connsiteX793" fmla="*/ 1191217 w 5250922"/>
              <a:gd name="connsiteY793" fmla="*/ 29507 h 116182"/>
              <a:gd name="connsiteX794" fmla="*/ 1170355 w 5250922"/>
              <a:gd name="connsiteY794" fmla="*/ 41379 h 116182"/>
              <a:gd name="connsiteX795" fmla="*/ 1170355 w 5250922"/>
              <a:gd name="connsiteY795" fmla="*/ 30544 h 116182"/>
              <a:gd name="connsiteX796" fmla="*/ 1161019 w 5250922"/>
              <a:gd name="connsiteY796" fmla="*/ 30544 h 116182"/>
              <a:gd name="connsiteX797" fmla="*/ 1161019 w 5250922"/>
              <a:gd name="connsiteY797" fmla="*/ 116183 h 116182"/>
              <a:gd name="connsiteX798" fmla="*/ 1170355 w 5250922"/>
              <a:gd name="connsiteY798" fmla="*/ 116183 h 116182"/>
              <a:gd name="connsiteX799" fmla="*/ 1170355 w 5250922"/>
              <a:gd name="connsiteY799" fmla="*/ 76533 h 116182"/>
              <a:gd name="connsiteX800" fmla="*/ 1191217 w 5250922"/>
              <a:gd name="connsiteY800" fmla="*/ 88290 h 116182"/>
              <a:gd name="connsiteX801" fmla="*/ 1132550 w 5250922"/>
              <a:gd name="connsiteY801" fmla="*/ 87368 h 116182"/>
              <a:gd name="connsiteX802" fmla="*/ 1141886 w 5250922"/>
              <a:gd name="connsiteY802" fmla="*/ 87368 h 116182"/>
              <a:gd name="connsiteX803" fmla="*/ 1141886 w 5250922"/>
              <a:gd name="connsiteY803" fmla="*/ 922 h 116182"/>
              <a:gd name="connsiteX804" fmla="*/ 1132550 w 5250922"/>
              <a:gd name="connsiteY804" fmla="*/ 922 h 116182"/>
              <a:gd name="connsiteX805" fmla="*/ 1132550 w 5250922"/>
              <a:gd name="connsiteY805" fmla="*/ 87368 h 116182"/>
              <a:gd name="connsiteX806" fmla="*/ 1072614 w 5250922"/>
              <a:gd name="connsiteY806" fmla="*/ 54979 h 116182"/>
              <a:gd name="connsiteX807" fmla="*/ 1090595 w 5250922"/>
              <a:gd name="connsiteY807" fmla="*/ 38036 h 116182"/>
              <a:gd name="connsiteX808" fmla="*/ 1107653 w 5250922"/>
              <a:gd name="connsiteY808" fmla="*/ 54979 h 116182"/>
              <a:gd name="connsiteX809" fmla="*/ 1072614 w 5250922"/>
              <a:gd name="connsiteY809" fmla="*/ 54979 h 116182"/>
              <a:gd name="connsiteX810" fmla="*/ 1093131 w 5250922"/>
              <a:gd name="connsiteY810" fmla="*/ 88290 h 116182"/>
              <a:gd name="connsiteX811" fmla="*/ 1113417 w 5250922"/>
              <a:gd name="connsiteY811" fmla="*/ 82296 h 116182"/>
              <a:gd name="connsiteX812" fmla="*/ 1113417 w 5250922"/>
              <a:gd name="connsiteY812" fmla="*/ 73306 h 116182"/>
              <a:gd name="connsiteX813" fmla="*/ 1093131 w 5250922"/>
              <a:gd name="connsiteY813" fmla="*/ 79645 h 116182"/>
              <a:gd name="connsiteX814" fmla="*/ 1072384 w 5250922"/>
              <a:gd name="connsiteY814" fmla="*/ 62586 h 116182"/>
              <a:gd name="connsiteX815" fmla="*/ 1117335 w 5250922"/>
              <a:gd name="connsiteY815" fmla="*/ 62586 h 116182"/>
              <a:gd name="connsiteX816" fmla="*/ 1117566 w 5250922"/>
              <a:gd name="connsiteY816" fmla="*/ 57861 h 116182"/>
              <a:gd name="connsiteX817" fmla="*/ 1090595 w 5250922"/>
              <a:gd name="connsiteY817" fmla="*/ 29507 h 116182"/>
              <a:gd name="connsiteX818" fmla="*/ 1062471 w 5250922"/>
              <a:gd name="connsiteY818" fmla="*/ 59475 h 116182"/>
              <a:gd name="connsiteX819" fmla="*/ 1093131 w 5250922"/>
              <a:gd name="connsiteY819" fmla="*/ 88290 h 116182"/>
              <a:gd name="connsiteX820" fmla="*/ 1007723 w 5250922"/>
              <a:gd name="connsiteY820" fmla="*/ 58898 h 116182"/>
              <a:gd name="connsiteX821" fmla="*/ 1025127 w 5250922"/>
              <a:gd name="connsiteY821" fmla="*/ 38613 h 116182"/>
              <a:gd name="connsiteX822" fmla="*/ 1039880 w 5250922"/>
              <a:gd name="connsiteY822" fmla="*/ 55556 h 116182"/>
              <a:gd name="connsiteX823" fmla="*/ 1039880 w 5250922"/>
              <a:gd name="connsiteY823" fmla="*/ 87368 h 116182"/>
              <a:gd name="connsiteX824" fmla="*/ 1049332 w 5250922"/>
              <a:gd name="connsiteY824" fmla="*/ 87368 h 116182"/>
              <a:gd name="connsiteX825" fmla="*/ 1049332 w 5250922"/>
              <a:gd name="connsiteY825" fmla="*/ 53942 h 116182"/>
              <a:gd name="connsiteX826" fmla="*/ 1027432 w 5250922"/>
              <a:gd name="connsiteY826" fmla="*/ 29507 h 116182"/>
              <a:gd name="connsiteX827" fmla="*/ 1007723 w 5250922"/>
              <a:gd name="connsiteY827" fmla="*/ 41148 h 116182"/>
              <a:gd name="connsiteX828" fmla="*/ 1007723 w 5250922"/>
              <a:gd name="connsiteY828" fmla="*/ 922 h 116182"/>
              <a:gd name="connsiteX829" fmla="*/ 998387 w 5250922"/>
              <a:gd name="connsiteY829" fmla="*/ 922 h 116182"/>
              <a:gd name="connsiteX830" fmla="*/ 998387 w 5250922"/>
              <a:gd name="connsiteY830" fmla="*/ 87368 h 116182"/>
              <a:gd name="connsiteX831" fmla="*/ 1007723 w 5250922"/>
              <a:gd name="connsiteY831" fmla="*/ 87368 h 116182"/>
              <a:gd name="connsiteX832" fmla="*/ 1007723 w 5250922"/>
              <a:gd name="connsiteY832" fmla="*/ 58898 h 116182"/>
              <a:gd name="connsiteX833" fmla="*/ 943407 w 5250922"/>
              <a:gd name="connsiteY833" fmla="*/ 87368 h 116182"/>
              <a:gd name="connsiteX834" fmla="*/ 952743 w 5250922"/>
              <a:gd name="connsiteY834" fmla="*/ 87368 h 116182"/>
              <a:gd name="connsiteX835" fmla="*/ 952743 w 5250922"/>
              <a:gd name="connsiteY835" fmla="*/ 922 h 116182"/>
              <a:gd name="connsiteX836" fmla="*/ 943407 w 5250922"/>
              <a:gd name="connsiteY836" fmla="*/ 922 h 116182"/>
              <a:gd name="connsiteX837" fmla="*/ 943407 w 5250922"/>
              <a:gd name="connsiteY837" fmla="*/ 87368 h 116182"/>
              <a:gd name="connsiteX838" fmla="*/ 914938 w 5250922"/>
              <a:gd name="connsiteY838" fmla="*/ 87368 h 116182"/>
              <a:gd name="connsiteX839" fmla="*/ 924274 w 5250922"/>
              <a:gd name="connsiteY839" fmla="*/ 87368 h 116182"/>
              <a:gd name="connsiteX840" fmla="*/ 924274 w 5250922"/>
              <a:gd name="connsiteY840" fmla="*/ 922 h 116182"/>
              <a:gd name="connsiteX841" fmla="*/ 914938 w 5250922"/>
              <a:gd name="connsiteY841" fmla="*/ 922 h 116182"/>
              <a:gd name="connsiteX842" fmla="*/ 914938 w 5250922"/>
              <a:gd name="connsiteY842" fmla="*/ 87368 h 116182"/>
              <a:gd name="connsiteX843" fmla="*/ 886469 w 5250922"/>
              <a:gd name="connsiteY843" fmla="*/ 87368 h 116182"/>
              <a:gd name="connsiteX844" fmla="*/ 895920 w 5250922"/>
              <a:gd name="connsiteY844" fmla="*/ 87368 h 116182"/>
              <a:gd name="connsiteX845" fmla="*/ 895920 w 5250922"/>
              <a:gd name="connsiteY845" fmla="*/ 30544 h 116182"/>
              <a:gd name="connsiteX846" fmla="*/ 886469 w 5250922"/>
              <a:gd name="connsiteY846" fmla="*/ 30544 h 116182"/>
              <a:gd name="connsiteX847" fmla="*/ 886469 w 5250922"/>
              <a:gd name="connsiteY847" fmla="*/ 87368 h 116182"/>
              <a:gd name="connsiteX848" fmla="*/ 890503 w 5250922"/>
              <a:gd name="connsiteY848" fmla="*/ 19710 h 116182"/>
              <a:gd name="connsiteX849" fmla="*/ 894537 w 5250922"/>
              <a:gd name="connsiteY849" fmla="*/ 18327 h 116182"/>
              <a:gd name="connsiteX850" fmla="*/ 901337 w 5250922"/>
              <a:gd name="connsiteY850" fmla="*/ 13601 h 116182"/>
              <a:gd name="connsiteX851" fmla="*/ 894537 w 5250922"/>
              <a:gd name="connsiteY851" fmla="*/ 8760 h 116182"/>
              <a:gd name="connsiteX852" fmla="*/ 890503 w 5250922"/>
              <a:gd name="connsiteY852" fmla="*/ 7492 h 116182"/>
              <a:gd name="connsiteX853" fmla="*/ 884509 w 5250922"/>
              <a:gd name="connsiteY853" fmla="*/ 13716 h 116182"/>
              <a:gd name="connsiteX854" fmla="*/ 890503 w 5250922"/>
              <a:gd name="connsiteY854" fmla="*/ 19710 h 116182"/>
              <a:gd name="connsiteX855" fmla="*/ 875980 w 5250922"/>
              <a:gd name="connsiteY855" fmla="*/ 30544 h 116182"/>
              <a:gd name="connsiteX856" fmla="*/ 866067 w 5250922"/>
              <a:gd name="connsiteY856" fmla="*/ 30544 h 116182"/>
              <a:gd name="connsiteX857" fmla="*/ 850162 w 5250922"/>
              <a:gd name="connsiteY857" fmla="*/ 68696 h 116182"/>
              <a:gd name="connsiteX858" fmla="*/ 830798 w 5250922"/>
              <a:gd name="connsiteY858" fmla="*/ 28584 h 116182"/>
              <a:gd name="connsiteX859" fmla="*/ 811319 w 5250922"/>
              <a:gd name="connsiteY859" fmla="*/ 68811 h 116182"/>
              <a:gd name="connsiteX860" fmla="*/ 795413 w 5250922"/>
              <a:gd name="connsiteY860" fmla="*/ 30544 h 116182"/>
              <a:gd name="connsiteX861" fmla="*/ 784694 w 5250922"/>
              <a:gd name="connsiteY861" fmla="*/ 30544 h 116182"/>
              <a:gd name="connsiteX862" fmla="*/ 810281 w 5250922"/>
              <a:gd name="connsiteY862" fmla="*/ 89327 h 116182"/>
              <a:gd name="connsiteX863" fmla="*/ 830913 w 5250922"/>
              <a:gd name="connsiteY863" fmla="*/ 47142 h 116182"/>
              <a:gd name="connsiteX864" fmla="*/ 851084 w 5250922"/>
              <a:gd name="connsiteY864" fmla="*/ 89327 h 116182"/>
              <a:gd name="connsiteX865" fmla="*/ 875980 w 5250922"/>
              <a:gd name="connsiteY865" fmla="*/ 30544 h 116182"/>
              <a:gd name="connsiteX866" fmla="*/ 712079 w 5250922"/>
              <a:gd name="connsiteY866" fmla="*/ 72499 h 116182"/>
              <a:gd name="connsiteX867" fmla="*/ 712079 w 5250922"/>
              <a:gd name="connsiteY867" fmla="*/ 82642 h 116182"/>
              <a:gd name="connsiteX868" fmla="*/ 731328 w 5250922"/>
              <a:gd name="connsiteY868" fmla="*/ 88290 h 116182"/>
              <a:gd name="connsiteX869" fmla="*/ 752421 w 5250922"/>
              <a:gd name="connsiteY869" fmla="*/ 70885 h 116182"/>
              <a:gd name="connsiteX870" fmla="*/ 741817 w 5250922"/>
              <a:gd name="connsiteY870" fmla="*/ 57285 h 116182"/>
              <a:gd name="connsiteX871" fmla="*/ 728331 w 5250922"/>
              <a:gd name="connsiteY871" fmla="*/ 51867 h 116182"/>
              <a:gd name="connsiteX872" fmla="*/ 722222 w 5250922"/>
              <a:gd name="connsiteY872" fmla="*/ 44721 h 116182"/>
              <a:gd name="connsiteX873" fmla="*/ 732596 w 5250922"/>
              <a:gd name="connsiteY873" fmla="*/ 37229 h 116182"/>
              <a:gd name="connsiteX874" fmla="*/ 749654 w 5250922"/>
              <a:gd name="connsiteY874" fmla="*/ 44376 h 116182"/>
              <a:gd name="connsiteX875" fmla="*/ 749654 w 5250922"/>
              <a:gd name="connsiteY875" fmla="*/ 34694 h 116182"/>
              <a:gd name="connsiteX876" fmla="*/ 732481 w 5250922"/>
              <a:gd name="connsiteY876" fmla="*/ 29507 h 116182"/>
              <a:gd name="connsiteX877" fmla="*/ 712886 w 5250922"/>
              <a:gd name="connsiteY877" fmla="*/ 45643 h 116182"/>
              <a:gd name="connsiteX878" fmla="*/ 723721 w 5250922"/>
              <a:gd name="connsiteY878" fmla="*/ 59936 h 116182"/>
              <a:gd name="connsiteX879" fmla="*/ 737091 w 5250922"/>
              <a:gd name="connsiteY879" fmla="*/ 65353 h 116182"/>
              <a:gd name="connsiteX880" fmla="*/ 742969 w 5250922"/>
              <a:gd name="connsiteY880" fmla="*/ 72614 h 116182"/>
              <a:gd name="connsiteX881" fmla="*/ 731558 w 5250922"/>
              <a:gd name="connsiteY881" fmla="*/ 80682 h 116182"/>
              <a:gd name="connsiteX882" fmla="*/ 712079 w 5250922"/>
              <a:gd name="connsiteY882" fmla="*/ 72499 h 116182"/>
              <a:gd name="connsiteX883" fmla="*/ 692370 w 5250922"/>
              <a:gd name="connsiteY883" fmla="*/ 58898 h 116182"/>
              <a:gd name="connsiteX884" fmla="*/ 672660 w 5250922"/>
              <a:gd name="connsiteY884" fmla="*/ 79530 h 116182"/>
              <a:gd name="connsiteX885" fmla="*/ 652605 w 5250922"/>
              <a:gd name="connsiteY885" fmla="*/ 58898 h 116182"/>
              <a:gd name="connsiteX886" fmla="*/ 672660 w 5250922"/>
              <a:gd name="connsiteY886" fmla="*/ 38382 h 116182"/>
              <a:gd name="connsiteX887" fmla="*/ 692370 w 5250922"/>
              <a:gd name="connsiteY887" fmla="*/ 58898 h 116182"/>
              <a:gd name="connsiteX888" fmla="*/ 673467 w 5250922"/>
              <a:gd name="connsiteY888" fmla="*/ 88290 h 116182"/>
              <a:gd name="connsiteX889" fmla="*/ 702052 w 5250922"/>
              <a:gd name="connsiteY889" fmla="*/ 58783 h 116182"/>
              <a:gd name="connsiteX890" fmla="*/ 673467 w 5250922"/>
              <a:gd name="connsiteY890" fmla="*/ 29507 h 116182"/>
              <a:gd name="connsiteX891" fmla="*/ 652605 w 5250922"/>
              <a:gd name="connsiteY891" fmla="*/ 41379 h 116182"/>
              <a:gd name="connsiteX892" fmla="*/ 652605 w 5250922"/>
              <a:gd name="connsiteY892" fmla="*/ 30544 h 116182"/>
              <a:gd name="connsiteX893" fmla="*/ 643269 w 5250922"/>
              <a:gd name="connsiteY893" fmla="*/ 30544 h 116182"/>
              <a:gd name="connsiteX894" fmla="*/ 643269 w 5250922"/>
              <a:gd name="connsiteY894" fmla="*/ 116183 h 116182"/>
              <a:gd name="connsiteX895" fmla="*/ 652605 w 5250922"/>
              <a:gd name="connsiteY895" fmla="*/ 116183 h 116182"/>
              <a:gd name="connsiteX896" fmla="*/ 652605 w 5250922"/>
              <a:gd name="connsiteY896" fmla="*/ 76533 h 116182"/>
              <a:gd name="connsiteX897" fmla="*/ 673467 w 5250922"/>
              <a:gd name="connsiteY897" fmla="*/ 88290 h 116182"/>
              <a:gd name="connsiteX898" fmla="*/ 614800 w 5250922"/>
              <a:gd name="connsiteY898" fmla="*/ 87368 h 116182"/>
              <a:gd name="connsiteX899" fmla="*/ 624251 w 5250922"/>
              <a:gd name="connsiteY899" fmla="*/ 87368 h 116182"/>
              <a:gd name="connsiteX900" fmla="*/ 624251 w 5250922"/>
              <a:gd name="connsiteY900" fmla="*/ 30544 h 116182"/>
              <a:gd name="connsiteX901" fmla="*/ 614800 w 5250922"/>
              <a:gd name="connsiteY901" fmla="*/ 30544 h 116182"/>
              <a:gd name="connsiteX902" fmla="*/ 614800 w 5250922"/>
              <a:gd name="connsiteY902" fmla="*/ 87368 h 116182"/>
              <a:gd name="connsiteX903" fmla="*/ 618834 w 5250922"/>
              <a:gd name="connsiteY903" fmla="*/ 19710 h 116182"/>
              <a:gd name="connsiteX904" fmla="*/ 622868 w 5250922"/>
              <a:gd name="connsiteY904" fmla="*/ 18327 h 116182"/>
              <a:gd name="connsiteX905" fmla="*/ 629668 w 5250922"/>
              <a:gd name="connsiteY905" fmla="*/ 13601 h 116182"/>
              <a:gd name="connsiteX906" fmla="*/ 622868 w 5250922"/>
              <a:gd name="connsiteY906" fmla="*/ 8760 h 116182"/>
              <a:gd name="connsiteX907" fmla="*/ 618834 w 5250922"/>
              <a:gd name="connsiteY907" fmla="*/ 7492 h 116182"/>
              <a:gd name="connsiteX908" fmla="*/ 612840 w 5250922"/>
              <a:gd name="connsiteY908" fmla="*/ 13716 h 116182"/>
              <a:gd name="connsiteX909" fmla="*/ 618834 w 5250922"/>
              <a:gd name="connsiteY909" fmla="*/ 19710 h 116182"/>
              <a:gd name="connsiteX910" fmla="*/ 603158 w 5250922"/>
              <a:gd name="connsiteY910" fmla="*/ 84371 h 116182"/>
              <a:gd name="connsiteX911" fmla="*/ 603158 w 5250922"/>
              <a:gd name="connsiteY911" fmla="*/ 75265 h 116182"/>
              <a:gd name="connsiteX912" fmla="*/ 589903 w 5250922"/>
              <a:gd name="connsiteY912" fmla="*/ 79415 h 116182"/>
              <a:gd name="connsiteX913" fmla="*/ 578838 w 5250922"/>
              <a:gd name="connsiteY913" fmla="*/ 68349 h 116182"/>
              <a:gd name="connsiteX914" fmla="*/ 578838 w 5250922"/>
              <a:gd name="connsiteY914" fmla="*/ 39189 h 116182"/>
              <a:gd name="connsiteX915" fmla="*/ 602351 w 5250922"/>
              <a:gd name="connsiteY915" fmla="*/ 39189 h 116182"/>
              <a:gd name="connsiteX916" fmla="*/ 602351 w 5250922"/>
              <a:gd name="connsiteY916" fmla="*/ 30544 h 116182"/>
              <a:gd name="connsiteX917" fmla="*/ 578838 w 5250922"/>
              <a:gd name="connsiteY917" fmla="*/ 30544 h 116182"/>
              <a:gd name="connsiteX918" fmla="*/ 578838 w 5250922"/>
              <a:gd name="connsiteY918" fmla="*/ 12448 h 116182"/>
              <a:gd name="connsiteX919" fmla="*/ 569502 w 5250922"/>
              <a:gd name="connsiteY919" fmla="*/ 12448 h 116182"/>
              <a:gd name="connsiteX920" fmla="*/ 569502 w 5250922"/>
              <a:gd name="connsiteY920" fmla="*/ 67658 h 116182"/>
              <a:gd name="connsiteX921" fmla="*/ 588981 w 5250922"/>
              <a:gd name="connsiteY921" fmla="*/ 88290 h 116182"/>
              <a:gd name="connsiteX922" fmla="*/ 603158 w 5250922"/>
              <a:gd name="connsiteY922" fmla="*/ 84371 h 116182"/>
              <a:gd name="connsiteX923" fmla="*/ 519479 w 5250922"/>
              <a:gd name="connsiteY923" fmla="*/ 58898 h 116182"/>
              <a:gd name="connsiteX924" fmla="*/ 499770 w 5250922"/>
              <a:gd name="connsiteY924" fmla="*/ 79530 h 116182"/>
              <a:gd name="connsiteX925" fmla="*/ 479714 w 5250922"/>
              <a:gd name="connsiteY925" fmla="*/ 58898 h 116182"/>
              <a:gd name="connsiteX926" fmla="*/ 499770 w 5250922"/>
              <a:gd name="connsiteY926" fmla="*/ 38382 h 116182"/>
              <a:gd name="connsiteX927" fmla="*/ 519479 w 5250922"/>
              <a:gd name="connsiteY927" fmla="*/ 58898 h 116182"/>
              <a:gd name="connsiteX928" fmla="*/ 500576 w 5250922"/>
              <a:gd name="connsiteY928" fmla="*/ 88290 h 116182"/>
              <a:gd name="connsiteX929" fmla="*/ 529161 w 5250922"/>
              <a:gd name="connsiteY929" fmla="*/ 58783 h 116182"/>
              <a:gd name="connsiteX930" fmla="*/ 500576 w 5250922"/>
              <a:gd name="connsiteY930" fmla="*/ 29507 h 116182"/>
              <a:gd name="connsiteX931" fmla="*/ 479714 w 5250922"/>
              <a:gd name="connsiteY931" fmla="*/ 41379 h 116182"/>
              <a:gd name="connsiteX932" fmla="*/ 479714 w 5250922"/>
              <a:gd name="connsiteY932" fmla="*/ 30544 h 116182"/>
              <a:gd name="connsiteX933" fmla="*/ 470378 w 5250922"/>
              <a:gd name="connsiteY933" fmla="*/ 30544 h 116182"/>
              <a:gd name="connsiteX934" fmla="*/ 470378 w 5250922"/>
              <a:gd name="connsiteY934" fmla="*/ 116183 h 116182"/>
              <a:gd name="connsiteX935" fmla="*/ 479714 w 5250922"/>
              <a:gd name="connsiteY935" fmla="*/ 116183 h 116182"/>
              <a:gd name="connsiteX936" fmla="*/ 479714 w 5250922"/>
              <a:gd name="connsiteY936" fmla="*/ 76533 h 116182"/>
              <a:gd name="connsiteX937" fmla="*/ 500576 w 5250922"/>
              <a:gd name="connsiteY937" fmla="*/ 88290 h 116182"/>
              <a:gd name="connsiteX938" fmla="*/ 445828 w 5250922"/>
              <a:gd name="connsiteY938" fmla="*/ 58898 h 116182"/>
              <a:gd name="connsiteX939" fmla="*/ 426118 w 5250922"/>
              <a:gd name="connsiteY939" fmla="*/ 79530 h 116182"/>
              <a:gd name="connsiteX940" fmla="*/ 406063 w 5250922"/>
              <a:gd name="connsiteY940" fmla="*/ 58898 h 116182"/>
              <a:gd name="connsiteX941" fmla="*/ 426118 w 5250922"/>
              <a:gd name="connsiteY941" fmla="*/ 38382 h 116182"/>
              <a:gd name="connsiteX942" fmla="*/ 445828 w 5250922"/>
              <a:gd name="connsiteY942" fmla="*/ 58898 h 116182"/>
              <a:gd name="connsiteX943" fmla="*/ 426233 w 5250922"/>
              <a:gd name="connsiteY943" fmla="*/ 88290 h 116182"/>
              <a:gd name="connsiteX944" fmla="*/ 455509 w 5250922"/>
              <a:gd name="connsiteY944" fmla="*/ 58783 h 116182"/>
              <a:gd name="connsiteX945" fmla="*/ 426233 w 5250922"/>
              <a:gd name="connsiteY945" fmla="*/ 29507 h 116182"/>
              <a:gd name="connsiteX946" fmla="*/ 396381 w 5250922"/>
              <a:gd name="connsiteY946" fmla="*/ 58783 h 116182"/>
              <a:gd name="connsiteX947" fmla="*/ 426233 w 5250922"/>
              <a:gd name="connsiteY947" fmla="*/ 88290 h 116182"/>
              <a:gd name="connsiteX948" fmla="*/ 389004 w 5250922"/>
              <a:gd name="connsiteY948" fmla="*/ 84371 h 116182"/>
              <a:gd name="connsiteX949" fmla="*/ 389004 w 5250922"/>
              <a:gd name="connsiteY949" fmla="*/ 75265 h 116182"/>
              <a:gd name="connsiteX950" fmla="*/ 375749 w 5250922"/>
              <a:gd name="connsiteY950" fmla="*/ 79415 h 116182"/>
              <a:gd name="connsiteX951" fmla="*/ 364684 w 5250922"/>
              <a:gd name="connsiteY951" fmla="*/ 68349 h 116182"/>
              <a:gd name="connsiteX952" fmla="*/ 364684 w 5250922"/>
              <a:gd name="connsiteY952" fmla="*/ 39189 h 116182"/>
              <a:gd name="connsiteX953" fmla="*/ 388197 w 5250922"/>
              <a:gd name="connsiteY953" fmla="*/ 39189 h 116182"/>
              <a:gd name="connsiteX954" fmla="*/ 388197 w 5250922"/>
              <a:gd name="connsiteY954" fmla="*/ 30544 h 116182"/>
              <a:gd name="connsiteX955" fmla="*/ 364684 w 5250922"/>
              <a:gd name="connsiteY955" fmla="*/ 30544 h 116182"/>
              <a:gd name="connsiteX956" fmla="*/ 364684 w 5250922"/>
              <a:gd name="connsiteY956" fmla="*/ 12448 h 116182"/>
              <a:gd name="connsiteX957" fmla="*/ 355348 w 5250922"/>
              <a:gd name="connsiteY957" fmla="*/ 12448 h 116182"/>
              <a:gd name="connsiteX958" fmla="*/ 355348 w 5250922"/>
              <a:gd name="connsiteY958" fmla="*/ 67658 h 116182"/>
              <a:gd name="connsiteX959" fmla="*/ 374827 w 5250922"/>
              <a:gd name="connsiteY959" fmla="*/ 88290 h 116182"/>
              <a:gd name="connsiteX960" fmla="*/ 389004 w 5250922"/>
              <a:gd name="connsiteY960" fmla="*/ 84371 h 116182"/>
              <a:gd name="connsiteX961" fmla="*/ 269825 w 5250922"/>
              <a:gd name="connsiteY961" fmla="*/ 54979 h 116182"/>
              <a:gd name="connsiteX962" fmla="*/ 287806 w 5250922"/>
              <a:gd name="connsiteY962" fmla="*/ 38036 h 116182"/>
              <a:gd name="connsiteX963" fmla="*/ 304864 w 5250922"/>
              <a:gd name="connsiteY963" fmla="*/ 54979 h 116182"/>
              <a:gd name="connsiteX964" fmla="*/ 269825 w 5250922"/>
              <a:gd name="connsiteY964" fmla="*/ 54979 h 116182"/>
              <a:gd name="connsiteX965" fmla="*/ 290341 w 5250922"/>
              <a:gd name="connsiteY965" fmla="*/ 88290 h 116182"/>
              <a:gd name="connsiteX966" fmla="*/ 310627 w 5250922"/>
              <a:gd name="connsiteY966" fmla="*/ 82296 h 116182"/>
              <a:gd name="connsiteX967" fmla="*/ 310627 w 5250922"/>
              <a:gd name="connsiteY967" fmla="*/ 73306 h 116182"/>
              <a:gd name="connsiteX968" fmla="*/ 290341 w 5250922"/>
              <a:gd name="connsiteY968" fmla="*/ 79645 h 116182"/>
              <a:gd name="connsiteX969" fmla="*/ 269594 w 5250922"/>
              <a:gd name="connsiteY969" fmla="*/ 62586 h 116182"/>
              <a:gd name="connsiteX970" fmla="*/ 314546 w 5250922"/>
              <a:gd name="connsiteY970" fmla="*/ 62586 h 116182"/>
              <a:gd name="connsiteX971" fmla="*/ 314776 w 5250922"/>
              <a:gd name="connsiteY971" fmla="*/ 57861 h 116182"/>
              <a:gd name="connsiteX972" fmla="*/ 287806 w 5250922"/>
              <a:gd name="connsiteY972" fmla="*/ 29507 h 116182"/>
              <a:gd name="connsiteX973" fmla="*/ 259682 w 5250922"/>
              <a:gd name="connsiteY973" fmla="*/ 59475 h 116182"/>
              <a:gd name="connsiteX974" fmla="*/ 290341 w 5250922"/>
              <a:gd name="connsiteY974" fmla="*/ 88290 h 116182"/>
              <a:gd name="connsiteX975" fmla="*/ 209428 w 5250922"/>
              <a:gd name="connsiteY975" fmla="*/ 72499 h 116182"/>
              <a:gd name="connsiteX976" fmla="*/ 209428 w 5250922"/>
              <a:gd name="connsiteY976" fmla="*/ 82642 h 116182"/>
              <a:gd name="connsiteX977" fmla="*/ 228677 w 5250922"/>
              <a:gd name="connsiteY977" fmla="*/ 88290 h 116182"/>
              <a:gd name="connsiteX978" fmla="*/ 249769 w 5250922"/>
              <a:gd name="connsiteY978" fmla="*/ 70885 h 116182"/>
              <a:gd name="connsiteX979" fmla="*/ 239166 w 5250922"/>
              <a:gd name="connsiteY979" fmla="*/ 57285 h 116182"/>
              <a:gd name="connsiteX980" fmla="*/ 225680 w 5250922"/>
              <a:gd name="connsiteY980" fmla="*/ 51867 h 116182"/>
              <a:gd name="connsiteX981" fmla="*/ 219571 w 5250922"/>
              <a:gd name="connsiteY981" fmla="*/ 44721 h 116182"/>
              <a:gd name="connsiteX982" fmla="*/ 229945 w 5250922"/>
              <a:gd name="connsiteY982" fmla="*/ 37229 h 116182"/>
              <a:gd name="connsiteX983" fmla="*/ 247003 w 5250922"/>
              <a:gd name="connsiteY983" fmla="*/ 44376 h 116182"/>
              <a:gd name="connsiteX984" fmla="*/ 247003 w 5250922"/>
              <a:gd name="connsiteY984" fmla="*/ 34694 h 116182"/>
              <a:gd name="connsiteX985" fmla="*/ 229829 w 5250922"/>
              <a:gd name="connsiteY985" fmla="*/ 29507 h 116182"/>
              <a:gd name="connsiteX986" fmla="*/ 210235 w 5250922"/>
              <a:gd name="connsiteY986" fmla="*/ 45643 h 116182"/>
              <a:gd name="connsiteX987" fmla="*/ 221070 w 5250922"/>
              <a:gd name="connsiteY987" fmla="*/ 59936 h 116182"/>
              <a:gd name="connsiteX988" fmla="*/ 234440 w 5250922"/>
              <a:gd name="connsiteY988" fmla="*/ 65353 h 116182"/>
              <a:gd name="connsiteX989" fmla="*/ 240318 w 5250922"/>
              <a:gd name="connsiteY989" fmla="*/ 72614 h 116182"/>
              <a:gd name="connsiteX990" fmla="*/ 228907 w 5250922"/>
              <a:gd name="connsiteY990" fmla="*/ 80682 h 116182"/>
              <a:gd name="connsiteX991" fmla="*/ 209428 w 5250922"/>
              <a:gd name="connsiteY991" fmla="*/ 72499 h 116182"/>
              <a:gd name="connsiteX992" fmla="*/ 153758 w 5250922"/>
              <a:gd name="connsiteY992" fmla="*/ 54979 h 116182"/>
              <a:gd name="connsiteX993" fmla="*/ 171738 w 5250922"/>
              <a:gd name="connsiteY993" fmla="*/ 38036 h 116182"/>
              <a:gd name="connsiteX994" fmla="*/ 188797 w 5250922"/>
              <a:gd name="connsiteY994" fmla="*/ 54979 h 116182"/>
              <a:gd name="connsiteX995" fmla="*/ 153758 w 5250922"/>
              <a:gd name="connsiteY995" fmla="*/ 54979 h 116182"/>
              <a:gd name="connsiteX996" fmla="*/ 174274 w 5250922"/>
              <a:gd name="connsiteY996" fmla="*/ 88290 h 116182"/>
              <a:gd name="connsiteX997" fmla="*/ 194560 w 5250922"/>
              <a:gd name="connsiteY997" fmla="*/ 82296 h 116182"/>
              <a:gd name="connsiteX998" fmla="*/ 194560 w 5250922"/>
              <a:gd name="connsiteY998" fmla="*/ 73306 h 116182"/>
              <a:gd name="connsiteX999" fmla="*/ 174274 w 5250922"/>
              <a:gd name="connsiteY999" fmla="*/ 79645 h 116182"/>
              <a:gd name="connsiteX1000" fmla="*/ 153527 w 5250922"/>
              <a:gd name="connsiteY1000" fmla="*/ 62586 h 116182"/>
              <a:gd name="connsiteX1001" fmla="*/ 198479 w 5250922"/>
              <a:gd name="connsiteY1001" fmla="*/ 62586 h 116182"/>
              <a:gd name="connsiteX1002" fmla="*/ 198709 w 5250922"/>
              <a:gd name="connsiteY1002" fmla="*/ 57861 h 116182"/>
              <a:gd name="connsiteX1003" fmla="*/ 171738 w 5250922"/>
              <a:gd name="connsiteY1003" fmla="*/ 29507 h 116182"/>
              <a:gd name="connsiteX1004" fmla="*/ 143615 w 5250922"/>
              <a:gd name="connsiteY1004" fmla="*/ 59475 h 116182"/>
              <a:gd name="connsiteX1005" fmla="*/ 174274 w 5250922"/>
              <a:gd name="connsiteY1005" fmla="*/ 88290 h 116182"/>
              <a:gd name="connsiteX1006" fmla="*/ 88866 w 5250922"/>
              <a:gd name="connsiteY1006" fmla="*/ 58898 h 116182"/>
              <a:gd name="connsiteX1007" fmla="*/ 106270 w 5250922"/>
              <a:gd name="connsiteY1007" fmla="*/ 38613 h 116182"/>
              <a:gd name="connsiteX1008" fmla="*/ 121024 w 5250922"/>
              <a:gd name="connsiteY1008" fmla="*/ 55556 h 116182"/>
              <a:gd name="connsiteX1009" fmla="*/ 121024 w 5250922"/>
              <a:gd name="connsiteY1009" fmla="*/ 87368 h 116182"/>
              <a:gd name="connsiteX1010" fmla="*/ 130475 w 5250922"/>
              <a:gd name="connsiteY1010" fmla="*/ 87368 h 116182"/>
              <a:gd name="connsiteX1011" fmla="*/ 130475 w 5250922"/>
              <a:gd name="connsiteY1011" fmla="*/ 53942 h 116182"/>
              <a:gd name="connsiteX1012" fmla="*/ 108575 w 5250922"/>
              <a:gd name="connsiteY1012" fmla="*/ 29507 h 116182"/>
              <a:gd name="connsiteX1013" fmla="*/ 88866 w 5250922"/>
              <a:gd name="connsiteY1013" fmla="*/ 41148 h 116182"/>
              <a:gd name="connsiteX1014" fmla="*/ 88866 w 5250922"/>
              <a:gd name="connsiteY1014" fmla="*/ 922 h 116182"/>
              <a:gd name="connsiteX1015" fmla="*/ 79530 w 5250922"/>
              <a:gd name="connsiteY1015" fmla="*/ 922 h 116182"/>
              <a:gd name="connsiteX1016" fmla="*/ 79530 w 5250922"/>
              <a:gd name="connsiteY1016" fmla="*/ 87368 h 116182"/>
              <a:gd name="connsiteX1017" fmla="*/ 88866 w 5250922"/>
              <a:gd name="connsiteY1017" fmla="*/ 87368 h 116182"/>
              <a:gd name="connsiteX1018" fmla="*/ 88866 w 5250922"/>
              <a:gd name="connsiteY1018" fmla="*/ 58898 h 116182"/>
              <a:gd name="connsiteX1019" fmla="*/ 68580 w 5250922"/>
              <a:gd name="connsiteY1019" fmla="*/ 9798 h 116182"/>
              <a:gd name="connsiteX1020" fmla="*/ 68580 w 5250922"/>
              <a:gd name="connsiteY1020" fmla="*/ 922 h 116182"/>
              <a:gd name="connsiteX1021" fmla="*/ 0 w 5250922"/>
              <a:gd name="connsiteY1021" fmla="*/ 922 h 116182"/>
              <a:gd name="connsiteX1022" fmla="*/ 0 w 5250922"/>
              <a:gd name="connsiteY1022" fmla="*/ 9798 h 116182"/>
              <a:gd name="connsiteX1023" fmla="*/ 29391 w 5250922"/>
              <a:gd name="connsiteY1023" fmla="*/ 9798 h 116182"/>
              <a:gd name="connsiteX1024" fmla="*/ 29391 w 5250922"/>
              <a:gd name="connsiteY1024" fmla="*/ 87368 h 116182"/>
              <a:gd name="connsiteX1025" fmla="*/ 39189 w 5250922"/>
              <a:gd name="connsiteY1025" fmla="*/ 87368 h 116182"/>
              <a:gd name="connsiteX1026" fmla="*/ 39189 w 5250922"/>
              <a:gd name="connsiteY1026" fmla="*/ 9798 h 116182"/>
              <a:gd name="connsiteX1027" fmla="*/ 68580 w 5250922"/>
              <a:gd name="connsiteY1027" fmla="*/ 9798 h 1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</a:cxnLst>
            <a:rect l="l" t="t" r="r" b="b"/>
            <a:pathLst>
              <a:path w="5250922" h="116182">
                <a:moveTo>
                  <a:pt x="5244238" y="88290"/>
                </a:moveTo>
                <a:cubicBezTo>
                  <a:pt x="5248157" y="88290"/>
                  <a:pt x="5250923" y="85754"/>
                  <a:pt x="5250923" y="81720"/>
                </a:cubicBezTo>
                <a:cubicBezTo>
                  <a:pt x="5250923" y="77685"/>
                  <a:pt x="5248157" y="75035"/>
                  <a:pt x="5244238" y="75035"/>
                </a:cubicBezTo>
                <a:cubicBezTo>
                  <a:pt x="5240319" y="75035"/>
                  <a:pt x="5237322" y="77685"/>
                  <a:pt x="5237322" y="81720"/>
                </a:cubicBezTo>
                <a:cubicBezTo>
                  <a:pt x="5237322" y="85754"/>
                  <a:pt x="5240204" y="88290"/>
                  <a:pt x="5244238" y="88290"/>
                </a:cubicBezTo>
                <a:moveTo>
                  <a:pt x="5244238" y="45643"/>
                </a:moveTo>
                <a:cubicBezTo>
                  <a:pt x="5248157" y="45643"/>
                  <a:pt x="5250923" y="43107"/>
                  <a:pt x="5250923" y="39073"/>
                </a:cubicBezTo>
                <a:cubicBezTo>
                  <a:pt x="5250923" y="35039"/>
                  <a:pt x="5248157" y="32273"/>
                  <a:pt x="5244238" y="32273"/>
                </a:cubicBezTo>
                <a:cubicBezTo>
                  <a:pt x="5240319" y="32273"/>
                  <a:pt x="5237322" y="35039"/>
                  <a:pt x="5237322" y="39073"/>
                </a:cubicBezTo>
                <a:cubicBezTo>
                  <a:pt x="5237322" y="43107"/>
                  <a:pt x="5240204" y="45643"/>
                  <a:pt x="5244238" y="45643"/>
                </a:cubicBezTo>
                <a:moveTo>
                  <a:pt x="5179692" y="54979"/>
                </a:moveTo>
                <a:cubicBezTo>
                  <a:pt x="5181075" y="45297"/>
                  <a:pt x="5187299" y="38036"/>
                  <a:pt x="5197673" y="38036"/>
                </a:cubicBezTo>
                <a:cubicBezTo>
                  <a:pt x="5208046" y="38036"/>
                  <a:pt x="5213925" y="45297"/>
                  <a:pt x="5214731" y="54979"/>
                </a:cubicBezTo>
                <a:lnTo>
                  <a:pt x="5179692" y="54979"/>
                </a:lnTo>
                <a:close/>
                <a:moveTo>
                  <a:pt x="5200208" y="88290"/>
                </a:moveTo>
                <a:cubicBezTo>
                  <a:pt x="5207470" y="88290"/>
                  <a:pt x="5214385" y="86445"/>
                  <a:pt x="5220494" y="82296"/>
                </a:cubicBezTo>
                <a:lnTo>
                  <a:pt x="5220494" y="73306"/>
                </a:lnTo>
                <a:cubicBezTo>
                  <a:pt x="5214501" y="77570"/>
                  <a:pt x="5207470" y="79645"/>
                  <a:pt x="5200208" y="79645"/>
                </a:cubicBezTo>
                <a:cubicBezTo>
                  <a:pt x="5188913" y="79645"/>
                  <a:pt x="5180960" y="72729"/>
                  <a:pt x="5179461" y="62586"/>
                </a:cubicBezTo>
                <a:lnTo>
                  <a:pt x="5224413" y="62586"/>
                </a:lnTo>
                <a:cubicBezTo>
                  <a:pt x="5224413" y="60973"/>
                  <a:pt x="5224644" y="59475"/>
                  <a:pt x="5224644" y="57861"/>
                </a:cubicBezTo>
                <a:cubicBezTo>
                  <a:pt x="5224644" y="41609"/>
                  <a:pt x="5214040" y="29507"/>
                  <a:pt x="5197673" y="29507"/>
                </a:cubicBezTo>
                <a:cubicBezTo>
                  <a:pt x="5180384" y="29507"/>
                  <a:pt x="5169549" y="42416"/>
                  <a:pt x="5169549" y="59475"/>
                </a:cubicBezTo>
                <a:cubicBezTo>
                  <a:pt x="5169549" y="76533"/>
                  <a:pt x="5182458" y="88290"/>
                  <a:pt x="5200208" y="88290"/>
                </a:cubicBezTo>
                <a:moveTo>
                  <a:pt x="5143500" y="60166"/>
                </a:moveTo>
                <a:cubicBezTo>
                  <a:pt x="5143500" y="46220"/>
                  <a:pt x="5152952" y="38613"/>
                  <a:pt x="5164247" y="40110"/>
                </a:cubicBezTo>
                <a:lnTo>
                  <a:pt x="5164247" y="29507"/>
                </a:lnTo>
                <a:cubicBezTo>
                  <a:pt x="5155142" y="29507"/>
                  <a:pt x="5147765" y="34578"/>
                  <a:pt x="5143500" y="43223"/>
                </a:cubicBezTo>
                <a:lnTo>
                  <a:pt x="5143500" y="30544"/>
                </a:lnTo>
                <a:lnTo>
                  <a:pt x="5134164" y="30544"/>
                </a:lnTo>
                <a:lnTo>
                  <a:pt x="5134164" y="87368"/>
                </a:lnTo>
                <a:lnTo>
                  <a:pt x="5143500" y="87368"/>
                </a:lnTo>
                <a:lnTo>
                  <a:pt x="5143500" y="60166"/>
                </a:lnTo>
                <a:close/>
                <a:moveTo>
                  <a:pt x="5107309" y="63278"/>
                </a:moveTo>
                <a:cubicBezTo>
                  <a:pt x="5107309" y="74112"/>
                  <a:pt x="5100969" y="79530"/>
                  <a:pt x="5091633" y="79530"/>
                </a:cubicBezTo>
                <a:cubicBezTo>
                  <a:pt x="5082297" y="79530"/>
                  <a:pt x="5075842" y="74112"/>
                  <a:pt x="5075842" y="63278"/>
                </a:cubicBezTo>
                <a:lnTo>
                  <a:pt x="5075842" y="30544"/>
                </a:lnTo>
                <a:lnTo>
                  <a:pt x="5066506" y="30544"/>
                </a:lnTo>
                <a:lnTo>
                  <a:pt x="5066506" y="62356"/>
                </a:lnTo>
                <a:cubicBezTo>
                  <a:pt x="5066506" y="78492"/>
                  <a:pt x="5076188" y="88290"/>
                  <a:pt x="5091633" y="88290"/>
                </a:cubicBezTo>
                <a:cubicBezTo>
                  <a:pt x="5107078" y="88290"/>
                  <a:pt x="5116645" y="78492"/>
                  <a:pt x="5116645" y="62356"/>
                </a:cubicBezTo>
                <a:lnTo>
                  <a:pt x="5116645" y="30544"/>
                </a:lnTo>
                <a:lnTo>
                  <a:pt x="5107309" y="30544"/>
                </a:lnTo>
                <a:lnTo>
                  <a:pt x="5107309" y="63278"/>
                </a:lnTo>
                <a:close/>
                <a:moveTo>
                  <a:pt x="5014409" y="58898"/>
                </a:moveTo>
                <a:cubicBezTo>
                  <a:pt x="5014409" y="46796"/>
                  <a:pt x="5022938" y="38382"/>
                  <a:pt x="5035040" y="38382"/>
                </a:cubicBezTo>
                <a:cubicBezTo>
                  <a:pt x="5042071" y="38382"/>
                  <a:pt x="5048180" y="40917"/>
                  <a:pt x="5052675" y="45643"/>
                </a:cubicBezTo>
                <a:lnTo>
                  <a:pt x="5052675" y="35270"/>
                </a:lnTo>
                <a:cubicBezTo>
                  <a:pt x="5047719" y="31466"/>
                  <a:pt x="5041380" y="29507"/>
                  <a:pt x="5034464" y="29507"/>
                </a:cubicBezTo>
                <a:cubicBezTo>
                  <a:pt x="5017175" y="29507"/>
                  <a:pt x="5004727" y="41609"/>
                  <a:pt x="5004727" y="58898"/>
                </a:cubicBezTo>
                <a:cubicBezTo>
                  <a:pt x="5004727" y="76187"/>
                  <a:pt x="5016829" y="88290"/>
                  <a:pt x="5034348" y="88290"/>
                </a:cubicBezTo>
                <a:cubicBezTo>
                  <a:pt x="5041149" y="88290"/>
                  <a:pt x="5047719" y="86676"/>
                  <a:pt x="5053251" y="82988"/>
                </a:cubicBezTo>
                <a:lnTo>
                  <a:pt x="5053251" y="73421"/>
                </a:lnTo>
                <a:cubicBezTo>
                  <a:pt x="5048295" y="77685"/>
                  <a:pt x="5042071" y="79530"/>
                  <a:pt x="5035155" y="79530"/>
                </a:cubicBezTo>
                <a:cubicBezTo>
                  <a:pt x="5023053" y="79530"/>
                  <a:pt x="5014409" y="70885"/>
                  <a:pt x="5014409" y="58898"/>
                </a:cubicBezTo>
                <a:moveTo>
                  <a:pt x="4949171" y="54979"/>
                </a:moveTo>
                <a:cubicBezTo>
                  <a:pt x="4950554" y="45297"/>
                  <a:pt x="4956778" y="38036"/>
                  <a:pt x="4967152" y="38036"/>
                </a:cubicBezTo>
                <a:cubicBezTo>
                  <a:pt x="4977525" y="38036"/>
                  <a:pt x="4983404" y="45297"/>
                  <a:pt x="4984210" y="54979"/>
                </a:cubicBezTo>
                <a:lnTo>
                  <a:pt x="4949171" y="54979"/>
                </a:lnTo>
                <a:close/>
                <a:moveTo>
                  <a:pt x="4969687" y="88290"/>
                </a:moveTo>
                <a:cubicBezTo>
                  <a:pt x="4976949" y="88290"/>
                  <a:pt x="4983864" y="86445"/>
                  <a:pt x="4989973" y="82296"/>
                </a:cubicBezTo>
                <a:lnTo>
                  <a:pt x="4989973" y="73306"/>
                </a:lnTo>
                <a:cubicBezTo>
                  <a:pt x="4983980" y="77570"/>
                  <a:pt x="4976949" y="79645"/>
                  <a:pt x="4969687" y="79645"/>
                </a:cubicBezTo>
                <a:cubicBezTo>
                  <a:pt x="4958392" y="79645"/>
                  <a:pt x="4950439" y="72729"/>
                  <a:pt x="4948940" y="62586"/>
                </a:cubicBezTo>
                <a:lnTo>
                  <a:pt x="4993892" y="62586"/>
                </a:lnTo>
                <a:cubicBezTo>
                  <a:pt x="4993892" y="60973"/>
                  <a:pt x="4994123" y="59475"/>
                  <a:pt x="4994123" y="57861"/>
                </a:cubicBezTo>
                <a:cubicBezTo>
                  <a:pt x="4994123" y="41609"/>
                  <a:pt x="4983519" y="29507"/>
                  <a:pt x="4967152" y="29507"/>
                </a:cubicBezTo>
                <a:cubicBezTo>
                  <a:pt x="4949863" y="29507"/>
                  <a:pt x="4939028" y="42416"/>
                  <a:pt x="4939028" y="59475"/>
                </a:cubicBezTo>
                <a:cubicBezTo>
                  <a:pt x="4939028" y="76533"/>
                  <a:pt x="4951937" y="88290"/>
                  <a:pt x="4969687" y="88290"/>
                </a:cubicBezTo>
                <a:moveTo>
                  <a:pt x="4888774" y="72499"/>
                </a:moveTo>
                <a:lnTo>
                  <a:pt x="4888774" y="82642"/>
                </a:lnTo>
                <a:cubicBezTo>
                  <a:pt x="4893731" y="86330"/>
                  <a:pt x="4900531" y="88290"/>
                  <a:pt x="4908023" y="88290"/>
                </a:cubicBezTo>
                <a:cubicBezTo>
                  <a:pt x="4920471" y="88290"/>
                  <a:pt x="4929116" y="81605"/>
                  <a:pt x="4929116" y="70885"/>
                </a:cubicBezTo>
                <a:cubicBezTo>
                  <a:pt x="4929116" y="64776"/>
                  <a:pt x="4925773" y="60396"/>
                  <a:pt x="4918512" y="57285"/>
                </a:cubicBezTo>
                <a:lnTo>
                  <a:pt x="4905026" y="51867"/>
                </a:lnTo>
                <a:cubicBezTo>
                  <a:pt x="4900531" y="50139"/>
                  <a:pt x="4898917" y="48063"/>
                  <a:pt x="4898917" y="44721"/>
                </a:cubicBezTo>
                <a:cubicBezTo>
                  <a:pt x="4898917" y="39996"/>
                  <a:pt x="4903182" y="37229"/>
                  <a:pt x="4909291" y="37229"/>
                </a:cubicBezTo>
                <a:cubicBezTo>
                  <a:pt x="4914939" y="37229"/>
                  <a:pt x="4921163" y="39880"/>
                  <a:pt x="4926349" y="44376"/>
                </a:cubicBezTo>
                <a:lnTo>
                  <a:pt x="4926349" y="34694"/>
                </a:lnTo>
                <a:cubicBezTo>
                  <a:pt x="4921969" y="31351"/>
                  <a:pt x="4915746" y="29507"/>
                  <a:pt x="4909176" y="29507"/>
                </a:cubicBezTo>
                <a:cubicBezTo>
                  <a:pt x="4897534" y="29507"/>
                  <a:pt x="4889581" y="35731"/>
                  <a:pt x="4889581" y="45643"/>
                </a:cubicBezTo>
                <a:cubicBezTo>
                  <a:pt x="4889581" y="52905"/>
                  <a:pt x="4893385" y="56939"/>
                  <a:pt x="4900416" y="59936"/>
                </a:cubicBezTo>
                <a:lnTo>
                  <a:pt x="4913786" y="65353"/>
                </a:lnTo>
                <a:cubicBezTo>
                  <a:pt x="4918051" y="67082"/>
                  <a:pt x="4919664" y="69502"/>
                  <a:pt x="4919664" y="72614"/>
                </a:cubicBezTo>
                <a:cubicBezTo>
                  <a:pt x="4919664" y="77801"/>
                  <a:pt x="4914939" y="80682"/>
                  <a:pt x="4908253" y="80682"/>
                </a:cubicBezTo>
                <a:cubicBezTo>
                  <a:pt x="4901568" y="80682"/>
                  <a:pt x="4894883" y="78147"/>
                  <a:pt x="4888774" y="72499"/>
                </a:cubicBezTo>
                <a:moveTo>
                  <a:pt x="4818005" y="38382"/>
                </a:moveTo>
                <a:cubicBezTo>
                  <a:pt x="4829646" y="38382"/>
                  <a:pt x="4837945" y="47142"/>
                  <a:pt x="4837945" y="59129"/>
                </a:cubicBezTo>
                <a:cubicBezTo>
                  <a:pt x="4837945" y="71116"/>
                  <a:pt x="4829646" y="79530"/>
                  <a:pt x="4818005" y="79530"/>
                </a:cubicBezTo>
                <a:cubicBezTo>
                  <a:pt x="4806363" y="79530"/>
                  <a:pt x="4798295" y="70885"/>
                  <a:pt x="4798295" y="59129"/>
                </a:cubicBezTo>
                <a:cubicBezTo>
                  <a:pt x="4798295" y="47372"/>
                  <a:pt x="4806594" y="38382"/>
                  <a:pt x="4818005" y="38382"/>
                </a:cubicBezTo>
                <a:moveTo>
                  <a:pt x="4837945" y="87368"/>
                </a:moveTo>
                <a:lnTo>
                  <a:pt x="4847396" y="87368"/>
                </a:lnTo>
                <a:lnTo>
                  <a:pt x="4847396" y="922"/>
                </a:lnTo>
                <a:lnTo>
                  <a:pt x="4837945" y="922"/>
                </a:lnTo>
                <a:lnTo>
                  <a:pt x="4837945" y="41379"/>
                </a:lnTo>
                <a:cubicBezTo>
                  <a:pt x="4833680" y="34002"/>
                  <a:pt x="4826303" y="29507"/>
                  <a:pt x="4817198" y="29507"/>
                </a:cubicBezTo>
                <a:cubicBezTo>
                  <a:pt x="4800485" y="29507"/>
                  <a:pt x="4788613" y="42070"/>
                  <a:pt x="4788613" y="59244"/>
                </a:cubicBezTo>
                <a:cubicBezTo>
                  <a:pt x="4788613" y="76418"/>
                  <a:pt x="4800485" y="88290"/>
                  <a:pt x="4817198" y="88290"/>
                </a:cubicBezTo>
                <a:cubicBezTo>
                  <a:pt x="4826303" y="88290"/>
                  <a:pt x="4833680" y="83795"/>
                  <a:pt x="4837945" y="76649"/>
                </a:cubicBezTo>
                <a:lnTo>
                  <a:pt x="4837945" y="87368"/>
                </a:lnTo>
                <a:close/>
                <a:moveTo>
                  <a:pt x="4733865" y="58898"/>
                </a:moveTo>
                <a:cubicBezTo>
                  <a:pt x="4733865" y="47603"/>
                  <a:pt x="4740780" y="38613"/>
                  <a:pt x="4751269" y="38613"/>
                </a:cubicBezTo>
                <a:cubicBezTo>
                  <a:pt x="4761181" y="38613"/>
                  <a:pt x="4766022" y="44490"/>
                  <a:pt x="4766022" y="55556"/>
                </a:cubicBezTo>
                <a:lnTo>
                  <a:pt x="4766022" y="87368"/>
                </a:lnTo>
                <a:lnTo>
                  <a:pt x="4775473" y="87368"/>
                </a:lnTo>
                <a:lnTo>
                  <a:pt x="4775473" y="53942"/>
                </a:lnTo>
                <a:cubicBezTo>
                  <a:pt x="4775473" y="39880"/>
                  <a:pt x="4767982" y="29507"/>
                  <a:pt x="4753574" y="29507"/>
                </a:cubicBezTo>
                <a:cubicBezTo>
                  <a:pt x="4744814" y="29507"/>
                  <a:pt x="4737898" y="34117"/>
                  <a:pt x="4733865" y="41148"/>
                </a:cubicBezTo>
                <a:lnTo>
                  <a:pt x="4733865" y="30544"/>
                </a:lnTo>
                <a:lnTo>
                  <a:pt x="4724528" y="30544"/>
                </a:lnTo>
                <a:lnTo>
                  <a:pt x="4724528" y="87368"/>
                </a:lnTo>
                <a:lnTo>
                  <a:pt x="4733865" y="87368"/>
                </a:lnTo>
                <a:lnTo>
                  <a:pt x="4733865" y="58898"/>
                </a:lnTo>
                <a:close/>
                <a:moveTo>
                  <a:pt x="4676004" y="38382"/>
                </a:moveTo>
                <a:cubicBezTo>
                  <a:pt x="4687645" y="38382"/>
                  <a:pt x="4695944" y="47142"/>
                  <a:pt x="4695944" y="59129"/>
                </a:cubicBezTo>
                <a:cubicBezTo>
                  <a:pt x="4695944" y="71116"/>
                  <a:pt x="4687645" y="79530"/>
                  <a:pt x="4676004" y="79530"/>
                </a:cubicBezTo>
                <a:cubicBezTo>
                  <a:pt x="4664362" y="79530"/>
                  <a:pt x="4656294" y="70885"/>
                  <a:pt x="4656294" y="59129"/>
                </a:cubicBezTo>
                <a:cubicBezTo>
                  <a:pt x="4656294" y="47372"/>
                  <a:pt x="4664593" y="38382"/>
                  <a:pt x="4676004" y="38382"/>
                </a:cubicBezTo>
                <a:moveTo>
                  <a:pt x="4695944" y="87368"/>
                </a:moveTo>
                <a:lnTo>
                  <a:pt x="4705395" y="87368"/>
                </a:lnTo>
                <a:lnTo>
                  <a:pt x="4705395" y="30544"/>
                </a:lnTo>
                <a:lnTo>
                  <a:pt x="4695944" y="30544"/>
                </a:lnTo>
                <a:lnTo>
                  <a:pt x="4695944" y="41263"/>
                </a:lnTo>
                <a:cubicBezTo>
                  <a:pt x="4691679" y="34002"/>
                  <a:pt x="4684187" y="29507"/>
                  <a:pt x="4675197" y="29507"/>
                </a:cubicBezTo>
                <a:cubicBezTo>
                  <a:pt x="4658484" y="29507"/>
                  <a:pt x="4646612" y="42070"/>
                  <a:pt x="4646612" y="59244"/>
                </a:cubicBezTo>
                <a:cubicBezTo>
                  <a:pt x="4646612" y="76418"/>
                  <a:pt x="4658484" y="88290"/>
                  <a:pt x="4675197" y="88290"/>
                </a:cubicBezTo>
                <a:cubicBezTo>
                  <a:pt x="4684187" y="88290"/>
                  <a:pt x="4691679" y="83910"/>
                  <a:pt x="4695944" y="76764"/>
                </a:cubicBezTo>
                <a:lnTo>
                  <a:pt x="4695944" y="87368"/>
                </a:lnTo>
                <a:close/>
                <a:moveTo>
                  <a:pt x="4564547" y="54979"/>
                </a:moveTo>
                <a:cubicBezTo>
                  <a:pt x="4565930" y="45297"/>
                  <a:pt x="4572154" y="38036"/>
                  <a:pt x="4582527" y="38036"/>
                </a:cubicBezTo>
                <a:cubicBezTo>
                  <a:pt x="4592901" y="38036"/>
                  <a:pt x="4598779" y="45297"/>
                  <a:pt x="4599586" y="54979"/>
                </a:cubicBezTo>
                <a:lnTo>
                  <a:pt x="4564547" y="54979"/>
                </a:lnTo>
                <a:close/>
                <a:moveTo>
                  <a:pt x="4585063" y="88290"/>
                </a:moveTo>
                <a:cubicBezTo>
                  <a:pt x="4592324" y="88290"/>
                  <a:pt x="4599240" y="86445"/>
                  <a:pt x="4605349" y="82296"/>
                </a:cubicBezTo>
                <a:lnTo>
                  <a:pt x="4605349" y="73306"/>
                </a:lnTo>
                <a:cubicBezTo>
                  <a:pt x="4599355" y="77570"/>
                  <a:pt x="4592324" y="79645"/>
                  <a:pt x="4585063" y="79645"/>
                </a:cubicBezTo>
                <a:cubicBezTo>
                  <a:pt x="4573768" y="79645"/>
                  <a:pt x="4565815" y="72729"/>
                  <a:pt x="4564316" y="62586"/>
                </a:cubicBezTo>
                <a:lnTo>
                  <a:pt x="4609268" y="62586"/>
                </a:lnTo>
                <a:cubicBezTo>
                  <a:pt x="4609383" y="60973"/>
                  <a:pt x="4609498" y="59475"/>
                  <a:pt x="4609498" y="57861"/>
                </a:cubicBezTo>
                <a:cubicBezTo>
                  <a:pt x="4609498" y="41609"/>
                  <a:pt x="4598894" y="29507"/>
                  <a:pt x="4582527" y="29507"/>
                </a:cubicBezTo>
                <a:cubicBezTo>
                  <a:pt x="4565238" y="29507"/>
                  <a:pt x="4554404" y="42416"/>
                  <a:pt x="4554404" y="59475"/>
                </a:cubicBezTo>
                <a:cubicBezTo>
                  <a:pt x="4554404" y="76533"/>
                  <a:pt x="4567313" y="88290"/>
                  <a:pt x="4585063" y="88290"/>
                </a:cubicBezTo>
                <a:moveTo>
                  <a:pt x="4549332" y="39189"/>
                </a:moveTo>
                <a:lnTo>
                  <a:pt x="4549332" y="30544"/>
                </a:lnTo>
                <a:lnTo>
                  <a:pt x="4526626" y="30544"/>
                </a:lnTo>
                <a:lnTo>
                  <a:pt x="4526626" y="20055"/>
                </a:lnTo>
                <a:cubicBezTo>
                  <a:pt x="4526626" y="13371"/>
                  <a:pt x="4531006" y="8875"/>
                  <a:pt x="4537806" y="8875"/>
                </a:cubicBezTo>
                <a:cubicBezTo>
                  <a:pt x="4542532" y="8875"/>
                  <a:pt x="4547027" y="10143"/>
                  <a:pt x="4551061" y="13371"/>
                </a:cubicBezTo>
                <a:lnTo>
                  <a:pt x="4551061" y="4035"/>
                </a:lnTo>
                <a:cubicBezTo>
                  <a:pt x="4546681" y="1038"/>
                  <a:pt x="4541956" y="0"/>
                  <a:pt x="4537115" y="0"/>
                </a:cubicBezTo>
                <a:cubicBezTo>
                  <a:pt x="4524782" y="0"/>
                  <a:pt x="4517290" y="8529"/>
                  <a:pt x="4517290" y="20517"/>
                </a:cubicBezTo>
                <a:lnTo>
                  <a:pt x="4517290" y="87368"/>
                </a:lnTo>
                <a:lnTo>
                  <a:pt x="4526626" y="87368"/>
                </a:lnTo>
                <a:lnTo>
                  <a:pt x="4526626" y="39189"/>
                </a:lnTo>
                <a:lnTo>
                  <a:pt x="4549332" y="39189"/>
                </a:lnTo>
                <a:close/>
                <a:moveTo>
                  <a:pt x="4468765" y="38382"/>
                </a:moveTo>
                <a:cubicBezTo>
                  <a:pt x="4480406" y="38382"/>
                  <a:pt x="4488705" y="47142"/>
                  <a:pt x="4488705" y="59129"/>
                </a:cubicBezTo>
                <a:cubicBezTo>
                  <a:pt x="4488705" y="71116"/>
                  <a:pt x="4480406" y="79530"/>
                  <a:pt x="4468765" y="79530"/>
                </a:cubicBezTo>
                <a:cubicBezTo>
                  <a:pt x="4457124" y="79530"/>
                  <a:pt x="4449056" y="70885"/>
                  <a:pt x="4449056" y="59129"/>
                </a:cubicBezTo>
                <a:cubicBezTo>
                  <a:pt x="4449056" y="47372"/>
                  <a:pt x="4457354" y="38382"/>
                  <a:pt x="4468765" y="38382"/>
                </a:cubicBezTo>
                <a:moveTo>
                  <a:pt x="4488705" y="87368"/>
                </a:moveTo>
                <a:lnTo>
                  <a:pt x="4498157" y="87368"/>
                </a:lnTo>
                <a:lnTo>
                  <a:pt x="4498157" y="30544"/>
                </a:lnTo>
                <a:lnTo>
                  <a:pt x="4488705" y="30544"/>
                </a:lnTo>
                <a:lnTo>
                  <a:pt x="4488705" y="41263"/>
                </a:lnTo>
                <a:cubicBezTo>
                  <a:pt x="4484441" y="34002"/>
                  <a:pt x="4476949" y="29507"/>
                  <a:pt x="4467959" y="29507"/>
                </a:cubicBezTo>
                <a:cubicBezTo>
                  <a:pt x="4451246" y="29507"/>
                  <a:pt x="4439374" y="42070"/>
                  <a:pt x="4439374" y="59244"/>
                </a:cubicBezTo>
                <a:cubicBezTo>
                  <a:pt x="4439374" y="76418"/>
                  <a:pt x="4451246" y="88290"/>
                  <a:pt x="4467959" y="88290"/>
                </a:cubicBezTo>
                <a:cubicBezTo>
                  <a:pt x="4476949" y="88290"/>
                  <a:pt x="4484441" y="83910"/>
                  <a:pt x="4488705" y="76764"/>
                </a:cubicBezTo>
                <a:lnTo>
                  <a:pt x="4488705" y="87368"/>
                </a:lnTo>
                <a:close/>
                <a:moveTo>
                  <a:pt x="4389120" y="72499"/>
                </a:moveTo>
                <a:lnTo>
                  <a:pt x="4389120" y="82642"/>
                </a:lnTo>
                <a:cubicBezTo>
                  <a:pt x="4394076" y="86330"/>
                  <a:pt x="4400877" y="88290"/>
                  <a:pt x="4408369" y="88290"/>
                </a:cubicBezTo>
                <a:cubicBezTo>
                  <a:pt x="4420817" y="88290"/>
                  <a:pt x="4429462" y="81605"/>
                  <a:pt x="4429462" y="70885"/>
                </a:cubicBezTo>
                <a:cubicBezTo>
                  <a:pt x="4429462" y="64776"/>
                  <a:pt x="4426119" y="60396"/>
                  <a:pt x="4418857" y="57285"/>
                </a:cubicBezTo>
                <a:lnTo>
                  <a:pt x="4405372" y="51867"/>
                </a:lnTo>
                <a:cubicBezTo>
                  <a:pt x="4400877" y="50139"/>
                  <a:pt x="4399263" y="48063"/>
                  <a:pt x="4399263" y="44721"/>
                </a:cubicBezTo>
                <a:cubicBezTo>
                  <a:pt x="4399263" y="39996"/>
                  <a:pt x="4403528" y="37229"/>
                  <a:pt x="4409637" y="37229"/>
                </a:cubicBezTo>
                <a:cubicBezTo>
                  <a:pt x="4415284" y="37229"/>
                  <a:pt x="4421509" y="39880"/>
                  <a:pt x="4426695" y="44376"/>
                </a:cubicBezTo>
                <a:lnTo>
                  <a:pt x="4426695" y="34694"/>
                </a:lnTo>
                <a:cubicBezTo>
                  <a:pt x="4422315" y="31351"/>
                  <a:pt x="4416091" y="29507"/>
                  <a:pt x="4409521" y="29507"/>
                </a:cubicBezTo>
                <a:cubicBezTo>
                  <a:pt x="4397880" y="29507"/>
                  <a:pt x="4389927" y="35731"/>
                  <a:pt x="4389927" y="45643"/>
                </a:cubicBezTo>
                <a:cubicBezTo>
                  <a:pt x="4389927" y="52905"/>
                  <a:pt x="4393731" y="56939"/>
                  <a:pt x="4400761" y="59936"/>
                </a:cubicBezTo>
                <a:lnTo>
                  <a:pt x="4414132" y="65353"/>
                </a:lnTo>
                <a:cubicBezTo>
                  <a:pt x="4418396" y="67082"/>
                  <a:pt x="4420010" y="69502"/>
                  <a:pt x="4420010" y="72614"/>
                </a:cubicBezTo>
                <a:cubicBezTo>
                  <a:pt x="4420010" y="77801"/>
                  <a:pt x="4415284" y="80682"/>
                  <a:pt x="4408599" y="80682"/>
                </a:cubicBezTo>
                <a:cubicBezTo>
                  <a:pt x="4401914" y="80682"/>
                  <a:pt x="4395229" y="78147"/>
                  <a:pt x="4389120" y="72499"/>
                </a:cubicBezTo>
                <a:moveTo>
                  <a:pt x="4306940" y="54979"/>
                </a:moveTo>
                <a:cubicBezTo>
                  <a:pt x="4308323" y="45297"/>
                  <a:pt x="4314547" y="38036"/>
                  <a:pt x="4324920" y="38036"/>
                </a:cubicBezTo>
                <a:cubicBezTo>
                  <a:pt x="4335294" y="38036"/>
                  <a:pt x="4341172" y="45297"/>
                  <a:pt x="4341979" y="54979"/>
                </a:cubicBezTo>
                <a:lnTo>
                  <a:pt x="4306940" y="54979"/>
                </a:lnTo>
                <a:close/>
                <a:moveTo>
                  <a:pt x="4327456" y="88290"/>
                </a:moveTo>
                <a:cubicBezTo>
                  <a:pt x="4334717" y="88290"/>
                  <a:pt x="4341633" y="86445"/>
                  <a:pt x="4347742" y="82296"/>
                </a:cubicBezTo>
                <a:lnTo>
                  <a:pt x="4347742" y="73306"/>
                </a:lnTo>
                <a:cubicBezTo>
                  <a:pt x="4341748" y="77570"/>
                  <a:pt x="4334717" y="79645"/>
                  <a:pt x="4327456" y="79645"/>
                </a:cubicBezTo>
                <a:cubicBezTo>
                  <a:pt x="4316160" y="79645"/>
                  <a:pt x="4308207" y="72729"/>
                  <a:pt x="4306709" y="62586"/>
                </a:cubicBezTo>
                <a:lnTo>
                  <a:pt x="4351661" y="62586"/>
                </a:lnTo>
                <a:cubicBezTo>
                  <a:pt x="4351776" y="60973"/>
                  <a:pt x="4351891" y="59475"/>
                  <a:pt x="4351891" y="57861"/>
                </a:cubicBezTo>
                <a:cubicBezTo>
                  <a:pt x="4351891" y="41609"/>
                  <a:pt x="4341287" y="29507"/>
                  <a:pt x="4324920" y="29507"/>
                </a:cubicBezTo>
                <a:cubicBezTo>
                  <a:pt x="4307631" y="29507"/>
                  <a:pt x="4296797" y="42416"/>
                  <a:pt x="4296797" y="59475"/>
                </a:cubicBezTo>
                <a:cubicBezTo>
                  <a:pt x="4296797" y="76533"/>
                  <a:pt x="4309706" y="88290"/>
                  <a:pt x="4327456" y="88290"/>
                </a:cubicBezTo>
                <a:moveTo>
                  <a:pt x="4272707" y="87368"/>
                </a:moveTo>
                <a:lnTo>
                  <a:pt x="4282043" y="87368"/>
                </a:lnTo>
                <a:lnTo>
                  <a:pt x="4282043" y="922"/>
                </a:lnTo>
                <a:lnTo>
                  <a:pt x="4272707" y="922"/>
                </a:lnTo>
                <a:lnTo>
                  <a:pt x="4272707" y="87368"/>
                </a:lnTo>
                <a:close/>
                <a:moveTo>
                  <a:pt x="4224183" y="38382"/>
                </a:moveTo>
                <a:cubicBezTo>
                  <a:pt x="4235824" y="38382"/>
                  <a:pt x="4244122" y="47142"/>
                  <a:pt x="4244122" y="59129"/>
                </a:cubicBezTo>
                <a:cubicBezTo>
                  <a:pt x="4244122" y="71116"/>
                  <a:pt x="4235824" y="79530"/>
                  <a:pt x="4224183" y="79530"/>
                </a:cubicBezTo>
                <a:cubicBezTo>
                  <a:pt x="4212541" y="79530"/>
                  <a:pt x="4204473" y="70885"/>
                  <a:pt x="4204473" y="59129"/>
                </a:cubicBezTo>
                <a:cubicBezTo>
                  <a:pt x="4204473" y="47372"/>
                  <a:pt x="4212772" y="38382"/>
                  <a:pt x="4224183" y="38382"/>
                </a:cubicBezTo>
                <a:moveTo>
                  <a:pt x="4244122" y="87368"/>
                </a:moveTo>
                <a:lnTo>
                  <a:pt x="4253574" y="87368"/>
                </a:lnTo>
                <a:lnTo>
                  <a:pt x="4253574" y="922"/>
                </a:lnTo>
                <a:lnTo>
                  <a:pt x="4244122" y="922"/>
                </a:lnTo>
                <a:lnTo>
                  <a:pt x="4244122" y="41379"/>
                </a:lnTo>
                <a:cubicBezTo>
                  <a:pt x="4239858" y="34002"/>
                  <a:pt x="4232481" y="29507"/>
                  <a:pt x="4223376" y="29507"/>
                </a:cubicBezTo>
                <a:cubicBezTo>
                  <a:pt x="4206663" y="29507"/>
                  <a:pt x="4194791" y="42070"/>
                  <a:pt x="4194791" y="59244"/>
                </a:cubicBezTo>
                <a:cubicBezTo>
                  <a:pt x="4194791" y="76418"/>
                  <a:pt x="4206663" y="88290"/>
                  <a:pt x="4223376" y="88290"/>
                </a:cubicBezTo>
                <a:cubicBezTo>
                  <a:pt x="4232481" y="88290"/>
                  <a:pt x="4239858" y="83795"/>
                  <a:pt x="4244122" y="76649"/>
                </a:cubicBezTo>
                <a:lnTo>
                  <a:pt x="4244122" y="87368"/>
                </a:lnTo>
                <a:close/>
                <a:moveTo>
                  <a:pt x="4140042" y="58898"/>
                </a:moveTo>
                <a:cubicBezTo>
                  <a:pt x="4140042" y="47603"/>
                  <a:pt x="4146958" y="38613"/>
                  <a:pt x="4157447" y="38613"/>
                </a:cubicBezTo>
                <a:cubicBezTo>
                  <a:pt x="4167359" y="38613"/>
                  <a:pt x="4172200" y="44490"/>
                  <a:pt x="4172200" y="55556"/>
                </a:cubicBezTo>
                <a:lnTo>
                  <a:pt x="4172200" y="87368"/>
                </a:lnTo>
                <a:lnTo>
                  <a:pt x="4181651" y="87368"/>
                </a:lnTo>
                <a:lnTo>
                  <a:pt x="4181651" y="53942"/>
                </a:lnTo>
                <a:cubicBezTo>
                  <a:pt x="4181651" y="39880"/>
                  <a:pt x="4174159" y="29507"/>
                  <a:pt x="4159752" y="29507"/>
                </a:cubicBezTo>
                <a:cubicBezTo>
                  <a:pt x="4150992" y="29507"/>
                  <a:pt x="4144076" y="34117"/>
                  <a:pt x="4140042" y="41148"/>
                </a:cubicBezTo>
                <a:lnTo>
                  <a:pt x="4140042" y="30544"/>
                </a:lnTo>
                <a:lnTo>
                  <a:pt x="4130706" y="30544"/>
                </a:lnTo>
                <a:lnTo>
                  <a:pt x="4130706" y="87368"/>
                </a:lnTo>
                <a:lnTo>
                  <a:pt x="4140042" y="87368"/>
                </a:lnTo>
                <a:lnTo>
                  <a:pt x="4140042" y="58898"/>
                </a:lnTo>
                <a:close/>
                <a:moveTo>
                  <a:pt x="4082181" y="38382"/>
                </a:moveTo>
                <a:cubicBezTo>
                  <a:pt x="4093823" y="38382"/>
                  <a:pt x="4102121" y="47142"/>
                  <a:pt x="4102121" y="59129"/>
                </a:cubicBezTo>
                <a:cubicBezTo>
                  <a:pt x="4102121" y="71116"/>
                  <a:pt x="4093823" y="79530"/>
                  <a:pt x="4082181" y="79530"/>
                </a:cubicBezTo>
                <a:cubicBezTo>
                  <a:pt x="4070540" y="79530"/>
                  <a:pt x="4062472" y="70885"/>
                  <a:pt x="4062472" y="59129"/>
                </a:cubicBezTo>
                <a:cubicBezTo>
                  <a:pt x="4062472" y="47372"/>
                  <a:pt x="4070770" y="38382"/>
                  <a:pt x="4082181" y="38382"/>
                </a:cubicBezTo>
                <a:moveTo>
                  <a:pt x="4102121" y="87368"/>
                </a:moveTo>
                <a:lnTo>
                  <a:pt x="4111573" y="87368"/>
                </a:lnTo>
                <a:lnTo>
                  <a:pt x="4111573" y="30544"/>
                </a:lnTo>
                <a:lnTo>
                  <a:pt x="4102121" y="30544"/>
                </a:lnTo>
                <a:lnTo>
                  <a:pt x="4102121" y="41263"/>
                </a:lnTo>
                <a:cubicBezTo>
                  <a:pt x="4097857" y="34002"/>
                  <a:pt x="4090365" y="29507"/>
                  <a:pt x="4081375" y="29507"/>
                </a:cubicBezTo>
                <a:cubicBezTo>
                  <a:pt x="4064662" y="29507"/>
                  <a:pt x="4052790" y="42070"/>
                  <a:pt x="4052790" y="59244"/>
                </a:cubicBezTo>
                <a:cubicBezTo>
                  <a:pt x="4052790" y="76418"/>
                  <a:pt x="4064662" y="88290"/>
                  <a:pt x="4081375" y="88290"/>
                </a:cubicBezTo>
                <a:cubicBezTo>
                  <a:pt x="4090365" y="88290"/>
                  <a:pt x="4097857" y="83910"/>
                  <a:pt x="4102121" y="76764"/>
                </a:cubicBezTo>
                <a:lnTo>
                  <a:pt x="4102121" y="87368"/>
                </a:lnTo>
                <a:close/>
                <a:moveTo>
                  <a:pt x="3998041" y="58898"/>
                </a:moveTo>
                <a:cubicBezTo>
                  <a:pt x="3998041" y="47603"/>
                  <a:pt x="4004957" y="38613"/>
                  <a:pt x="4015446" y="38613"/>
                </a:cubicBezTo>
                <a:cubicBezTo>
                  <a:pt x="4025358" y="38613"/>
                  <a:pt x="4030199" y="44490"/>
                  <a:pt x="4030199" y="55556"/>
                </a:cubicBezTo>
                <a:lnTo>
                  <a:pt x="4030199" y="87368"/>
                </a:lnTo>
                <a:lnTo>
                  <a:pt x="4039650" y="87368"/>
                </a:lnTo>
                <a:lnTo>
                  <a:pt x="4039650" y="53942"/>
                </a:lnTo>
                <a:cubicBezTo>
                  <a:pt x="4039650" y="39880"/>
                  <a:pt x="4032158" y="29507"/>
                  <a:pt x="4017751" y="29507"/>
                </a:cubicBezTo>
                <a:cubicBezTo>
                  <a:pt x="4008991" y="29507"/>
                  <a:pt x="4002075" y="34117"/>
                  <a:pt x="3998041" y="41148"/>
                </a:cubicBezTo>
                <a:lnTo>
                  <a:pt x="3998041" y="922"/>
                </a:lnTo>
                <a:lnTo>
                  <a:pt x="3988705" y="922"/>
                </a:lnTo>
                <a:lnTo>
                  <a:pt x="3988705" y="87368"/>
                </a:lnTo>
                <a:lnTo>
                  <a:pt x="3998041" y="87368"/>
                </a:lnTo>
                <a:lnTo>
                  <a:pt x="3998041" y="58898"/>
                </a:lnTo>
                <a:close/>
                <a:moveTo>
                  <a:pt x="3935339" y="63278"/>
                </a:moveTo>
                <a:cubicBezTo>
                  <a:pt x="3935339" y="74112"/>
                  <a:pt x="3929000" y="79530"/>
                  <a:pt x="3919664" y="79530"/>
                </a:cubicBezTo>
                <a:cubicBezTo>
                  <a:pt x="3910328" y="79530"/>
                  <a:pt x="3903873" y="74112"/>
                  <a:pt x="3903873" y="63278"/>
                </a:cubicBezTo>
                <a:lnTo>
                  <a:pt x="3903873" y="30544"/>
                </a:lnTo>
                <a:lnTo>
                  <a:pt x="3894537" y="30544"/>
                </a:lnTo>
                <a:lnTo>
                  <a:pt x="3894537" y="62356"/>
                </a:lnTo>
                <a:cubicBezTo>
                  <a:pt x="3894537" y="78492"/>
                  <a:pt x="3904219" y="88290"/>
                  <a:pt x="3919664" y="88290"/>
                </a:cubicBezTo>
                <a:cubicBezTo>
                  <a:pt x="3935109" y="88290"/>
                  <a:pt x="3944676" y="78492"/>
                  <a:pt x="3944676" y="62356"/>
                </a:cubicBezTo>
                <a:lnTo>
                  <a:pt x="3944676" y="30544"/>
                </a:lnTo>
                <a:lnTo>
                  <a:pt x="3935339" y="30544"/>
                </a:lnTo>
                <a:lnTo>
                  <a:pt x="3935339" y="63278"/>
                </a:lnTo>
                <a:close/>
                <a:moveTo>
                  <a:pt x="3872177" y="58898"/>
                </a:moveTo>
                <a:cubicBezTo>
                  <a:pt x="3872177" y="70885"/>
                  <a:pt x="3863993" y="79530"/>
                  <a:pt x="3852467" y="79530"/>
                </a:cubicBezTo>
                <a:cubicBezTo>
                  <a:pt x="3840941" y="79530"/>
                  <a:pt x="3832412" y="70885"/>
                  <a:pt x="3832412" y="58898"/>
                </a:cubicBezTo>
                <a:cubicBezTo>
                  <a:pt x="3832412" y="46911"/>
                  <a:pt x="3840711" y="38382"/>
                  <a:pt x="3852467" y="38382"/>
                </a:cubicBezTo>
                <a:cubicBezTo>
                  <a:pt x="3864224" y="38382"/>
                  <a:pt x="3872177" y="47026"/>
                  <a:pt x="3872177" y="58898"/>
                </a:cubicBezTo>
                <a:moveTo>
                  <a:pt x="3852582" y="88290"/>
                </a:moveTo>
                <a:cubicBezTo>
                  <a:pt x="3869641" y="88290"/>
                  <a:pt x="3881859" y="75957"/>
                  <a:pt x="3881859" y="58783"/>
                </a:cubicBezTo>
                <a:cubicBezTo>
                  <a:pt x="3881859" y="41609"/>
                  <a:pt x="3869641" y="29507"/>
                  <a:pt x="3852582" y="29507"/>
                </a:cubicBezTo>
                <a:cubicBezTo>
                  <a:pt x="3835524" y="29507"/>
                  <a:pt x="3822730" y="41840"/>
                  <a:pt x="3822730" y="58783"/>
                </a:cubicBezTo>
                <a:cubicBezTo>
                  <a:pt x="3822730" y="75726"/>
                  <a:pt x="3835293" y="88290"/>
                  <a:pt x="3852582" y="88290"/>
                </a:cubicBezTo>
                <a:moveTo>
                  <a:pt x="3818696" y="30544"/>
                </a:moveTo>
                <a:lnTo>
                  <a:pt x="3808784" y="30544"/>
                </a:lnTo>
                <a:lnTo>
                  <a:pt x="3790803" y="67658"/>
                </a:lnTo>
                <a:lnTo>
                  <a:pt x="3772246" y="30544"/>
                </a:lnTo>
                <a:lnTo>
                  <a:pt x="3761181" y="30544"/>
                </a:lnTo>
                <a:lnTo>
                  <a:pt x="3785731" y="78262"/>
                </a:lnTo>
                <a:lnTo>
                  <a:pt x="3767520" y="116183"/>
                </a:lnTo>
                <a:lnTo>
                  <a:pt x="3777433" y="116183"/>
                </a:lnTo>
                <a:lnTo>
                  <a:pt x="3818696" y="30544"/>
                </a:lnTo>
                <a:close/>
                <a:moveTo>
                  <a:pt x="3683841" y="58898"/>
                </a:moveTo>
                <a:cubicBezTo>
                  <a:pt x="3683841" y="47603"/>
                  <a:pt x="3690757" y="38613"/>
                  <a:pt x="3701245" y="38613"/>
                </a:cubicBezTo>
                <a:cubicBezTo>
                  <a:pt x="3711158" y="38613"/>
                  <a:pt x="3715999" y="44490"/>
                  <a:pt x="3715999" y="55556"/>
                </a:cubicBezTo>
                <a:lnTo>
                  <a:pt x="3715999" y="87368"/>
                </a:lnTo>
                <a:lnTo>
                  <a:pt x="3725450" y="87368"/>
                </a:lnTo>
                <a:lnTo>
                  <a:pt x="3725450" y="53942"/>
                </a:lnTo>
                <a:cubicBezTo>
                  <a:pt x="3725450" y="39880"/>
                  <a:pt x="3717958" y="29507"/>
                  <a:pt x="3703551" y="29507"/>
                </a:cubicBezTo>
                <a:cubicBezTo>
                  <a:pt x="3694791" y="29507"/>
                  <a:pt x="3687875" y="34117"/>
                  <a:pt x="3683841" y="41148"/>
                </a:cubicBezTo>
                <a:lnTo>
                  <a:pt x="3683841" y="30544"/>
                </a:lnTo>
                <a:lnTo>
                  <a:pt x="3674505" y="30544"/>
                </a:lnTo>
                <a:lnTo>
                  <a:pt x="3674505" y="87368"/>
                </a:lnTo>
                <a:lnTo>
                  <a:pt x="3683841" y="87368"/>
                </a:lnTo>
                <a:lnTo>
                  <a:pt x="3683841" y="58898"/>
                </a:lnTo>
                <a:close/>
                <a:moveTo>
                  <a:pt x="3649955" y="58898"/>
                </a:moveTo>
                <a:cubicBezTo>
                  <a:pt x="3649955" y="70885"/>
                  <a:pt x="3641771" y="79530"/>
                  <a:pt x="3630245" y="79530"/>
                </a:cubicBezTo>
                <a:cubicBezTo>
                  <a:pt x="3618719" y="79530"/>
                  <a:pt x="3610190" y="70885"/>
                  <a:pt x="3610190" y="58898"/>
                </a:cubicBezTo>
                <a:cubicBezTo>
                  <a:pt x="3610190" y="46911"/>
                  <a:pt x="3618488" y="38382"/>
                  <a:pt x="3630245" y="38382"/>
                </a:cubicBezTo>
                <a:cubicBezTo>
                  <a:pt x="3642002" y="38382"/>
                  <a:pt x="3649955" y="47026"/>
                  <a:pt x="3649955" y="58898"/>
                </a:cubicBezTo>
                <a:moveTo>
                  <a:pt x="3630360" y="88290"/>
                </a:moveTo>
                <a:cubicBezTo>
                  <a:pt x="3647419" y="88290"/>
                  <a:pt x="3659636" y="75957"/>
                  <a:pt x="3659636" y="58783"/>
                </a:cubicBezTo>
                <a:cubicBezTo>
                  <a:pt x="3659636" y="41609"/>
                  <a:pt x="3647419" y="29507"/>
                  <a:pt x="3630360" y="29507"/>
                </a:cubicBezTo>
                <a:cubicBezTo>
                  <a:pt x="3613302" y="29507"/>
                  <a:pt x="3600508" y="41840"/>
                  <a:pt x="3600508" y="58783"/>
                </a:cubicBezTo>
                <a:cubicBezTo>
                  <a:pt x="3600508" y="75726"/>
                  <a:pt x="3613071" y="88290"/>
                  <a:pt x="3630360" y="88290"/>
                </a:cubicBezTo>
                <a:moveTo>
                  <a:pt x="3576418" y="87368"/>
                </a:moveTo>
                <a:lnTo>
                  <a:pt x="3585870" y="87368"/>
                </a:lnTo>
                <a:lnTo>
                  <a:pt x="3585870" y="30544"/>
                </a:lnTo>
                <a:lnTo>
                  <a:pt x="3576418" y="30544"/>
                </a:lnTo>
                <a:lnTo>
                  <a:pt x="3576418" y="87368"/>
                </a:lnTo>
                <a:close/>
                <a:moveTo>
                  <a:pt x="3581836" y="19710"/>
                </a:moveTo>
                <a:cubicBezTo>
                  <a:pt x="3585178" y="19710"/>
                  <a:pt x="3587944" y="17058"/>
                  <a:pt x="3587944" y="13716"/>
                </a:cubicBezTo>
                <a:cubicBezTo>
                  <a:pt x="3587944" y="10374"/>
                  <a:pt x="3585178" y="7492"/>
                  <a:pt x="3581836" y="7492"/>
                </a:cubicBezTo>
                <a:cubicBezTo>
                  <a:pt x="3580337" y="7492"/>
                  <a:pt x="3579069" y="7838"/>
                  <a:pt x="3577801" y="8760"/>
                </a:cubicBezTo>
                <a:lnTo>
                  <a:pt x="3571001" y="13601"/>
                </a:lnTo>
                <a:lnTo>
                  <a:pt x="3577801" y="18327"/>
                </a:lnTo>
                <a:cubicBezTo>
                  <a:pt x="3579069" y="19248"/>
                  <a:pt x="3580337" y="19710"/>
                  <a:pt x="3581836" y="19710"/>
                </a:cubicBezTo>
                <a:moveTo>
                  <a:pt x="3564777" y="84371"/>
                </a:moveTo>
                <a:lnTo>
                  <a:pt x="3564777" y="75265"/>
                </a:lnTo>
                <a:cubicBezTo>
                  <a:pt x="3560628" y="78147"/>
                  <a:pt x="3556017" y="79415"/>
                  <a:pt x="3551522" y="79415"/>
                </a:cubicBezTo>
                <a:cubicBezTo>
                  <a:pt x="3545183" y="79415"/>
                  <a:pt x="3540457" y="76302"/>
                  <a:pt x="3540457" y="68349"/>
                </a:cubicBezTo>
                <a:lnTo>
                  <a:pt x="3540457" y="39189"/>
                </a:lnTo>
                <a:lnTo>
                  <a:pt x="3563970" y="39189"/>
                </a:lnTo>
                <a:lnTo>
                  <a:pt x="3563970" y="30544"/>
                </a:lnTo>
                <a:lnTo>
                  <a:pt x="3540457" y="30544"/>
                </a:lnTo>
                <a:lnTo>
                  <a:pt x="3540457" y="12448"/>
                </a:lnTo>
                <a:lnTo>
                  <a:pt x="3531121" y="12448"/>
                </a:lnTo>
                <a:lnTo>
                  <a:pt x="3531121" y="67658"/>
                </a:lnTo>
                <a:cubicBezTo>
                  <a:pt x="3531121" y="82988"/>
                  <a:pt x="3538613" y="88290"/>
                  <a:pt x="3550600" y="88290"/>
                </a:cubicBezTo>
                <a:cubicBezTo>
                  <a:pt x="3555326" y="88290"/>
                  <a:pt x="3560743" y="87137"/>
                  <a:pt x="3564777" y="84371"/>
                </a:cubicBezTo>
                <a:moveTo>
                  <a:pt x="3483518" y="38382"/>
                </a:moveTo>
                <a:cubicBezTo>
                  <a:pt x="3495160" y="38382"/>
                  <a:pt x="3503459" y="47142"/>
                  <a:pt x="3503459" y="59129"/>
                </a:cubicBezTo>
                <a:cubicBezTo>
                  <a:pt x="3503459" y="71116"/>
                  <a:pt x="3495160" y="79530"/>
                  <a:pt x="3483518" y="79530"/>
                </a:cubicBezTo>
                <a:cubicBezTo>
                  <a:pt x="3471877" y="79530"/>
                  <a:pt x="3463809" y="70885"/>
                  <a:pt x="3463809" y="59129"/>
                </a:cubicBezTo>
                <a:cubicBezTo>
                  <a:pt x="3463809" y="47372"/>
                  <a:pt x="3472108" y="38382"/>
                  <a:pt x="3483518" y="38382"/>
                </a:cubicBezTo>
                <a:moveTo>
                  <a:pt x="3503459" y="87368"/>
                </a:moveTo>
                <a:lnTo>
                  <a:pt x="3512910" y="87368"/>
                </a:lnTo>
                <a:lnTo>
                  <a:pt x="3512910" y="30544"/>
                </a:lnTo>
                <a:lnTo>
                  <a:pt x="3503459" y="30544"/>
                </a:lnTo>
                <a:lnTo>
                  <a:pt x="3503459" y="41263"/>
                </a:lnTo>
                <a:cubicBezTo>
                  <a:pt x="3499194" y="34002"/>
                  <a:pt x="3491702" y="29507"/>
                  <a:pt x="3482711" y="29507"/>
                </a:cubicBezTo>
                <a:cubicBezTo>
                  <a:pt x="3465999" y="29507"/>
                  <a:pt x="3454127" y="42070"/>
                  <a:pt x="3454127" y="59244"/>
                </a:cubicBezTo>
                <a:cubicBezTo>
                  <a:pt x="3454127" y="76418"/>
                  <a:pt x="3465999" y="88290"/>
                  <a:pt x="3482711" y="88290"/>
                </a:cubicBezTo>
                <a:cubicBezTo>
                  <a:pt x="3491702" y="88290"/>
                  <a:pt x="3499194" y="83910"/>
                  <a:pt x="3503459" y="76764"/>
                </a:cubicBezTo>
                <a:lnTo>
                  <a:pt x="3503459" y="87368"/>
                </a:lnTo>
                <a:close/>
                <a:moveTo>
                  <a:pt x="3363532" y="58898"/>
                </a:moveTo>
                <a:cubicBezTo>
                  <a:pt x="3363532" y="47603"/>
                  <a:pt x="3369871" y="38613"/>
                  <a:pt x="3379438" y="38613"/>
                </a:cubicBezTo>
                <a:cubicBezTo>
                  <a:pt x="3389005" y="38613"/>
                  <a:pt x="3392923" y="44490"/>
                  <a:pt x="3392923" y="55556"/>
                </a:cubicBezTo>
                <a:lnTo>
                  <a:pt x="3392923" y="87368"/>
                </a:lnTo>
                <a:lnTo>
                  <a:pt x="3402260" y="87368"/>
                </a:lnTo>
                <a:lnTo>
                  <a:pt x="3402260" y="58091"/>
                </a:lnTo>
                <a:cubicBezTo>
                  <a:pt x="3402260" y="47257"/>
                  <a:pt x="3408599" y="38613"/>
                  <a:pt x="3418166" y="38613"/>
                </a:cubicBezTo>
                <a:cubicBezTo>
                  <a:pt x="3427732" y="38613"/>
                  <a:pt x="3431651" y="44490"/>
                  <a:pt x="3431651" y="55556"/>
                </a:cubicBezTo>
                <a:lnTo>
                  <a:pt x="3431651" y="87368"/>
                </a:lnTo>
                <a:lnTo>
                  <a:pt x="3440987" y="87368"/>
                </a:lnTo>
                <a:lnTo>
                  <a:pt x="3440987" y="53942"/>
                </a:lnTo>
                <a:cubicBezTo>
                  <a:pt x="3440987" y="39880"/>
                  <a:pt x="3433726" y="29507"/>
                  <a:pt x="3420010" y="29507"/>
                </a:cubicBezTo>
                <a:cubicBezTo>
                  <a:pt x="3410904" y="29507"/>
                  <a:pt x="3403528" y="34463"/>
                  <a:pt x="3399839" y="41955"/>
                </a:cubicBezTo>
                <a:cubicBezTo>
                  <a:pt x="3396958" y="34347"/>
                  <a:pt x="3391080" y="29507"/>
                  <a:pt x="3382204" y="29507"/>
                </a:cubicBezTo>
                <a:cubicBezTo>
                  <a:pt x="3374021" y="29507"/>
                  <a:pt x="3367336" y="33887"/>
                  <a:pt x="3363532" y="40802"/>
                </a:cubicBezTo>
                <a:lnTo>
                  <a:pt x="3363532" y="30544"/>
                </a:lnTo>
                <a:lnTo>
                  <a:pt x="3354196" y="30544"/>
                </a:lnTo>
                <a:lnTo>
                  <a:pt x="3354196" y="87368"/>
                </a:lnTo>
                <a:lnTo>
                  <a:pt x="3363532" y="87368"/>
                </a:lnTo>
                <a:lnTo>
                  <a:pt x="3363532" y="58898"/>
                </a:lnTo>
                <a:close/>
                <a:moveTo>
                  <a:pt x="3323306" y="60166"/>
                </a:moveTo>
                <a:cubicBezTo>
                  <a:pt x="3323306" y="46220"/>
                  <a:pt x="3332757" y="38613"/>
                  <a:pt x="3344053" y="40110"/>
                </a:cubicBezTo>
                <a:lnTo>
                  <a:pt x="3344053" y="29507"/>
                </a:lnTo>
                <a:cubicBezTo>
                  <a:pt x="3334947" y="29507"/>
                  <a:pt x="3327571" y="34578"/>
                  <a:pt x="3323306" y="43223"/>
                </a:cubicBezTo>
                <a:lnTo>
                  <a:pt x="3323306" y="30544"/>
                </a:lnTo>
                <a:lnTo>
                  <a:pt x="3313970" y="30544"/>
                </a:lnTo>
                <a:lnTo>
                  <a:pt x="3313970" y="87368"/>
                </a:lnTo>
                <a:lnTo>
                  <a:pt x="3323306" y="87368"/>
                </a:lnTo>
                <a:lnTo>
                  <a:pt x="3323306" y="60166"/>
                </a:lnTo>
                <a:close/>
                <a:moveTo>
                  <a:pt x="3289420" y="58898"/>
                </a:moveTo>
                <a:cubicBezTo>
                  <a:pt x="3289420" y="70885"/>
                  <a:pt x="3281236" y="79530"/>
                  <a:pt x="3269710" y="79530"/>
                </a:cubicBezTo>
                <a:cubicBezTo>
                  <a:pt x="3258184" y="79530"/>
                  <a:pt x="3249655" y="70885"/>
                  <a:pt x="3249655" y="58898"/>
                </a:cubicBezTo>
                <a:cubicBezTo>
                  <a:pt x="3249655" y="46911"/>
                  <a:pt x="3257953" y="38382"/>
                  <a:pt x="3269710" y="38382"/>
                </a:cubicBezTo>
                <a:cubicBezTo>
                  <a:pt x="3281467" y="38382"/>
                  <a:pt x="3289420" y="47026"/>
                  <a:pt x="3289420" y="58898"/>
                </a:cubicBezTo>
                <a:moveTo>
                  <a:pt x="3269825" y="88290"/>
                </a:moveTo>
                <a:cubicBezTo>
                  <a:pt x="3286884" y="88290"/>
                  <a:pt x="3299102" y="75957"/>
                  <a:pt x="3299102" y="58783"/>
                </a:cubicBezTo>
                <a:cubicBezTo>
                  <a:pt x="3299102" y="41609"/>
                  <a:pt x="3286884" y="29507"/>
                  <a:pt x="3269825" y="29507"/>
                </a:cubicBezTo>
                <a:cubicBezTo>
                  <a:pt x="3252767" y="29507"/>
                  <a:pt x="3239973" y="41840"/>
                  <a:pt x="3239973" y="58783"/>
                </a:cubicBezTo>
                <a:cubicBezTo>
                  <a:pt x="3239973" y="75726"/>
                  <a:pt x="3252536" y="88290"/>
                  <a:pt x="3269825" y="88290"/>
                </a:cubicBezTo>
                <a:moveTo>
                  <a:pt x="3234901" y="39189"/>
                </a:moveTo>
                <a:lnTo>
                  <a:pt x="3234901" y="30544"/>
                </a:lnTo>
                <a:lnTo>
                  <a:pt x="3212195" y="30544"/>
                </a:lnTo>
                <a:lnTo>
                  <a:pt x="3212195" y="20055"/>
                </a:lnTo>
                <a:cubicBezTo>
                  <a:pt x="3212195" y="13371"/>
                  <a:pt x="3216575" y="8875"/>
                  <a:pt x="3223375" y="8875"/>
                </a:cubicBezTo>
                <a:cubicBezTo>
                  <a:pt x="3228101" y="8875"/>
                  <a:pt x="3232596" y="10143"/>
                  <a:pt x="3236630" y="13371"/>
                </a:cubicBezTo>
                <a:lnTo>
                  <a:pt x="3236630" y="4035"/>
                </a:lnTo>
                <a:cubicBezTo>
                  <a:pt x="3232250" y="1038"/>
                  <a:pt x="3227525" y="0"/>
                  <a:pt x="3222684" y="0"/>
                </a:cubicBezTo>
                <a:cubicBezTo>
                  <a:pt x="3210351" y="0"/>
                  <a:pt x="3202859" y="8529"/>
                  <a:pt x="3202859" y="20517"/>
                </a:cubicBezTo>
                <a:lnTo>
                  <a:pt x="3202859" y="87368"/>
                </a:lnTo>
                <a:lnTo>
                  <a:pt x="3212195" y="87368"/>
                </a:lnTo>
                <a:lnTo>
                  <a:pt x="3212195" y="39189"/>
                </a:lnTo>
                <a:lnTo>
                  <a:pt x="3234901" y="39189"/>
                </a:lnTo>
                <a:close/>
                <a:moveTo>
                  <a:pt x="3144883" y="58898"/>
                </a:moveTo>
                <a:cubicBezTo>
                  <a:pt x="3144883" y="47603"/>
                  <a:pt x="3151799" y="38613"/>
                  <a:pt x="3162287" y="38613"/>
                </a:cubicBezTo>
                <a:cubicBezTo>
                  <a:pt x="3172200" y="38613"/>
                  <a:pt x="3177041" y="44490"/>
                  <a:pt x="3177041" y="55556"/>
                </a:cubicBezTo>
                <a:lnTo>
                  <a:pt x="3177041" y="87368"/>
                </a:lnTo>
                <a:lnTo>
                  <a:pt x="3186492" y="87368"/>
                </a:lnTo>
                <a:lnTo>
                  <a:pt x="3186492" y="53942"/>
                </a:lnTo>
                <a:cubicBezTo>
                  <a:pt x="3186492" y="39880"/>
                  <a:pt x="3179000" y="29507"/>
                  <a:pt x="3164592" y="29507"/>
                </a:cubicBezTo>
                <a:cubicBezTo>
                  <a:pt x="3155833" y="29507"/>
                  <a:pt x="3148917" y="34117"/>
                  <a:pt x="3144883" y="41148"/>
                </a:cubicBezTo>
                <a:lnTo>
                  <a:pt x="3144883" y="30544"/>
                </a:lnTo>
                <a:lnTo>
                  <a:pt x="3135547" y="30544"/>
                </a:lnTo>
                <a:lnTo>
                  <a:pt x="3135547" y="87368"/>
                </a:lnTo>
                <a:lnTo>
                  <a:pt x="3144883" y="87368"/>
                </a:lnTo>
                <a:lnTo>
                  <a:pt x="3144883" y="58898"/>
                </a:lnTo>
                <a:close/>
                <a:moveTo>
                  <a:pt x="3107078" y="87368"/>
                </a:moveTo>
                <a:lnTo>
                  <a:pt x="3116529" y="87368"/>
                </a:lnTo>
                <a:lnTo>
                  <a:pt x="3116529" y="30544"/>
                </a:lnTo>
                <a:lnTo>
                  <a:pt x="3107078" y="30544"/>
                </a:lnTo>
                <a:lnTo>
                  <a:pt x="3107078" y="87368"/>
                </a:lnTo>
                <a:close/>
                <a:moveTo>
                  <a:pt x="3111112" y="19710"/>
                </a:moveTo>
                <a:cubicBezTo>
                  <a:pt x="3112610" y="19710"/>
                  <a:pt x="3113878" y="19248"/>
                  <a:pt x="3115146" y="18327"/>
                </a:cubicBezTo>
                <a:lnTo>
                  <a:pt x="3121946" y="13601"/>
                </a:lnTo>
                <a:lnTo>
                  <a:pt x="3115146" y="8760"/>
                </a:lnTo>
                <a:cubicBezTo>
                  <a:pt x="3113878" y="7838"/>
                  <a:pt x="3112610" y="7492"/>
                  <a:pt x="3111112" y="7492"/>
                </a:cubicBezTo>
                <a:cubicBezTo>
                  <a:pt x="3107769" y="7492"/>
                  <a:pt x="3105118" y="10258"/>
                  <a:pt x="3105118" y="13716"/>
                </a:cubicBezTo>
                <a:cubicBezTo>
                  <a:pt x="3105118" y="17174"/>
                  <a:pt x="3107769" y="19710"/>
                  <a:pt x="3111112" y="19710"/>
                </a:cubicBezTo>
                <a:moveTo>
                  <a:pt x="3020748" y="54979"/>
                </a:moveTo>
                <a:cubicBezTo>
                  <a:pt x="3022131" y="45297"/>
                  <a:pt x="3028355" y="38036"/>
                  <a:pt x="3038728" y="38036"/>
                </a:cubicBezTo>
                <a:cubicBezTo>
                  <a:pt x="3049102" y="38036"/>
                  <a:pt x="3054980" y="45297"/>
                  <a:pt x="3055786" y="54979"/>
                </a:cubicBezTo>
                <a:lnTo>
                  <a:pt x="3020748" y="54979"/>
                </a:lnTo>
                <a:close/>
                <a:moveTo>
                  <a:pt x="3041264" y="88290"/>
                </a:moveTo>
                <a:cubicBezTo>
                  <a:pt x="3048525" y="88290"/>
                  <a:pt x="3055441" y="86445"/>
                  <a:pt x="3061549" y="82296"/>
                </a:cubicBezTo>
                <a:lnTo>
                  <a:pt x="3061549" y="73306"/>
                </a:lnTo>
                <a:cubicBezTo>
                  <a:pt x="3055556" y="77570"/>
                  <a:pt x="3048525" y="79645"/>
                  <a:pt x="3041264" y="79645"/>
                </a:cubicBezTo>
                <a:cubicBezTo>
                  <a:pt x="3029968" y="79645"/>
                  <a:pt x="3022015" y="72729"/>
                  <a:pt x="3020517" y="62586"/>
                </a:cubicBezTo>
                <a:lnTo>
                  <a:pt x="3065469" y="62586"/>
                </a:lnTo>
                <a:cubicBezTo>
                  <a:pt x="3065584" y="60973"/>
                  <a:pt x="3065699" y="59475"/>
                  <a:pt x="3065699" y="57861"/>
                </a:cubicBezTo>
                <a:cubicBezTo>
                  <a:pt x="3065699" y="41609"/>
                  <a:pt x="3055095" y="29507"/>
                  <a:pt x="3038728" y="29507"/>
                </a:cubicBezTo>
                <a:cubicBezTo>
                  <a:pt x="3021439" y="29507"/>
                  <a:pt x="3010605" y="42416"/>
                  <a:pt x="3010605" y="59475"/>
                </a:cubicBezTo>
                <a:cubicBezTo>
                  <a:pt x="3010605" y="76533"/>
                  <a:pt x="3023514" y="88290"/>
                  <a:pt x="3041264" y="88290"/>
                </a:cubicBezTo>
                <a:moveTo>
                  <a:pt x="2955856" y="58898"/>
                </a:moveTo>
                <a:cubicBezTo>
                  <a:pt x="2955856" y="47603"/>
                  <a:pt x="2962772" y="38613"/>
                  <a:pt x="2973260" y="38613"/>
                </a:cubicBezTo>
                <a:cubicBezTo>
                  <a:pt x="2983172" y="38613"/>
                  <a:pt x="2988014" y="44490"/>
                  <a:pt x="2988014" y="55556"/>
                </a:cubicBezTo>
                <a:lnTo>
                  <a:pt x="2988014" y="87368"/>
                </a:lnTo>
                <a:lnTo>
                  <a:pt x="2997465" y="87368"/>
                </a:lnTo>
                <a:lnTo>
                  <a:pt x="2997465" y="53942"/>
                </a:lnTo>
                <a:cubicBezTo>
                  <a:pt x="2997465" y="39880"/>
                  <a:pt x="2989973" y="29507"/>
                  <a:pt x="2975565" y="29507"/>
                </a:cubicBezTo>
                <a:cubicBezTo>
                  <a:pt x="2966805" y="29507"/>
                  <a:pt x="2959890" y="34117"/>
                  <a:pt x="2955856" y="41148"/>
                </a:cubicBezTo>
                <a:lnTo>
                  <a:pt x="2955856" y="922"/>
                </a:lnTo>
                <a:lnTo>
                  <a:pt x="2946520" y="922"/>
                </a:lnTo>
                <a:lnTo>
                  <a:pt x="2946520" y="87368"/>
                </a:lnTo>
                <a:lnTo>
                  <a:pt x="2955856" y="87368"/>
                </a:lnTo>
                <a:lnTo>
                  <a:pt x="2955856" y="58898"/>
                </a:lnTo>
                <a:close/>
                <a:moveTo>
                  <a:pt x="2934763" y="84371"/>
                </a:moveTo>
                <a:lnTo>
                  <a:pt x="2934763" y="75265"/>
                </a:lnTo>
                <a:cubicBezTo>
                  <a:pt x="2930614" y="78147"/>
                  <a:pt x="2926003" y="79415"/>
                  <a:pt x="2921508" y="79415"/>
                </a:cubicBezTo>
                <a:cubicBezTo>
                  <a:pt x="2915169" y="79415"/>
                  <a:pt x="2910443" y="76302"/>
                  <a:pt x="2910443" y="68349"/>
                </a:cubicBezTo>
                <a:lnTo>
                  <a:pt x="2910443" y="39189"/>
                </a:lnTo>
                <a:lnTo>
                  <a:pt x="2933956" y="39189"/>
                </a:lnTo>
                <a:lnTo>
                  <a:pt x="2933956" y="30544"/>
                </a:lnTo>
                <a:lnTo>
                  <a:pt x="2910443" y="30544"/>
                </a:lnTo>
                <a:lnTo>
                  <a:pt x="2910443" y="12448"/>
                </a:lnTo>
                <a:lnTo>
                  <a:pt x="2901107" y="12448"/>
                </a:lnTo>
                <a:lnTo>
                  <a:pt x="2901107" y="67658"/>
                </a:lnTo>
                <a:cubicBezTo>
                  <a:pt x="2901107" y="82988"/>
                  <a:pt x="2908599" y="88290"/>
                  <a:pt x="2920586" y="88290"/>
                </a:cubicBezTo>
                <a:cubicBezTo>
                  <a:pt x="2925312" y="88290"/>
                  <a:pt x="2930729" y="87137"/>
                  <a:pt x="2934763" y="84371"/>
                </a:cubicBezTo>
                <a:moveTo>
                  <a:pt x="2851084" y="58898"/>
                </a:moveTo>
                <a:cubicBezTo>
                  <a:pt x="2851084" y="70885"/>
                  <a:pt x="2842785" y="79530"/>
                  <a:pt x="2831374" y="79530"/>
                </a:cubicBezTo>
                <a:cubicBezTo>
                  <a:pt x="2819964" y="79530"/>
                  <a:pt x="2811319" y="70885"/>
                  <a:pt x="2811319" y="58898"/>
                </a:cubicBezTo>
                <a:cubicBezTo>
                  <a:pt x="2811319" y="46911"/>
                  <a:pt x="2819733" y="38382"/>
                  <a:pt x="2831374" y="38382"/>
                </a:cubicBezTo>
                <a:cubicBezTo>
                  <a:pt x="2843016" y="38382"/>
                  <a:pt x="2851084" y="47026"/>
                  <a:pt x="2851084" y="58898"/>
                </a:cubicBezTo>
                <a:moveTo>
                  <a:pt x="2832181" y="88290"/>
                </a:moveTo>
                <a:cubicBezTo>
                  <a:pt x="2848663" y="88290"/>
                  <a:pt x="2860766" y="75957"/>
                  <a:pt x="2860766" y="58783"/>
                </a:cubicBezTo>
                <a:cubicBezTo>
                  <a:pt x="2860766" y="41609"/>
                  <a:pt x="2848663" y="29507"/>
                  <a:pt x="2832181" y="29507"/>
                </a:cubicBezTo>
                <a:cubicBezTo>
                  <a:pt x="2823075" y="29507"/>
                  <a:pt x="2815584" y="34117"/>
                  <a:pt x="2811319" y="41379"/>
                </a:cubicBezTo>
                <a:lnTo>
                  <a:pt x="2811319" y="30544"/>
                </a:lnTo>
                <a:lnTo>
                  <a:pt x="2801983" y="30544"/>
                </a:lnTo>
                <a:lnTo>
                  <a:pt x="2801983" y="116183"/>
                </a:lnTo>
                <a:lnTo>
                  <a:pt x="2811319" y="116183"/>
                </a:lnTo>
                <a:lnTo>
                  <a:pt x="2811319" y="76533"/>
                </a:lnTo>
                <a:cubicBezTo>
                  <a:pt x="2815584" y="83795"/>
                  <a:pt x="2823075" y="88290"/>
                  <a:pt x="2832181" y="88290"/>
                </a:cubicBezTo>
                <a:moveTo>
                  <a:pt x="2742047" y="54979"/>
                </a:moveTo>
                <a:cubicBezTo>
                  <a:pt x="2743431" y="45297"/>
                  <a:pt x="2749655" y="38036"/>
                  <a:pt x="2760028" y="38036"/>
                </a:cubicBezTo>
                <a:cubicBezTo>
                  <a:pt x="2770402" y="38036"/>
                  <a:pt x="2776280" y="45297"/>
                  <a:pt x="2777087" y="54979"/>
                </a:cubicBezTo>
                <a:lnTo>
                  <a:pt x="2742047" y="54979"/>
                </a:lnTo>
                <a:close/>
                <a:moveTo>
                  <a:pt x="2762564" y="88290"/>
                </a:moveTo>
                <a:cubicBezTo>
                  <a:pt x="2769825" y="88290"/>
                  <a:pt x="2776741" y="86445"/>
                  <a:pt x="2782850" y="82296"/>
                </a:cubicBezTo>
                <a:lnTo>
                  <a:pt x="2782850" y="73306"/>
                </a:lnTo>
                <a:cubicBezTo>
                  <a:pt x="2776856" y="77570"/>
                  <a:pt x="2769825" y="79645"/>
                  <a:pt x="2762564" y="79645"/>
                </a:cubicBezTo>
                <a:cubicBezTo>
                  <a:pt x="2751268" y="79645"/>
                  <a:pt x="2743315" y="72729"/>
                  <a:pt x="2741817" y="62586"/>
                </a:cubicBezTo>
                <a:lnTo>
                  <a:pt x="2786768" y="62586"/>
                </a:lnTo>
                <a:cubicBezTo>
                  <a:pt x="2786884" y="60973"/>
                  <a:pt x="2786999" y="59475"/>
                  <a:pt x="2786999" y="57861"/>
                </a:cubicBezTo>
                <a:cubicBezTo>
                  <a:pt x="2786999" y="41609"/>
                  <a:pt x="2776395" y="29507"/>
                  <a:pt x="2760028" y="29507"/>
                </a:cubicBezTo>
                <a:cubicBezTo>
                  <a:pt x="2742739" y="29507"/>
                  <a:pt x="2731905" y="42416"/>
                  <a:pt x="2731905" y="59475"/>
                </a:cubicBezTo>
                <a:cubicBezTo>
                  <a:pt x="2731905" y="76533"/>
                  <a:pt x="2744814" y="88290"/>
                  <a:pt x="2762564" y="88290"/>
                </a:cubicBezTo>
                <a:moveTo>
                  <a:pt x="2676349" y="54979"/>
                </a:moveTo>
                <a:cubicBezTo>
                  <a:pt x="2677732" y="45297"/>
                  <a:pt x="2683956" y="38036"/>
                  <a:pt x="2694330" y="38036"/>
                </a:cubicBezTo>
                <a:cubicBezTo>
                  <a:pt x="2704703" y="38036"/>
                  <a:pt x="2710581" y="45297"/>
                  <a:pt x="2711388" y="54979"/>
                </a:cubicBezTo>
                <a:lnTo>
                  <a:pt x="2676349" y="54979"/>
                </a:lnTo>
                <a:close/>
                <a:moveTo>
                  <a:pt x="2696865" y="88290"/>
                </a:moveTo>
                <a:cubicBezTo>
                  <a:pt x="2704127" y="88290"/>
                  <a:pt x="2711043" y="86445"/>
                  <a:pt x="2717151" y="82296"/>
                </a:cubicBezTo>
                <a:lnTo>
                  <a:pt x="2717151" y="73306"/>
                </a:lnTo>
                <a:cubicBezTo>
                  <a:pt x="2711158" y="77570"/>
                  <a:pt x="2704127" y="79645"/>
                  <a:pt x="2696865" y="79645"/>
                </a:cubicBezTo>
                <a:cubicBezTo>
                  <a:pt x="2685570" y="79645"/>
                  <a:pt x="2677617" y="72729"/>
                  <a:pt x="2676118" y="62586"/>
                </a:cubicBezTo>
                <a:lnTo>
                  <a:pt x="2721070" y="62586"/>
                </a:lnTo>
                <a:cubicBezTo>
                  <a:pt x="2721070" y="60973"/>
                  <a:pt x="2721301" y="59475"/>
                  <a:pt x="2721301" y="57861"/>
                </a:cubicBezTo>
                <a:cubicBezTo>
                  <a:pt x="2721301" y="41609"/>
                  <a:pt x="2710696" y="29507"/>
                  <a:pt x="2694330" y="29507"/>
                </a:cubicBezTo>
                <a:cubicBezTo>
                  <a:pt x="2677041" y="29507"/>
                  <a:pt x="2666206" y="42416"/>
                  <a:pt x="2666206" y="59475"/>
                </a:cubicBezTo>
                <a:cubicBezTo>
                  <a:pt x="2666206" y="76533"/>
                  <a:pt x="2679115" y="88290"/>
                  <a:pt x="2696865" y="88290"/>
                </a:cubicBezTo>
                <a:moveTo>
                  <a:pt x="2650761" y="87368"/>
                </a:moveTo>
                <a:lnTo>
                  <a:pt x="2662287" y="87368"/>
                </a:lnTo>
                <a:lnTo>
                  <a:pt x="2637161" y="52905"/>
                </a:lnTo>
                <a:lnTo>
                  <a:pt x="2659060" y="30544"/>
                </a:lnTo>
                <a:lnTo>
                  <a:pt x="2647880" y="30544"/>
                </a:lnTo>
                <a:lnTo>
                  <a:pt x="2621831" y="57054"/>
                </a:lnTo>
                <a:lnTo>
                  <a:pt x="2621831" y="922"/>
                </a:lnTo>
                <a:lnTo>
                  <a:pt x="2612495" y="922"/>
                </a:lnTo>
                <a:lnTo>
                  <a:pt x="2612495" y="87368"/>
                </a:lnTo>
                <a:lnTo>
                  <a:pt x="2621831" y="87368"/>
                </a:lnTo>
                <a:lnTo>
                  <a:pt x="2621831" y="68926"/>
                </a:lnTo>
                <a:lnTo>
                  <a:pt x="2630706" y="59820"/>
                </a:lnTo>
                <a:lnTo>
                  <a:pt x="2650761" y="87368"/>
                </a:lnTo>
                <a:close/>
                <a:moveTo>
                  <a:pt x="2537460" y="38382"/>
                </a:moveTo>
                <a:cubicBezTo>
                  <a:pt x="2549101" y="38382"/>
                  <a:pt x="2557400" y="47142"/>
                  <a:pt x="2557400" y="59129"/>
                </a:cubicBezTo>
                <a:cubicBezTo>
                  <a:pt x="2557400" y="71116"/>
                  <a:pt x="2549101" y="79530"/>
                  <a:pt x="2537460" y="79530"/>
                </a:cubicBezTo>
                <a:cubicBezTo>
                  <a:pt x="2525819" y="79530"/>
                  <a:pt x="2517751" y="70885"/>
                  <a:pt x="2517751" y="59129"/>
                </a:cubicBezTo>
                <a:cubicBezTo>
                  <a:pt x="2517751" y="47372"/>
                  <a:pt x="2526049" y="38382"/>
                  <a:pt x="2537460" y="38382"/>
                </a:cubicBezTo>
                <a:moveTo>
                  <a:pt x="2557400" y="87368"/>
                </a:moveTo>
                <a:lnTo>
                  <a:pt x="2566852" y="87368"/>
                </a:lnTo>
                <a:lnTo>
                  <a:pt x="2566852" y="922"/>
                </a:lnTo>
                <a:lnTo>
                  <a:pt x="2557400" y="922"/>
                </a:lnTo>
                <a:lnTo>
                  <a:pt x="2557400" y="41379"/>
                </a:lnTo>
                <a:cubicBezTo>
                  <a:pt x="2553136" y="34002"/>
                  <a:pt x="2545759" y="29507"/>
                  <a:pt x="2536653" y="29507"/>
                </a:cubicBezTo>
                <a:cubicBezTo>
                  <a:pt x="2519940" y="29507"/>
                  <a:pt x="2508069" y="42070"/>
                  <a:pt x="2508069" y="59244"/>
                </a:cubicBezTo>
                <a:cubicBezTo>
                  <a:pt x="2508069" y="76418"/>
                  <a:pt x="2519940" y="88290"/>
                  <a:pt x="2536653" y="88290"/>
                </a:cubicBezTo>
                <a:cubicBezTo>
                  <a:pt x="2545759" y="88290"/>
                  <a:pt x="2553136" y="83795"/>
                  <a:pt x="2557400" y="76649"/>
                </a:cubicBezTo>
                <a:lnTo>
                  <a:pt x="2557400" y="87368"/>
                </a:lnTo>
                <a:close/>
                <a:moveTo>
                  <a:pt x="2453320" y="58898"/>
                </a:moveTo>
                <a:cubicBezTo>
                  <a:pt x="2453320" y="47603"/>
                  <a:pt x="2460236" y="38613"/>
                  <a:pt x="2470724" y="38613"/>
                </a:cubicBezTo>
                <a:cubicBezTo>
                  <a:pt x="2480637" y="38613"/>
                  <a:pt x="2485478" y="44490"/>
                  <a:pt x="2485478" y="55556"/>
                </a:cubicBezTo>
                <a:lnTo>
                  <a:pt x="2485478" y="87368"/>
                </a:lnTo>
                <a:lnTo>
                  <a:pt x="2494929" y="87368"/>
                </a:lnTo>
                <a:lnTo>
                  <a:pt x="2494929" y="53942"/>
                </a:lnTo>
                <a:cubicBezTo>
                  <a:pt x="2494929" y="39880"/>
                  <a:pt x="2487437" y="29507"/>
                  <a:pt x="2473030" y="29507"/>
                </a:cubicBezTo>
                <a:cubicBezTo>
                  <a:pt x="2464270" y="29507"/>
                  <a:pt x="2457354" y="34117"/>
                  <a:pt x="2453320" y="41148"/>
                </a:cubicBezTo>
                <a:lnTo>
                  <a:pt x="2453320" y="30544"/>
                </a:lnTo>
                <a:lnTo>
                  <a:pt x="2443984" y="30544"/>
                </a:lnTo>
                <a:lnTo>
                  <a:pt x="2443984" y="87368"/>
                </a:lnTo>
                <a:lnTo>
                  <a:pt x="2453320" y="87368"/>
                </a:lnTo>
                <a:lnTo>
                  <a:pt x="2453320" y="58898"/>
                </a:lnTo>
                <a:close/>
                <a:moveTo>
                  <a:pt x="2395459" y="38382"/>
                </a:moveTo>
                <a:cubicBezTo>
                  <a:pt x="2407101" y="38382"/>
                  <a:pt x="2415399" y="47142"/>
                  <a:pt x="2415399" y="59129"/>
                </a:cubicBezTo>
                <a:cubicBezTo>
                  <a:pt x="2415399" y="71116"/>
                  <a:pt x="2407101" y="79530"/>
                  <a:pt x="2395459" y="79530"/>
                </a:cubicBezTo>
                <a:cubicBezTo>
                  <a:pt x="2383818" y="79530"/>
                  <a:pt x="2375750" y="70885"/>
                  <a:pt x="2375750" y="59129"/>
                </a:cubicBezTo>
                <a:cubicBezTo>
                  <a:pt x="2375750" y="47372"/>
                  <a:pt x="2384048" y="38382"/>
                  <a:pt x="2395459" y="38382"/>
                </a:cubicBezTo>
                <a:moveTo>
                  <a:pt x="2415399" y="87368"/>
                </a:moveTo>
                <a:lnTo>
                  <a:pt x="2424851" y="87368"/>
                </a:lnTo>
                <a:lnTo>
                  <a:pt x="2424851" y="30544"/>
                </a:lnTo>
                <a:lnTo>
                  <a:pt x="2415399" y="30544"/>
                </a:lnTo>
                <a:lnTo>
                  <a:pt x="2415399" y="41263"/>
                </a:lnTo>
                <a:cubicBezTo>
                  <a:pt x="2411135" y="34002"/>
                  <a:pt x="2403643" y="29507"/>
                  <a:pt x="2394652" y="29507"/>
                </a:cubicBezTo>
                <a:cubicBezTo>
                  <a:pt x="2377940" y="29507"/>
                  <a:pt x="2366068" y="42070"/>
                  <a:pt x="2366068" y="59244"/>
                </a:cubicBezTo>
                <a:cubicBezTo>
                  <a:pt x="2366068" y="76418"/>
                  <a:pt x="2377940" y="88290"/>
                  <a:pt x="2394652" y="88290"/>
                </a:cubicBezTo>
                <a:cubicBezTo>
                  <a:pt x="2403643" y="88290"/>
                  <a:pt x="2411135" y="83910"/>
                  <a:pt x="2415399" y="76764"/>
                </a:cubicBezTo>
                <a:lnTo>
                  <a:pt x="2415399" y="87368"/>
                </a:lnTo>
                <a:close/>
                <a:moveTo>
                  <a:pt x="2289304" y="72499"/>
                </a:moveTo>
                <a:lnTo>
                  <a:pt x="2289304" y="82642"/>
                </a:lnTo>
                <a:cubicBezTo>
                  <a:pt x="2294260" y="86330"/>
                  <a:pt x="2301061" y="88290"/>
                  <a:pt x="2308553" y="88290"/>
                </a:cubicBezTo>
                <a:cubicBezTo>
                  <a:pt x="2321001" y="88290"/>
                  <a:pt x="2329645" y="81605"/>
                  <a:pt x="2329645" y="70885"/>
                </a:cubicBezTo>
                <a:cubicBezTo>
                  <a:pt x="2329645" y="64776"/>
                  <a:pt x="2326303" y="60396"/>
                  <a:pt x="2319042" y="57285"/>
                </a:cubicBezTo>
                <a:lnTo>
                  <a:pt x="2305556" y="51867"/>
                </a:lnTo>
                <a:cubicBezTo>
                  <a:pt x="2301061" y="50139"/>
                  <a:pt x="2299447" y="48063"/>
                  <a:pt x="2299447" y="44721"/>
                </a:cubicBezTo>
                <a:cubicBezTo>
                  <a:pt x="2299447" y="39996"/>
                  <a:pt x="2303712" y="37229"/>
                  <a:pt x="2309821" y="37229"/>
                </a:cubicBezTo>
                <a:cubicBezTo>
                  <a:pt x="2315468" y="37229"/>
                  <a:pt x="2321692" y="39880"/>
                  <a:pt x="2326879" y="44376"/>
                </a:cubicBezTo>
                <a:lnTo>
                  <a:pt x="2326879" y="34694"/>
                </a:lnTo>
                <a:cubicBezTo>
                  <a:pt x="2322499" y="31351"/>
                  <a:pt x="2316275" y="29507"/>
                  <a:pt x="2309705" y="29507"/>
                </a:cubicBezTo>
                <a:cubicBezTo>
                  <a:pt x="2298064" y="29507"/>
                  <a:pt x="2290111" y="35731"/>
                  <a:pt x="2290111" y="45643"/>
                </a:cubicBezTo>
                <a:cubicBezTo>
                  <a:pt x="2290111" y="52905"/>
                  <a:pt x="2293915" y="56939"/>
                  <a:pt x="2300946" y="59936"/>
                </a:cubicBezTo>
                <a:lnTo>
                  <a:pt x="2314316" y="65353"/>
                </a:lnTo>
                <a:cubicBezTo>
                  <a:pt x="2318580" y="67082"/>
                  <a:pt x="2320194" y="69502"/>
                  <a:pt x="2320194" y="72614"/>
                </a:cubicBezTo>
                <a:cubicBezTo>
                  <a:pt x="2320194" y="77801"/>
                  <a:pt x="2315468" y="80682"/>
                  <a:pt x="2308783" y="80682"/>
                </a:cubicBezTo>
                <a:cubicBezTo>
                  <a:pt x="2302098" y="80682"/>
                  <a:pt x="2295413" y="78147"/>
                  <a:pt x="2289304" y="72499"/>
                </a:cubicBezTo>
                <a:moveTo>
                  <a:pt x="2233633" y="54979"/>
                </a:moveTo>
                <a:cubicBezTo>
                  <a:pt x="2235017" y="45297"/>
                  <a:pt x="2241241" y="38036"/>
                  <a:pt x="2251614" y="38036"/>
                </a:cubicBezTo>
                <a:cubicBezTo>
                  <a:pt x="2261987" y="38036"/>
                  <a:pt x="2267866" y="45297"/>
                  <a:pt x="2268673" y="54979"/>
                </a:cubicBezTo>
                <a:lnTo>
                  <a:pt x="2233633" y="54979"/>
                </a:lnTo>
                <a:close/>
                <a:moveTo>
                  <a:pt x="2254150" y="88290"/>
                </a:moveTo>
                <a:cubicBezTo>
                  <a:pt x="2261411" y="88290"/>
                  <a:pt x="2268327" y="86445"/>
                  <a:pt x="2274436" y="82296"/>
                </a:cubicBezTo>
                <a:lnTo>
                  <a:pt x="2274436" y="73306"/>
                </a:lnTo>
                <a:cubicBezTo>
                  <a:pt x="2268442" y="77570"/>
                  <a:pt x="2261411" y="79645"/>
                  <a:pt x="2254150" y="79645"/>
                </a:cubicBezTo>
                <a:cubicBezTo>
                  <a:pt x="2242854" y="79645"/>
                  <a:pt x="2234901" y="72729"/>
                  <a:pt x="2233403" y="62586"/>
                </a:cubicBezTo>
                <a:lnTo>
                  <a:pt x="2278355" y="62586"/>
                </a:lnTo>
                <a:cubicBezTo>
                  <a:pt x="2278355" y="60973"/>
                  <a:pt x="2278585" y="59475"/>
                  <a:pt x="2278585" y="57861"/>
                </a:cubicBezTo>
                <a:cubicBezTo>
                  <a:pt x="2278585" y="41609"/>
                  <a:pt x="2267981" y="29507"/>
                  <a:pt x="2251614" y="29507"/>
                </a:cubicBezTo>
                <a:cubicBezTo>
                  <a:pt x="2234325" y="29507"/>
                  <a:pt x="2223490" y="42416"/>
                  <a:pt x="2223490" y="59475"/>
                </a:cubicBezTo>
                <a:cubicBezTo>
                  <a:pt x="2223490" y="76533"/>
                  <a:pt x="2236400" y="88290"/>
                  <a:pt x="2254150" y="88290"/>
                </a:cubicBezTo>
                <a:moveTo>
                  <a:pt x="2174044" y="58898"/>
                </a:moveTo>
                <a:cubicBezTo>
                  <a:pt x="2174044" y="46796"/>
                  <a:pt x="2182573" y="38382"/>
                  <a:pt x="2194675" y="38382"/>
                </a:cubicBezTo>
                <a:cubicBezTo>
                  <a:pt x="2201706" y="38382"/>
                  <a:pt x="2207815" y="40917"/>
                  <a:pt x="2212310" y="45643"/>
                </a:cubicBezTo>
                <a:lnTo>
                  <a:pt x="2212310" y="35270"/>
                </a:lnTo>
                <a:cubicBezTo>
                  <a:pt x="2207354" y="31466"/>
                  <a:pt x="2201015" y="29507"/>
                  <a:pt x="2194099" y="29507"/>
                </a:cubicBezTo>
                <a:cubicBezTo>
                  <a:pt x="2176810" y="29507"/>
                  <a:pt x="2164362" y="41609"/>
                  <a:pt x="2164362" y="58898"/>
                </a:cubicBezTo>
                <a:cubicBezTo>
                  <a:pt x="2164362" y="76187"/>
                  <a:pt x="2176464" y="88290"/>
                  <a:pt x="2193984" y="88290"/>
                </a:cubicBezTo>
                <a:cubicBezTo>
                  <a:pt x="2200784" y="88290"/>
                  <a:pt x="2207354" y="86676"/>
                  <a:pt x="2212887" y="82988"/>
                </a:cubicBezTo>
                <a:lnTo>
                  <a:pt x="2212887" y="73421"/>
                </a:lnTo>
                <a:cubicBezTo>
                  <a:pt x="2207930" y="77685"/>
                  <a:pt x="2201706" y="79530"/>
                  <a:pt x="2194791" y="79530"/>
                </a:cubicBezTo>
                <a:cubicBezTo>
                  <a:pt x="2182688" y="79530"/>
                  <a:pt x="2174044" y="70885"/>
                  <a:pt x="2174044" y="58898"/>
                </a:cubicBezTo>
                <a:moveTo>
                  <a:pt x="2140272" y="87368"/>
                </a:moveTo>
                <a:lnTo>
                  <a:pt x="2149724" y="87368"/>
                </a:lnTo>
                <a:lnTo>
                  <a:pt x="2149724" y="30544"/>
                </a:lnTo>
                <a:lnTo>
                  <a:pt x="2140272" y="30544"/>
                </a:lnTo>
                <a:lnTo>
                  <a:pt x="2140272" y="87368"/>
                </a:lnTo>
                <a:close/>
                <a:moveTo>
                  <a:pt x="2144307" y="19710"/>
                </a:moveTo>
                <a:cubicBezTo>
                  <a:pt x="2145805" y="19710"/>
                  <a:pt x="2147073" y="19248"/>
                  <a:pt x="2148341" y="18327"/>
                </a:cubicBezTo>
                <a:lnTo>
                  <a:pt x="2155141" y="13601"/>
                </a:lnTo>
                <a:lnTo>
                  <a:pt x="2148341" y="8760"/>
                </a:lnTo>
                <a:cubicBezTo>
                  <a:pt x="2147073" y="7838"/>
                  <a:pt x="2145805" y="7492"/>
                  <a:pt x="2144307" y="7492"/>
                </a:cubicBezTo>
                <a:cubicBezTo>
                  <a:pt x="2140964" y="7492"/>
                  <a:pt x="2138313" y="10258"/>
                  <a:pt x="2138313" y="13716"/>
                </a:cubicBezTo>
                <a:cubicBezTo>
                  <a:pt x="2138313" y="17174"/>
                  <a:pt x="2140964" y="19710"/>
                  <a:pt x="2144307" y="19710"/>
                </a:cubicBezTo>
                <a:moveTo>
                  <a:pt x="2130014" y="30544"/>
                </a:moveTo>
                <a:lnTo>
                  <a:pt x="2119987" y="30544"/>
                </a:lnTo>
                <a:lnTo>
                  <a:pt x="2101660" y="69617"/>
                </a:lnTo>
                <a:lnTo>
                  <a:pt x="2083103" y="30544"/>
                </a:lnTo>
                <a:lnTo>
                  <a:pt x="2072153" y="30544"/>
                </a:lnTo>
                <a:lnTo>
                  <a:pt x="2101199" y="89327"/>
                </a:lnTo>
                <a:lnTo>
                  <a:pt x="2130014" y="30544"/>
                </a:lnTo>
                <a:close/>
                <a:moveTo>
                  <a:pt x="2020978" y="54979"/>
                </a:moveTo>
                <a:cubicBezTo>
                  <a:pt x="2022361" y="45297"/>
                  <a:pt x="2028585" y="38036"/>
                  <a:pt x="2038958" y="38036"/>
                </a:cubicBezTo>
                <a:cubicBezTo>
                  <a:pt x="2049332" y="38036"/>
                  <a:pt x="2055210" y="45297"/>
                  <a:pt x="2056017" y="54979"/>
                </a:cubicBezTo>
                <a:lnTo>
                  <a:pt x="2020978" y="54979"/>
                </a:lnTo>
                <a:close/>
                <a:moveTo>
                  <a:pt x="2041494" y="88290"/>
                </a:moveTo>
                <a:cubicBezTo>
                  <a:pt x="2048755" y="88290"/>
                  <a:pt x="2055671" y="86445"/>
                  <a:pt x="2061780" y="82296"/>
                </a:cubicBezTo>
                <a:lnTo>
                  <a:pt x="2061780" y="73306"/>
                </a:lnTo>
                <a:cubicBezTo>
                  <a:pt x="2055786" y="77570"/>
                  <a:pt x="2048755" y="79645"/>
                  <a:pt x="2041494" y="79645"/>
                </a:cubicBezTo>
                <a:cubicBezTo>
                  <a:pt x="2030199" y="79645"/>
                  <a:pt x="2022246" y="72729"/>
                  <a:pt x="2020747" y="62586"/>
                </a:cubicBezTo>
                <a:lnTo>
                  <a:pt x="2065699" y="62586"/>
                </a:lnTo>
                <a:cubicBezTo>
                  <a:pt x="2065699" y="60973"/>
                  <a:pt x="2065929" y="59475"/>
                  <a:pt x="2065929" y="57861"/>
                </a:cubicBezTo>
                <a:cubicBezTo>
                  <a:pt x="2065929" y="41609"/>
                  <a:pt x="2055325" y="29507"/>
                  <a:pt x="2038958" y="29507"/>
                </a:cubicBezTo>
                <a:cubicBezTo>
                  <a:pt x="2021669" y="29507"/>
                  <a:pt x="2010835" y="42416"/>
                  <a:pt x="2010835" y="59475"/>
                </a:cubicBezTo>
                <a:cubicBezTo>
                  <a:pt x="2010835" y="76533"/>
                  <a:pt x="2023744" y="88290"/>
                  <a:pt x="2041494" y="88290"/>
                </a:cubicBezTo>
                <a:moveTo>
                  <a:pt x="1966690" y="38382"/>
                </a:moveTo>
                <a:cubicBezTo>
                  <a:pt x="1978331" y="38382"/>
                  <a:pt x="1986630" y="47142"/>
                  <a:pt x="1986630" y="59129"/>
                </a:cubicBezTo>
                <a:cubicBezTo>
                  <a:pt x="1986630" y="71116"/>
                  <a:pt x="1978331" y="79530"/>
                  <a:pt x="1966690" y="79530"/>
                </a:cubicBezTo>
                <a:cubicBezTo>
                  <a:pt x="1955049" y="79530"/>
                  <a:pt x="1946981" y="70885"/>
                  <a:pt x="1946981" y="59129"/>
                </a:cubicBezTo>
                <a:cubicBezTo>
                  <a:pt x="1946981" y="47372"/>
                  <a:pt x="1955279" y="38382"/>
                  <a:pt x="1966690" y="38382"/>
                </a:cubicBezTo>
                <a:moveTo>
                  <a:pt x="1986630" y="87368"/>
                </a:moveTo>
                <a:lnTo>
                  <a:pt x="1996081" y="87368"/>
                </a:lnTo>
                <a:lnTo>
                  <a:pt x="1996081" y="922"/>
                </a:lnTo>
                <a:lnTo>
                  <a:pt x="1986630" y="922"/>
                </a:lnTo>
                <a:lnTo>
                  <a:pt x="1986630" y="41379"/>
                </a:lnTo>
                <a:cubicBezTo>
                  <a:pt x="1982365" y="34002"/>
                  <a:pt x="1974989" y="29507"/>
                  <a:pt x="1965883" y="29507"/>
                </a:cubicBezTo>
                <a:cubicBezTo>
                  <a:pt x="1949170" y="29507"/>
                  <a:pt x="1937299" y="42070"/>
                  <a:pt x="1937299" y="59244"/>
                </a:cubicBezTo>
                <a:cubicBezTo>
                  <a:pt x="1937299" y="76418"/>
                  <a:pt x="1949170" y="88290"/>
                  <a:pt x="1965883" y="88290"/>
                </a:cubicBezTo>
                <a:cubicBezTo>
                  <a:pt x="1974989" y="88290"/>
                  <a:pt x="1982365" y="83795"/>
                  <a:pt x="1986630" y="76649"/>
                </a:cubicBezTo>
                <a:lnTo>
                  <a:pt x="1986630" y="87368"/>
                </a:lnTo>
                <a:close/>
                <a:moveTo>
                  <a:pt x="1884279" y="60166"/>
                </a:moveTo>
                <a:cubicBezTo>
                  <a:pt x="1884279" y="46220"/>
                  <a:pt x="1893730" y="38613"/>
                  <a:pt x="1905026" y="40110"/>
                </a:cubicBezTo>
                <a:lnTo>
                  <a:pt x="1905026" y="29507"/>
                </a:lnTo>
                <a:cubicBezTo>
                  <a:pt x="1895920" y="29507"/>
                  <a:pt x="1888543" y="34578"/>
                  <a:pt x="1884279" y="43223"/>
                </a:cubicBezTo>
                <a:lnTo>
                  <a:pt x="1884279" y="30544"/>
                </a:lnTo>
                <a:lnTo>
                  <a:pt x="1874943" y="30544"/>
                </a:lnTo>
                <a:lnTo>
                  <a:pt x="1874943" y="87368"/>
                </a:lnTo>
                <a:lnTo>
                  <a:pt x="1884279" y="87368"/>
                </a:lnTo>
                <a:lnTo>
                  <a:pt x="1884279" y="60166"/>
                </a:lnTo>
                <a:close/>
                <a:moveTo>
                  <a:pt x="1848087" y="63278"/>
                </a:moveTo>
                <a:cubicBezTo>
                  <a:pt x="1848087" y="74112"/>
                  <a:pt x="1841748" y="79530"/>
                  <a:pt x="1832412" y="79530"/>
                </a:cubicBezTo>
                <a:cubicBezTo>
                  <a:pt x="1823076" y="79530"/>
                  <a:pt x="1816621" y="74112"/>
                  <a:pt x="1816621" y="63278"/>
                </a:cubicBezTo>
                <a:lnTo>
                  <a:pt x="1816621" y="30544"/>
                </a:lnTo>
                <a:lnTo>
                  <a:pt x="1807285" y="30544"/>
                </a:lnTo>
                <a:lnTo>
                  <a:pt x="1807285" y="62356"/>
                </a:lnTo>
                <a:cubicBezTo>
                  <a:pt x="1807285" y="78492"/>
                  <a:pt x="1816967" y="88290"/>
                  <a:pt x="1832412" y="88290"/>
                </a:cubicBezTo>
                <a:cubicBezTo>
                  <a:pt x="1847856" y="88290"/>
                  <a:pt x="1857423" y="78492"/>
                  <a:pt x="1857423" y="62356"/>
                </a:cubicBezTo>
                <a:lnTo>
                  <a:pt x="1857423" y="30544"/>
                </a:lnTo>
                <a:lnTo>
                  <a:pt x="1848087" y="30544"/>
                </a:lnTo>
                <a:lnTo>
                  <a:pt x="1848087" y="63278"/>
                </a:lnTo>
                <a:close/>
                <a:moveTo>
                  <a:pt x="1784924" y="58898"/>
                </a:moveTo>
                <a:cubicBezTo>
                  <a:pt x="1784924" y="70885"/>
                  <a:pt x="1776741" y="79530"/>
                  <a:pt x="1765215" y="79530"/>
                </a:cubicBezTo>
                <a:cubicBezTo>
                  <a:pt x="1753689" y="79530"/>
                  <a:pt x="1745159" y="70885"/>
                  <a:pt x="1745159" y="58898"/>
                </a:cubicBezTo>
                <a:cubicBezTo>
                  <a:pt x="1745159" y="46911"/>
                  <a:pt x="1753458" y="38382"/>
                  <a:pt x="1765215" y="38382"/>
                </a:cubicBezTo>
                <a:cubicBezTo>
                  <a:pt x="1776971" y="38382"/>
                  <a:pt x="1784924" y="47026"/>
                  <a:pt x="1784924" y="58898"/>
                </a:cubicBezTo>
                <a:moveTo>
                  <a:pt x="1765330" y="88290"/>
                </a:moveTo>
                <a:cubicBezTo>
                  <a:pt x="1782389" y="88290"/>
                  <a:pt x="1794606" y="75957"/>
                  <a:pt x="1794606" y="58783"/>
                </a:cubicBezTo>
                <a:cubicBezTo>
                  <a:pt x="1794606" y="41609"/>
                  <a:pt x="1782389" y="29507"/>
                  <a:pt x="1765330" y="29507"/>
                </a:cubicBezTo>
                <a:cubicBezTo>
                  <a:pt x="1748271" y="29507"/>
                  <a:pt x="1735477" y="41840"/>
                  <a:pt x="1735477" y="58783"/>
                </a:cubicBezTo>
                <a:cubicBezTo>
                  <a:pt x="1735477" y="75726"/>
                  <a:pt x="1748041" y="88290"/>
                  <a:pt x="1765330" y="88290"/>
                </a:cubicBezTo>
                <a:moveTo>
                  <a:pt x="1731443" y="30544"/>
                </a:moveTo>
                <a:lnTo>
                  <a:pt x="1721531" y="30544"/>
                </a:lnTo>
                <a:lnTo>
                  <a:pt x="1703550" y="67658"/>
                </a:lnTo>
                <a:lnTo>
                  <a:pt x="1684993" y="30544"/>
                </a:lnTo>
                <a:lnTo>
                  <a:pt x="1673928" y="30544"/>
                </a:lnTo>
                <a:lnTo>
                  <a:pt x="1698479" y="78262"/>
                </a:lnTo>
                <a:lnTo>
                  <a:pt x="1680268" y="116183"/>
                </a:lnTo>
                <a:lnTo>
                  <a:pt x="1690180" y="116183"/>
                </a:lnTo>
                <a:lnTo>
                  <a:pt x="1731443" y="30544"/>
                </a:lnTo>
                <a:close/>
                <a:moveTo>
                  <a:pt x="1644422" y="84371"/>
                </a:moveTo>
                <a:lnTo>
                  <a:pt x="1644422" y="75265"/>
                </a:lnTo>
                <a:cubicBezTo>
                  <a:pt x="1640272" y="78147"/>
                  <a:pt x="1635662" y="79415"/>
                  <a:pt x="1631167" y="79415"/>
                </a:cubicBezTo>
                <a:cubicBezTo>
                  <a:pt x="1624827" y="79415"/>
                  <a:pt x="1620102" y="76302"/>
                  <a:pt x="1620102" y="68349"/>
                </a:cubicBezTo>
                <a:lnTo>
                  <a:pt x="1620102" y="39189"/>
                </a:lnTo>
                <a:lnTo>
                  <a:pt x="1643615" y="39189"/>
                </a:lnTo>
                <a:lnTo>
                  <a:pt x="1643615" y="30544"/>
                </a:lnTo>
                <a:lnTo>
                  <a:pt x="1620102" y="30544"/>
                </a:lnTo>
                <a:lnTo>
                  <a:pt x="1620102" y="12448"/>
                </a:lnTo>
                <a:lnTo>
                  <a:pt x="1610766" y="12448"/>
                </a:lnTo>
                <a:lnTo>
                  <a:pt x="1610766" y="67658"/>
                </a:lnTo>
                <a:cubicBezTo>
                  <a:pt x="1610766" y="82988"/>
                  <a:pt x="1618258" y="88290"/>
                  <a:pt x="1630245" y="88290"/>
                </a:cubicBezTo>
                <a:cubicBezTo>
                  <a:pt x="1634970" y="88290"/>
                  <a:pt x="1640388" y="87137"/>
                  <a:pt x="1644422" y="84371"/>
                </a:cubicBezTo>
                <a:moveTo>
                  <a:pt x="1557861" y="58898"/>
                </a:moveTo>
                <a:cubicBezTo>
                  <a:pt x="1557861" y="46796"/>
                  <a:pt x="1566390" y="38382"/>
                  <a:pt x="1578493" y="38382"/>
                </a:cubicBezTo>
                <a:cubicBezTo>
                  <a:pt x="1585524" y="38382"/>
                  <a:pt x="1591632" y="40917"/>
                  <a:pt x="1596128" y="45643"/>
                </a:cubicBezTo>
                <a:lnTo>
                  <a:pt x="1596128" y="35270"/>
                </a:lnTo>
                <a:cubicBezTo>
                  <a:pt x="1591171" y="31466"/>
                  <a:pt x="1584832" y="29507"/>
                  <a:pt x="1577916" y="29507"/>
                </a:cubicBezTo>
                <a:cubicBezTo>
                  <a:pt x="1560627" y="29507"/>
                  <a:pt x="1548179" y="41609"/>
                  <a:pt x="1548179" y="58898"/>
                </a:cubicBezTo>
                <a:cubicBezTo>
                  <a:pt x="1548179" y="76187"/>
                  <a:pt x="1560282" y="88290"/>
                  <a:pt x="1577801" y="88290"/>
                </a:cubicBezTo>
                <a:cubicBezTo>
                  <a:pt x="1584602" y="88290"/>
                  <a:pt x="1591171" y="86676"/>
                  <a:pt x="1596704" y="82988"/>
                </a:cubicBezTo>
                <a:lnTo>
                  <a:pt x="1596704" y="73421"/>
                </a:lnTo>
                <a:cubicBezTo>
                  <a:pt x="1591748" y="77685"/>
                  <a:pt x="1585524" y="79530"/>
                  <a:pt x="1578608" y="79530"/>
                </a:cubicBezTo>
                <a:cubicBezTo>
                  <a:pt x="1566506" y="79530"/>
                  <a:pt x="1557861" y="70885"/>
                  <a:pt x="1557861" y="58898"/>
                </a:cubicBezTo>
                <a:moveTo>
                  <a:pt x="1492624" y="54979"/>
                </a:moveTo>
                <a:cubicBezTo>
                  <a:pt x="1494007" y="45297"/>
                  <a:pt x="1500231" y="38036"/>
                  <a:pt x="1510604" y="38036"/>
                </a:cubicBezTo>
                <a:cubicBezTo>
                  <a:pt x="1520978" y="38036"/>
                  <a:pt x="1526856" y="45297"/>
                  <a:pt x="1527663" y="54979"/>
                </a:cubicBezTo>
                <a:lnTo>
                  <a:pt x="1492624" y="54979"/>
                </a:lnTo>
                <a:close/>
                <a:moveTo>
                  <a:pt x="1513140" y="88290"/>
                </a:moveTo>
                <a:cubicBezTo>
                  <a:pt x="1520401" y="88290"/>
                  <a:pt x="1527317" y="86445"/>
                  <a:pt x="1533426" y="82296"/>
                </a:cubicBezTo>
                <a:lnTo>
                  <a:pt x="1533426" y="73306"/>
                </a:lnTo>
                <a:cubicBezTo>
                  <a:pt x="1527432" y="77570"/>
                  <a:pt x="1520401" y="79645"/>
                  <a:pt x="1513140" y="79645"/>
                </a:cubicBezTo>
                <a:cubicBezTo>
                  <a:pt x="1501844" y="79645"/>
                  <a:pt x="1493891" y="72729"/>
                  <a:pt x="1492393" y="62586"/>
                </a:cubicBezTo>
                <a:lnTo>
                  <a:pt x="1537345" y="62586"/>
                </a:lnTo>
                <a:cubicBezTo>
                  <a:pt x="1537460" y="60973"/>
                  <a:pt x="1537575" y="59475"/>
                  <a:pt x="1537575" y="57861"/>
                </a:cubicBezTo>
                <a:cubicBezTo>
                  <a:pt x="1537575" y="41609"/>
                  <a:pt x="1526971" y="29507"/>
                  <a:pt x="1510604" y="29507"/>
                </a:cubicBezTo>
                <a:cubicBezTo>
                  <a:pt x="1493315" y="29507"/>
                  <a:pt x="1482481" y="42416"/>
                  <a:pt x="1482481" y="59475"/>
                </a:cubicBezTo>
                <a:cubicBezTo>
                  <a:pt x="1482481" y="76533"/>
                  <a:pt x="1495390" y="88290"/>
                  <a:pt x="1513140" y="88290"/>
                </a:cubicBezTo>
                <a:moveTo>
                  <a:pt x="1475104" y="84371"/>
                </a:moveTo>
                <a:lnTo>
                  <a:pt x="1475104" y="75265"/>
                </a:lnTo>
                <a:cubicBezTo>
                  <a:pt x="1470955" y="78147"/>
                  <a:pt x="1466344" y="79415"/>
                  <a:pt x="1461849" y="79415"/>
                </a:cubicBezTo>
                <a:cubicBezTo>
                  <a:pt x="1455510" y="79415"/>
                  <a:pt x="1450784" y="76302"/>
                  <a:pt x="1450784" y="68349"/>
                </a:cubicBezTo>
                <a:lnTo>
                  <a:pt x="1450784" y="39189"/>
                </a:lnTo>
                <a:lnTo>
                  <a:pt x="1474297" y="39189"/>
                </a:lnTo>
                <a:lnTo>
                  <a:pt x="1474297" y="30544"/>
                </a:lnTo>
                <a:lnTo>
                  <a:pt x="1450784" y="30544"/>
                </a:lnTo>
                <a:lnTo>
                  <a:pt x="1450784" y="12448"/>
                </a:lnTo>
                <a:lnTo>
                  <a:pt x="1441448" y="12448"/>
                </a:lnTo>
                <a:lnTo>
                  <a:pt x="1441448" y="67658"/>
                </a:lnTo>
                <a:cubicBezTo>
                  <a:pt x="1441448" y="82988"/>
                  <a:pt x="1448940" y="88290"/>
                  <a:pt x="1460927" y="88290"/>
                </a:cubicBezTo>
                <a:cubicBezTo>
                  <a:pt x="1465653" y="88290"/>
                  <a:pt x="1471070" y="87137"/>
                  <a:pt x="1475104" y="84371"/>
                </a:cubicBezTo>
                <a:moveTo>
                  <a:pt x="1419433" y="58898"/>
                </a:moveTo>
                <a:cubicBezTo>
                  <a:pt x="1419433" y="70885"/>
                  <a:pt x="1411250" y="79530"/>
                  <a:pt x="1399724" y="79530"/>
                </a:cubicBezTo>
                <a:cubicBezTo>
                  <a:pt x="1388198" y="79530"/>
                  <a:pt x="1379668" y="70885"/>
                  <a:pt x="1379668" y="58898"/>
                </a:cubicBezTo>
                <a:cubicBezTo>
                  <a:pt x="1379668" y="46911"/>
                  <a:pt x="1387967" y="38382"/>
                  <a:pt x="1399724" y="38382"/>
                </a:cubicBezTo>
                <a:cubicBezTo>
                  <a:pt x="1411480" y="38382"/>
                  <a:pt x="1419433" y="47026"/>
                  <a:pt x="1419433" y="58898"/>
                </a:cubicBezTo>
                <a:moveTo>
                  <a:pt x="1399839" y="88290"/>
                </a:moveTo>
                <a:cubicBezTo>
                  <a:pt x="1416897" y="88290"/>
                  <a:pt x="1429115" y="75957"/>
                  <a:pt x="1429115" y="58783"/>
                </a:cubicBezTo>
                <a:cubicBezTo>
                  <a:pt x="1429115" y="41609"/>
                  <a:pt x="1416897" y="29507"/>
                  <a:pt x="1399839" y="29507"/>
                </a:cubicBezTo>
                <a:cubicBezTo>
                  <a:pt x="1382780" y="29507"/>
                  <a:pt x="1369986" y="41840"/>
                  <a:pt x="1369986" y="58783"/>
                </a:cubicBezTo>
                <a:cubicBezTo>
                  <a:pt x="1369986" y="75726"/>
                  <a:pt x="1382550" y="88290"/>
                  <a:pt x="1399839" y="88290"/>
                </a:cubicBezTo>
                <a:moveTo>
                  <a:pt x="1343938" y="60166"/>
                </a:moveTo>
                <a:cubicBezTo>
                  <a:pt x="1343938" y="46220"/>
                  <a:pt x="1353389" y="38613"/>
                  <a:pt x="1364684" y="40110"/>
                </a:cubicBezTo>
                <a:lnTo>
                  <a:pt x="1364684" y="29507"/>
                </a:lnTo>
                <a:cubicBezTo>
                  <a:pt x="1355579" y="29507"/>
                  <a:pt x="1348202" y="34578"/>
                  <a:pt x="1343938" y="43223"/>
                </a:cubicBezTo>
                <a:lnTo>
                  <a:pt x="1343938" y="30544"/>
                </a:lnTo>
                <a:lnTo>
                  <a:pt x="1334601" y="30544"/>
                </a:lnTo>
                <a:lnTo>
                  <a:pt x="1334601" y="87368"/>
                </a:lnTo>
                <a:lnTo>
                  <a:pt x="1343938" y="87368"/>
                </a:lnTo>
                <a:lnTo>
                  <a:pt x="1343938" y="60166"/>
                </a:lnTo>
                <a:close/>
                <a:moveTo>
                  <a:pt x="1310166" y="58898"/>
                </a:moveTo>
                <a:cubicBezTo>
                  <a:pt x="1310166" y="70885"/>
                  <a:pt x="1301868" y="79530"/>
                  <a:pt x="1290457" y="79530"/>
                </a:cubicBezTo>
                <a:cubicBezTo>
                  <a:pt x="1279046" y="79530"/>
                  <a:pt x="1270401" y="70885"/>
                  <a:pt x="1270401" y="58898"/>
                </a:cubicBezTo>
                <a:cubicBezTo>
                  <a:pt x="1270401" y="46911"/>
                  <a:pt x="1278815" y="38382"/>
                  <a:pt x="1290457" y="38382"/>
                </a:cubicBezTo>
                <a:cubicBezTo>
                  <a:pt x="1302098" y="38382"/>
                  <a:pt x="1310166" y="47026"/>
                  <a:pt x="1310166" y="58898"/>
                </a:cubicBezTo>
                <a:moveTo>
                  <a:pt x="1291264" y="88290"/>
                </a:moveTo>
                <a:cubicBezTo>
                  <a:pt x="1307746" y="88290"/>
                  <a:pt x="1319848" y="75957"/>
                  <a:pt x="1319848" y="58783"/>
                </a:cubicBezTo>
                <a:cubicBezTo>
                  <a:pt x="1319848" y="41609"/>
                  <a:pt x="1307746" y="29507"/>
                  <a:pt x="1291264" y="29507"/>
                </a:cubicBezTo>
                <a:cubicBezTo>
                  <a:pt x="1282158" y="29507"/>
                  <a:pt x="1274666" y="34117"/>
                  <a:pt x="1270401" y="41379"/>
                </a:cubicBezTo>
                <a:lnTo>
                  <a:pt x="1270401" y="30544"/>
                </a:lnTo>
                <a:lnTo>
                  <a:pt x="1261065" y="30544"/>
                </a:lnTo>
                <a:lnTo>
                  <a:pt x="1261065" y="116183"/>
                </a:lnTo>
                <a:lnTo>
                  <a:pt x="1270401" y="116183"/>
                </a:lnTo>
                <a:lnTo>
                  <a:pt x="1270401" y="76533"/>
                </a:lnTo>
                <a:cubicBezTo>
                  <a:pt x="1274666" y="83795"/>
                  <a:pt x="1282158" y="88290"/>
                  <a:pt x="1291264" y="88290"/>
                </a:cubicBezTo>
                <a:moveTo>
                  <a:pt x="1210120" y="58898"/>
                </a:moveTo>
                <a:cubicBezTo>
                  <a:pt x="1210120" y="70885"/>
                  <a:pt x="1201821" y="79530"/>
                  <a:pt x="1190411" y="79530"/>
                </a:cubicBezTo>
                <a:cubicBezTo>
                  <a:pt x="1179000" y="79530"/>
                  <a:pt x="1170355" y="70885"/>
                  <a:pt x="1170355" y="58898"/>
                </a:cubicBezTo>
                <a:cubicBezTo>
                  <a:pt x="1170355" y="46911"/>
                  <a:pt x="1178769" y="38382"/>
                  <a:pt x="1190411" y="38382"/>
                </a:cubicBezTo>
                <a:cubicBezTo>
                  <a:pt x="1202052" y="38382"/>
                  <a:pt x="1210120" y="47026"/>
                  <a:pt x="1210120" y="58898"/>
                </a:cubicBezTo>
                <a:moveTo>
                  <a:pt x="1191217" y="88290"/>
                </a:moveTo>
                <a:cubicBezTo>
                  <a:pt x="1207700" y="88290"/>
                  <a:pt x="1219802" y="75957"/>
                  <a:pt x="1219802" y="58783"/>
                </a:cubicBezTo>
                <a:cubicBezTo>
                  <a:pt x="1219802" y="41609"/>
                  <a:pt x="1207700" y="29507"/>
                  <a:pt x="1191217" y="29507"/>
                </a:cubicBezTo>
                <a:cubicBezTo>
                  <a:pt x="1182112" y="29507"/>
                  <a:pt x="1174620" y="34117"/>
                  <a:pt x="1170355" y="41379"/>
                </a:cubicBezTo>
                <a:lnTo>
                  <a:pt x="1170355" y="30544"/>
                </a:lnTo>
                <a:lnTo>
                  <a:pt x="1161019" y="30544"/>
                </a:lnTo>
                <a:lnTo>
                  <a:pt x="1161019" y="116183"/>
                </a:lnTo>
                <a:lnTo>
                  <a:pt x="1170355" y="116183"/>
                </a:lnTo>
                <a:lnTo>
                  <a:pt x="1170355" y="76533"/>
                </a:lnTo>
                <a:cubicBezTo>
                  <a:pt x="1174620" y="83795"/>
                  <a:pt x="1182112" y="88290"/>
                  <a:pt x="1191217" y="88290"/>
                </a:cubicBezTo>
                <a:moveTo>
                  <a:pt x="1132550" y="87368"/>
                </a:moveTo>
                <a:lnTo>
                  <a:pt x="1141886" y="87368"/>
                </a:lnTo>
                <a:lnTo>
                  <a:pt x="1141886" y="922"/>
                </a:lnTo>
                <a:lnTo>
                  <a:pt x="1132550" y="922"/>
                </a:lnTo>
                <a:lnTo>
                  <a:pt x="1132550" y="87368"/>
                </a:lnTo>
                <a:close/>
                <a:moveTo>
                  <a:pt x="1072614" y="54979"/>
                </a:moveTo>
                <a:cubicBezTo>
                  <a:pt x="1073997" y="45297"/>
                  <a:pt x="1080222" y="38036"/>
                  <a:pt x="1090595" y="38036"/>
                </a:cubicBezTo>
                <a:cubicBezTo>
                  <a:pt x="1100968" y="38036"/>
                  <a:pt x="1106847" y="45297"/>
                  <a:pt x="1107653" y="54979"/>
                </a:cubicBezTo>
                <a:lnTo>
                  <a:pt x="1072614" y="54979"/>
                </a:lnTo>
                <a:close/>
                <a:moveTo>
                  <a:pt x="1093131" y="88290"/>
                </a:moveTo>
                <a:cubicBezTo>
                  <a:pt x="1100392" y="88290"/>
                  <a:pt x="1107308" y="86445"/>
                  <a:pt x="1113417" y="82296"/>
                </a:cubicBezTo>
                <a:lnTo>
                  <a:pt x="1113417" y="73306"/>
                </a:lnTo>
                <a:cubicBezTo>
                  <a:pt x="1107423" y="77570"/>
                  <a:pt x="1100392" y="79645"/>
                  <a:pt x="1093131" y="79645"/>
                </a:cubicBezTo>
                <a:cubicBezTo>
                  <a:pt x="1081835" y="79645"/>
                  <a:pt x="1073882" y="72729"/>
                  <a:pt x="1072384" y="62586"/>
                </a:cubicBezTo>
                <a:lnTo>
                  <a:pt x="1117335" y="62586"/>
                </a:lnTo>
                <a:cubicBezTo>
                  <a:pt x="1117451" y="60973"/>
                  <a:pt x="1117566" y="59475"/>
                  <a:pt x="1117566" y="57861"/>
                </a:cubicBezTo>
                <a:cubicBezTo>
                  <a:pt x="1117566" y="41609"/>
                  <a:pt x="1106962" y="29507"/>
                  <a:pt x="1090595" y="29507"/>
                </a:cubicBezTo>
                <a:cubicBezTo>
                  <a:pt x="1073306" y="29507"/>
                  <a:pt x="1062471" y="42416"/>
                  <a:pt x="1062471" y="59475"/>
                </a:cubicBezTo>
                <a:cubicBezTo>
                  <a:pt x="1062471" y="76533"/>
                  <a:pt x="1075381" y="88290"/>
                  <a:pt x="1093131" y="88290"/>
                </a:cubicBezTo>
                <a:moveTo>
                  <a:pt x="1007723" y="58898"/>
                </a:moveTo>
                <a:cubicBezTo>
                  <a:pt x="1007723" y="47603"/>
                  <a:pt x="1014638" y="38613"/>
                  <a:pt x="1025127" y="38613"/>
                </a:cubicBezTo>
                <a:cubicBezTo>
                  <a:pt x="1035039" y="38613"/>
                  <a:pt x="1039880" y="44490"/>
                  <a:pt x="1039880" y="55556"/>
                </a:cubicBezTo>
                <a:lnTo>
                  <a:pt x="1039880" y="87368"/>
                </a:lnTo>
                <a:lnTo>
                  <a:pt x="1049332" y="87368"/>
                </a:lnTo>
                <a:lnTo>
                  <a:pt x="1049332" y="53942"/>
                </a:lnTo>
                <a:cubicBezTo>
                  <a:pt x="1049332" y="39880"/>
                  <a:pt x="1041840" y="29507"/>
                  <a:pt x="1027432" y="29507"/>
                </a:cubicBezTo>
                <a:cubicBezTo>
                  <a:pt x="1018672" y="29507"/>
                  <a:pt x="1011757" y="34117"/>
                  <a:pt x="1007723" y="41148"/>
                </a:cubicBezTo>
                <a:lnTo>
                  <a:pt x="1007723" y="922"/>
                </a:lnTo>
                <a:lnTo>
                  <a:pt x="998387" y="922"/>
                </a:lnTo>
                <a:lnTo>
                  <a:pt x="998387" y="87368"/>
                </a:lnTo>
                <a:lnTo>
                  <a:pt x="1007723" y="87368"/>
                </a:lnTo>
                <a:lnTo>
                  <a:pt x="1007723" y="58898"/>
                </a:lnTo>
                <a:close/>
                <a:moveTo>
                  <a:pt x="943407" y="87368"/>
                </a:moveTo>
                <a:lnTo>
                  <a:pt x="952743" y="87368"/>
                </a:lnTo>
                <a:lnTo>
                  <a:pt x="952743" y="922"/>
                </a:lnTo>
                <a:lnTo>
                  <a:pt x="943407" y="922"/>
                </a:lnTo>
                <a:lnTo>
                  <a:pt x="943407" y="87368"/>
                </a:lnTo>
                <a:close/>
                <a:moveTo>
                  <a:pt x="914938" y="87368"/>
                </a:moveTo>
                <a:lnTo>
                  <a:pt x="924274" y="87368"/>
                </a:lnTo>
                <a:lnTo>
                  <a:pt x="924274" y="922"/>
                </a:lnTo>
                <a:lnTo>
                  <a:pt x="914938" y="922"/>
                </a:lnTo>
                <a:lnTo>
                  <a:pt x="914938" y="87368"/>
                </a:lnTo>
                <a:close/>
                <a:moveTo>
                  <a:pt x="886469" y="87368"/>
                </a:moveTo>
                <a:lnTo>
                  <a:pt x="895920" y="87368"/>
                </a:lnTo>
                <a:lnTo>
                  <a:pt x="895920" y="30544"/>
                </a:lnTo>
                <a:lnTo>
                  <a:pt x="886469" y="30544"/>
                </a:lnTo>
                <a:lnTo>
                  <a:pt x="886469" y="87368"/>
                </a:lnTo>
                <a:close/>
                <a:moveTo>
                  <a:pt x="890503" y="19710"/>
                </a:moveTo>
                <a:cubicBezTo>
                  <a:pt x="892001" y="19710"/>
                  <a:pt x="893269" y="19248"/>
                  <a:pt x="894537" y="18327"/>
                </a:cubicBezTo>
                <a:lnTo>
                  <a:pt x="901337" y="13601"/>
                </a:lnTo>
                <a:lnTo>
                  <a:pt x="894537" y="8760"/>
                </a:lnTo>
                <a:cubicBezTo>
                  <a:pt x="893269" y="7838"/>
                  <a:pt x="892001" y="7492"/>
                  <a:pt x="890503" y="7492"/>
                </a:cubicBezTo>
                <a:cubicBezTo>
                  <a:pt x="887160" y="7492"/>
                  <a:pt x="884509" y="10258"/>
                  <a:pt x="884509" y="13716"/>
                </a:cubicBezTo>
                <a:cubicBezTo>
                  <a:pt x="884509" y="17174"/>
                  <a:pt x="887160" y="19710"/>
                  <a:pt x="890503" y="19710"/>
                </a:cubicBezTo>
                <a:moveTo>
                  <a:pt x="875980" y="30544"/>
                </a:moveTo>
                <a:lnTo>
                  <a:pt x="866067" y="30544"/>
                </a:lnTo>
                <a:lnTo>
                  <a:pt x="850162" y="68696"/>
                </a:lnTo>
                <a:lnTo>
                  <a:pt x="830798" y="28584"/>
                </a:lnTo>
                <a:lnTo>
                  <a:pt x="811319" y="68811"/>
                </a:lnTo>
                <a:lnTo>
                  <a:pt x="795413" y="30544"/>
                </a:lnTo>
                <a:lnTo>
                  <a:pt x="784694" y="30544"/>
                </a:lnTo>
                <a:lnTo>
                  <a:pt x="810281" y="89327"/>
                </a:lnTo>
                <a:lnTo>
                  <a:pt x="830913" y="47142"/>
                </a:lnTo>
                <a:lnTo>
                  <a:pt x="851084" y="89327"/>
                </a:lnTo>
                <a:lnTo>
                  <a:pt x="875980" y="30544"/>
                </a:lnTo>
                <a:close/>
                <a:moveTo>
                  <a:pt x="712079" y="72499"/>
                </a:moveTo>
                <a:lnTo>
                  <a:pt x="712079" y="82642"/>
                </a:lnTo>
                <a:cubicBezTo>
                  <a:pt x="717036" y="86330"/>
                  <a:pt x="723836" y="88290"/>
                  <a:pt x="731328" y="88290"/>
                </a:cubicBezTo>
                <a:cubicBezTo>
                  <a:pt x="743776" y="88290"/>
                  <a:pt x="752421" y="81605"/>
                  <a:pt x="752421" y="70885"/>
                </a:cubicBezTo>
                <a:cubicBezTo>
                  <a:pt x="752421" y="64776"/>
                  <a:pt x="749078" y="60396"/>
                  <a:pt x="741817" y="57285"/>
                </a:cubicBezTo>
                <a:lnTo>
                  <a:pt x="728331" y="51867"/>
                </a:lnTo>
                <a:cubicBezTo>
                  <a:pt x="723836" y="50139"/>
                  <a:pt x="722222" y="48063"/>
                  <a:pt x="722222" y="44721"/>
                </a:cubicBezTo>
                <a:cubicBezTo>
                  <a:pt x="722222" y="39996"/>
                  <a:pt x="726487" y="37229"/>
                  <a:pt x="732596" y="37229"/>
                </a:cubicBezTo>
                <a:cubicBezTo>
                  <a:pt x="738244" y="37229"/>
                  <a:pt x="744468" y="39880"/>
                  <a:pt x="749654" y="44376"/>
                </a:cubicBezTo>
                <a:lnTo>
                  <a:pt x="749654" y="34694"/>
                </a:lnTo>
                <a:cubicBezTo>
                  <a:pt x="745274" y="31351"/>
                  <a:pt x="739050" y="29507"/>
                  <a:pt x="732481" y="29507"/>
                </a:cubicBezTo>
                <a:cubicBezTo>
                  <a:pt x="720839" y="29507"/>
                  <a:pt x="712886" y="35731"/>
                  <a:pt x="712886" y="45643"/>
                </a:cubicBezTo>
                <a:cubicBezTo>
                  <a:pt x="712886" y="52905"/>
                  <a:pt x="716690" y="56939"/>
                  <a:pt x="723721" y="59936"/>
                </a:cubicBezTo>
                <a:lnTo>
                  <a:pt x="737091" y="65353"/>
                </a:lnTo>
                <a:cubicBezTo>
                  <a:pt x="741356" y="67082"/>
                  <a:pt x="742969" y="69502"/>
                  <a:pt x="742969" y="72614"/>
                </a:cubicBezTo>
                <a:cubicBezTo>
                  <a:pt x="742969" y="77801"/>
                  <a:pt x="738244" y="80682"/>
                  <a:pt x="731558" y="80682"/>
                </a:cubicBezTo>
                <a:cubicBezTo>
                  <a:pt x="724873" y="80682"/>
                  <a:pt x="718188" y="78147"/>
                  <a:pt x="712079" y="72499"/>
                </a:cubicBezTo>
                <a:moveTo>
                  <a:pt x="692370" y="58898"/>
                </a:moveTo>
                <a:cubicBezTo>
                  <a:pt x="692370" y="70885"/>
                  <a:pt x="684071" y="79530"/>
                  <a:pt x="672660" y="79530"/>
                </a:cubicBezTo>
                <a:cubicBezTo>
                  <a:pt x="661250" y="79530"/>
                  <a:pt x="652605" y="70885"/>
                  <a:pt x="652605" y="58898"/>
                </a:cubicBezTo>
                <a:cubicBezTo>
                  <a:pt x="652605" y="46911"/>
                  <a:pt x="661019" y="38382"/>
                  <a:pt x="672660" y="38382"/>
                </a:cubicBezTo>
                <a:cubicBezTo>
                  <a:pt x="684302" y="38382"/>
                  <a:pt x="692370" y="47026"/>
                  <a:pt x="692370" y="58898"/>
                </a:cubicBezTo>
                <a:moveTo>
                  <a:pt x="673467" y="88290"/>
                </a:moveTo>
                <a:cubicBezTo>
                  <a:pt x="689949" y="88290"/>
                  <a:pt x="702052" y="75957"/>
                  <a:pt x="702052" y="58783"/>
                </a:cubicBezTo>
                <a:cubicBezTo>
                  <a:pt x="702052" y="41609"/>
                  <a:pt x="689949" y="29507"/>
                  <a:pt x="673467" y="29507"/>
                </a:cubicBezTo>
                <a:cubicBezTo>
                  <a:pt x="664362" y="29507"/>
                  <a:pt x="656870" y="34117"/>
                  <a:pt x="652605" y="41379"/>
                </a:cubicBezTo>
                <a:lnTo>
                  <a:pt x="652605" y="30544"/>
                </a:lnTo>
                <a:lnTo>
                  <a:pt x="643269" y="30544"/>
                </a:lnTo>
                <a:lnTo>
                  <a:pt x="643269" y="116183"/>
                </a:lnTo>
                <a:lnTo>
                  <a:pt x="652605" y="116183"/>
                </a:lnTo>
                <a:lnTo>
                  <a:pt x="652605" y="76533"/>
                </a:lnTo>
                <a:cubicBezTo>
                  <a:pt x="656870" y="83795"/>
                  <a:pt x="664362" y="88290"/>
                  <a:pt x="673467" y="88290"/>
                </a:cubicBezTo>
                <a:moveTo>
                  <a:pt x="614800" y="87368"/>
                </a:moveTo>
                <a:lnTo>
                  <a:pt x="624251" y="87368"/>
                </a:lnTo>
                <a:lnTo>
                  <a:pt x="624251" y="30544"/>
                </a:lnTo>
                <a:lnTo>
                  <a:pt x="614800" y="30544"/>
                </a:lnTo>
                <a:lnTo>
                  <a:pt x="614800" y="87368"/>
                </a:lnTo>
                <a:close/>
                <a:moveTo>
                  <a:pt x="618834" y="19710"/>
                </a:moveTo>
                <a:cubicBezTo>
                  <a:pt x="620332" y="19710"/>
                  <a:pt x="621600" y="19248"/>
                  <a:pt x="622868" y="18327"/>
                </a:cubicBezTo>
                <a:lnTo>
                  <a:pt x="629668" y="13601"/>
                </a:lnTo>
                <a:lnTo>
                  <a:pt x="622868" y="8760"/>
                </a:lnTo>
                <a:cubicBezTo>
                  <a:pt x="621600" y="7838"/>
                  <a:pt x="620332" y="7492"/>
                  <a:pt x="618834" y="7492"/>
                </a:cubicBezTo>
                <a:cubicBezTo>
                  <a:pt x="615491" y="7492"/>
                  <a:pt x="612840" y="10258"/>
                  <a:pt x="612840" y="13716"/>
                </a:cubicBezTo>
                <a:cubicBezTo>
                  <a:pt x="612840" y="17174"/>
                  <a:pt x="615491" y="19710"/>
                  <a:pt x="618834" y="19710"/>
                </a:cubicBezTo>
                <a:moveTo>
                  <a:pt x="603158" y="84371"/>
                </a:moveTo>
                <a:lnTo>
                  <a:pt x="603158" y="75265"/>
                </a:lnTo>
                <a:cubicBezTo>
                  <a:pt x="599009" y="78147"/>
                  <a:pt x="594398" y="79415"/>
                  <a:pt x="589903" y="79415"/>
                </a:cubicBezTo>
                <a:cubicBezTo>
                  <a:pt x="583564" y="79415"/>
                  <a:pt x="578838" y="76302"/>
                  <a:pt x="578838" y="68349"/>
                </a:cubicBezTo>
                <a:lnTo>
                  <a:pt x="578838" y="39189"/>
                </a:lnTo>
                <a:lnTo>
                  <a:pt x="602351" y="39189"/>
                </a:lnTo>
                <a:lnTo>
                  <a:pt x="602351" y="30544"/>
                </a:lnTo>
                <a:lnTo>
                  <a:pt x="578838" y="30544"/>
                </a:lnTo>
                <a:lnTo>
                  <a:pt x="578838" y="12448"/>
                </a:lnTo>
                <a:lnTo>
                  <a:pt x="569502" y="12448"/>
                </a:lnTo>
                <a:lnTo>
                  <a:pt x="569502" y="67658"/>
                </a:lnTo>
                <a:cubicBezTo>
                  <a:pt x="569502" y="82988"/>
                  <a:pt x="576994" y="88290"/>
                  <a:pt x="588981" y="88290"/>
                </a:cubicBezTo>
                <a:cubicBezTo>
                  <a:pt x="593707" y="88290"/>
                  <a:pt x="599124" y="87137"/>
                  <a:pt x="603158" y="84371"/>
                </a:cubicBezTo>
                <a:moveTo>
                  <a:pt x="519479" y="58898"/>
                </a:moveTo>
                <a:cubicBezTo>
                  <a:pt x="519479" y="70885"/>
                  <a:pt x="511180" y="79530"/>
                  <a:pt x="499770" y="79530"/>
                </a:cubicBezTo>
                <a:cubicBezTo>
                  <a:pt x="488359" y="79530"/>
                  <a:pt x="479714" y="70885"/>
                  <a:pt x="479714" y="58898"/>
                </a:cubicBezTo>
                <a:cubicBezTo>
                  <a:pt x="479714" y="46911"/>
                  <a:pt x="488128" y="38382"/>
                  <a:pt x="499770" y="38382"/>
                </a:cubicBezTo>
                <a:cubicBezTo>
                  <a:pt x="511411" y="38382"/>
                  <a:pt x="519479" y="47026"/>
                  <a:pt x="519479" y="58898"/>
                </a:cubicBezTo>
                <a:moveTo>
                  <a:pt x="500576" y="88290"/>
                </a:moveTo>
                <a:cubicBezTo>
                  <a:pt x="517059" y="88290"/>
                  <a:pt x="529161" y="75957"/>
                  <a:pt x="529161" y="58783"/>
                </a:cubicBezTo>
                <a:cubicBezTo>
                  <a:pt x="529161" y="41609"/>
                  <a:pt x="517059" y="29507"/>
                  <a:pt x="500576" y="29507"/>
                </a:cubicBezTo>
                <a:cubicBezTo>
                  <a:pt x="491471" y="29507"/>
                  <a:pt x="483979" y="34117"/>
                  <a:pt x="479714" y="41379"/>
                </a:cubicBezTo>
                <a:lnTo>
                  <a:pt x="479714" y="30544"/>
                </a:lnTo>
                <a:lnTo>
                  <a:pt x="470378" y="30544"/>
                </a:lnTo>
                <a:lnTo>
                  <a:pt x="470378" y="116183"/>
                </a:lnTo>
                <a:lnTo>
                  <a:pt x="479714" y="116183"/>
                </a:lnTo>
                <a:lnTo>
                  <a:pt x="479714" y="76533"/>
                </a:lnTo>
                <a:cubicBezTo>
                  <a:pt x="483979" y="83795"/>
                  <a:pt x="491471" y="88290"/>
                  <a:pt x="500576" y="88290"/>
                </a:cubicBezTo>
                <a:moveTo>
                  <a:pt x="445828" y="58898"/>
                </a:moveTo>
                <a:cubicBezTo>
                  <a:pt x="445828" y="70885"/>
                  <a:pt x="437644" y="79530"/>
                  <a:pt x="426118" y="79530"/>
                </a:cubicBezTo>
                <a:cubicBezTo>
                  <a:pt x="414592" y="79530"/>
                  <a:pt x="406063" y="70885"/>
                  <a:pt x="406063" y="58898"/>
                </a:cubicBezTo>
                <a:cubicBezTo>
                  <a:pt x="406063" y="46911"/>
                  <a:pt x="414361" y="38382"/>
                  <a:pt x="426118" y="38382"/>
                </a:cubicBezTo>
                <a:cubicBezTo>
                  <a:pt x="437875" y="38382"/>
                  <a:pt x="445828" y="47026"/>
                  <a:pt x="445828" y="58898"/>
                </a:cubicBezTo>
                <a:moveTo>
                  <a:pt x="426233" y="88290"/>
                </a:moveTo>
                <a:cubicBezTo>
                  <a:pt x="443292" y="88290"/>
                  <a:pt x="455509" y="75957"/>
                  <a:pt x="455509" y="58783"/>
                </a:cubicBezTo>
                <a:cubicBezTo>
                  <a:pt x="455509" y="41609"/>
                  <a:pt x="443292" y="29507"/>
                  <a:pt x="426233" y="29507"/>
                </a:cubicBezTo>
                <a:cubicBezTo>
                  <a:pt x="409175" y="29507"/>
                  <a:pt x="396381" y="41840"/>
                  <a:pt x="396381" y="58783"/>
                </a:cubicBezTo>
                <a:cubicBezTo>
                  <a:pt x="396381" y="75726"/>
                  <a:pt x="408944" y="88290"/>
                  <a:pt x="426233" y="88290"/>
                </a:cubicBezTo>
                <a:moveTo>
                  <a:pt x="389004" y="84371"/>
                </a:moveTo>
                <a:lnTo>
                  <a:pt x="389004" y="75265"/>
                </a:lnTo>
                <a:cubicBezTo>
                  <a:pt x="384855" y="78147"/>
                  <a:pt x="380244" y="79415"/>
                  <a:pt x="375749" y="79415"/>
                </a:cubicBezTo>
                <a:cubicBezTo>
                  <a:pt x="369410" y="79415"/>
                  <a:pt x="364684" y="76302"/>
                  <a:pt x="364684" y="68349"/>
                </a:cubicBezTo>
                <a:lnTo>
                  <a:pt x="364684" y="39189"/>
                </a:lnTo>
                <a:lnTo>
                  <a:pt x="388197" y="39189"/>
                </a:lnTo>
                <a:lnTo>
                  <a:pt x="388197" y="30544"/>
                </a:lnTo>
                <a:lnTo>
                  <a:pt x="364684" y="30544"/>
                </a:lnTo>
                <a:lnTo>
                  <a:pt x="364684" y="12448"/>
                </a:lnTo>
                <a:lnTo>
                  <a:pt x="355348" y="12448"/>
                </a:lnTo>
                <a:lnTo>
                  <a:pt x="355348" y="67658"/>
                </a:lnTo>
                <a:cubicBezTo>
                  <a:pt x="355348" y="82988"/>
                  <a:pt x="362840" y="88290"/>
                  <a:pt x="374827" y="88290"/>
                </a:cubicBezTo>
                <a:cubicBezTo>
                  <a:pt x="379553" y="88290"/>
                  <a:pt x="384970" y="87137"/>
                  <a:pt x="389004" y="84371"/>
                </a:cubicBezTo>
                <a:moveTo>
                  <a:pt x="269825" y="54979"/>
                </a:moveTo>
                <a:cubicBezTo>
                  <a:pt x="271208" y="45297"/>
                  <a:pt x="277432" y="38036"/>
                  <a:pt x="287806" y="38036"/>
                </a:cubicBezTo>
                <a:cubicBezTo>
                  <a:pt x="298179" y="38036"/>
                  <a:pt x="304057" y="45297"/>
                  <a:pt x="304864" y="54979"/>
                </a:cubicBezTo>
                <a:lnTo>
                  <a:pt x="269825" y="54979"/>
                </a:lnTo>
                <a:close/>
                <a:moveTo>
                  <a:pt x="290341" y="88290"/>
                </a:moveTo>
                <a:cubicBezTo>
                  <a:pt x="297603" y="88290"/>
                  <a:pt x="304518" y="86445"/>
                  <a:pt x="310627" y="82296"/>
                </a:cubicBezTo>
                <a:lnTo>
                  <a:pt x="310627" y="73306"/>
                </a:lnTo>
                <a:cubicBezTo>
                  <a:pt x="304634" y="77570"/>
                  <a:pt x="297603" y="79645"/>
                  <a:pt x="290341" y="79645"/>
                </a:cubicBezTo>
                <a:cubicBezTo>
                  <a:pt x="279046" y="79645"/>
                  <a:pt x="271093" y="72729"/>
                  <a:pt x="269594" y="62586"/>
                </a:cubicBezTo>
                <a:lnTo>
                  <a:pt x="314546" y="62586"/>
                </a:lnTo>
                <a:cubicBezTo>
                  <a:pt x="314546" y="60973"/>
                  <a:pt x="314776" y="59475"/>
                  <a:pt x="314776" y="57861"/>
                </a:cubicBezTo>
                <a:cubicBezTo>
                  <a:pt x="314776" y="41609"/>
                  <a:pt x="304172" y="29507"/>
                  <a:pt x="287806" y="29507"/>
                </a:cubicBezTo>
                <a:cubicBezTo>
                  <a:pt x="270516" y="29507"/>
                  <a:pt x="259682" y="42416"/>
                  <a:pt x="259682" y="59475"/>
                </a:cubicBezTo>
                <a:cubicBezTo>
                  <a:pt x="259682" y="76533"/>
                  <a:pt x="272591" y="88290"/>
                  <a:pt x="290341" y="88290"/>
                </a:cubicBezTo>
                <a:moveTo>
                  <a:pt x="209428" y="72499"/>
                </a:moveTo>
                <a:lnTo>
                  <a:pt x="209428" y="82642"/>
                </a:lnTo>
                <a:cubicBezTo>
                  <a:pt x="214385" y="86330"/>
                  <a:pt x="221185" y="88290"/>
                  <a:pt x="228677" y="88290"/>
                </a:cubicBezTo>
                <a:cubicBezTo>
                  <a:pt x="241125" y="88290"/>
                  <a:pt x="249769" y="81605"/>
                  <a:pt x="249769" y="70885"/>
                </a:cubicBezTo>
                <a:cubicBezTo>
                  <a:pt x="249769" y="64776"/>
                  <a:pt x="246427" y="60396"/>
                  <a:pt x="239166" y="57285"/>
                </a:cubicBezTo>
                <a:lnTo>
                  <a:pt x="225680" y="51867"/>
                </a:lnTo>
                <a:cubicBezTo>
                  <a:pt x="221185" y="50139"/>
                  <a:pt x="219571" y="48063"/>
                  <a:pt x="219571" y="44721"/>
                </a:cubicBezTo>
                <a:cubicBezTo>
                  <a:pt x="219571" y="39996"/>
                  <a:pt x="223836" y="37229"/>
                  <a:pt x="229945" y="37229"/>
                </a:cubicBezTo>
                <a:cubicBezTo>
                  <a:pt x="235592" y="37229"/>
                  <a:pt x="241817" y="39880"/>
                  <a:pt x="247003" y="44376"/>
                </a:cubicBezTo>
                <a:lnTo>
                  <a:pt x="247003" y="34694"/>
                </a:lnTo>
                <a:cubicBezTo>
                  <a:pt x="242623" y="31351"/>
                  <a:pt x="236399" y="29507"/>
                  <a:pt x="229829" y="29507"/>
                </a:cubicBezTo>
                <a:cubicBezTo>
                  <a:pt x="218188" y="29507"/>
                  <a:pt x="210235" y="35731"/>
                  <a:pt x="210235" y="45643"/>
                </a:cubicBezTo>
                <a:cubicBezTo>
                  <a:pt x="210235" y="52905"/>
                  <a:pt x="214039" y="56939"/>
                  <a:pt x="221070" y="59936"/>
                </a:cubicBezTo>
                <a:lnTo>
                  <a:pt x="234440" y="65353"/>
                </a:lnTo>
                <a:cubicBezTo>
                  <a:pt x="238705" y="67082"/>
                  <a:pt x="240318" y="69502"/>
                  <a:pt x="240318" y="72614"/>
                </a:cubicBezTo>
                <a:cubicBezTo>
                  <a:pt x="240318" y="77801"/>
                  <a:pt x="235592" y="80682"/>
                  <a:pt x="228907" y="80682"/>
                </a:cubicBezTo>
                <a:cubicBezTo>
                  <a:pt x="222222" y="80682"/>
                  <a:pt x="215537" y="78147"/>
                  <a:pt x="209428" y="72499"/>
                </a:cubicBezTo>
                <a:moveTo>
                  <a:pt x="153758" y="54979"/>
                </a:moveTo>
                <a:cubicBezTo>
                  <a:pt x="155141" y="45297"/>
                  <a:pt x="161365" y="38036"/>
                  <a:pt x="171738" y="38036"/>
                </a:cubicBezTo>
                <a:cubicBezTo>
                  <a:pt x="182112" y="38036"/>
                  <a:pt x="187990" y="45297"/>
                  <a:pt x="188797" y="54979"/>
                </a:cubicBezTo>
                <a:lnTo>
                  <a:pt x="153758" y="54979"/>
                </a:lnTo>
                <a:close/>
                <a:moveTo>
                  <a:pt x="174274" y="88290"/>
                </a:moveTo>
                <a:cubicBezTo>
                  <a:pt x="181535" y="88290"/>
                  <a:pt x="188451" y="86445"/>
                  <a:pt x="194560" y="82296"/>
                </a:cubicBezTo>
                <a:lnTo>
                  <a:pt x="194560" y="73306"/>
                </a:lnTo>
                <a:cubicBezTo>
                  <a:pt x="188566" y="77570"/>
                  <a:pt x="181535" y="79645"/>
                  <a:pt x="174274" y="79645"/>
                </a:cubicBezTo>
                <a:cubicBezTo>
                  <a:pt x="162978" y="79645"/>
                  <a:pt x="155025" y="72729"/>
                  <a:pt x="153527" y="62586"/>
                </a:cubicBezTo>
                <a:lnTo>
                  <a:pt x="198479" y="62586"/>
                </a:lnTo>
                <a:cubicBezTo>
                  <a:pt x="198479" y="60973"/>
                  <a:pt x="198709" y="59475"/>
                  <a:pt x="198709" y="57861"/>
                </a:cubicBezTo>
                <a:cubicBezTo>
                  <a:pt x="198709" y="41609"/>
                  <a:pt x="188105" y="29507"/>
                  <a:pt x="171738" y="29507"/>
                </a:cubicBezTo>
                <a:cubicBezTo>
                  <a:pt x="154449" y="29507"/>
                  <a:pt x="143615" y="42416"/>
                  <a:pt x="143615" y="59475"/>
                </a:cubicBezTo>
                <a:cubicBezTo>
                  <a:pt x="143615" y="76533"/>
                  <a:pt x="156524" y="88290"/>
                  <a:pt x="174274" y="88290"/>
                </a:cubicBezTo>
                <a:moveTo>
                  <a:pt x="88866" y="58898"/>
                </a:moveTo>
                <a:cubicBezTo>
                  <a:pt x="88866" y="47603"/>
                  <a:pt x="95781" y="38613"/>
                  <a:pt x="106270" y="38613"/>
                </a:cubicBezTo>
                <a:cubicBezTo>
                  <a:pt x="116183" y="38613"/>
                  <a:pt x="121024" y="44490"/>
                  <a:pt x="121024" y="55556"/>
                </a:cubicBezTo>
                <a:lnTo>
                  <a:pt x="121024" y="87368"/>
                </a:lnTo>
                <a:lnTo>
                  <a:pt x="130475" y="87368"/>
                </a:lnTo>
                <a:lnTo>
                  <a:pt x="130475" y="53942"/>
                </a:lnTo>
                <a:cubicBezTo>
                  <a:pt x="130475" y="39880"/>
                  <a:pt x="122983" y="29507"/>
                  <a:pt x="108575" y="29507"/>
                </a:cubicBezTo>
                <a:cubicBezTo>
                  <a:pt x="99816" y="29507"/>
                  <a:pt x="92900" y="34117"/>
                  <a:pt x="88866" y="41148"/>
                </a:cubicBezTo>
                <a:lnTo>
                  <a:pt x="88866" y="922"/>
                </a:lnTo>
                <a:lnTo>
                  <a:pt x="79530" y="922"/>
                </a:lnTo>
                <a:lnTo>
                  <a:pt x="79530" y="87368"/>
                </a:lnTo>
                <a:lnTo>
                  <a:pt x="88866" y="87368"/>
                </a:lnTo>
                <a:lnTo>
                  <a:pt x="88866" y="58898"/>
                </a:lnTo>
                <a:close/>
                <a:moveTo>
                  <a:pt x="68580" y="9798"/>
                </a:moveTo>
                <a:lnTo>
                  <a:pt x="68580" y="922"/>
                </a:lnTo>
                <a:lnTo>
                  <a:pt x="0" y="922"/>
                </a:lnTo>
                <a:lnTo>
                  <a:pt x="0" y="9798"/>
                </a:lnTo>
                <a:lnTo>
                  <a:pt x="29391" y="9798"/>
                </a:lnTo>
                <a:lnTo>
                  <a:pt x="29391" y="87368"/>
                </a:lnTo>
                <a:lnTo>
                  <a:pt x="39189" y="87368"/>
                </a:lnTo>
                <a:lnTo>
                  <a:pt x="39189" y="9798"/>
                </a:lnTo>
                <a:lnTo>
                  <a:pt x="68580" y="979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1" name="Freeform: Shape 2020">
            <a:extLst>
              <a:ext uri="{FF2B5EF4-FFF2-40B4-BE49-F238E27FC236}">
                <a16:creationId xmlns:a16="http://schemas.microsoft.com/office/drawing/2014/main" id="{98B26E79-8201-0D2B-BF63-A24900527B6C}"/>
              </a:ext>
            </a:extLst>
          </p:cNvPr>
          <p:cNvSpPr/>
          <p:nvPr/>
        </p:nvSpPr>
        <p:spPr>
          <a:xfrm>
            <a:off x="390963" y="11331230"/>
            <a:ext cx="11526" cy="410788"/>
          </a:xfrm>
          <a:custGeom>
            <a:avLst/>
            <a:gdLst>
              <a:gd name="connsiteX0" fmla="*/ 0 w 11526"/>
              <a:gd name="connsiteY0" fmla="*/ 410789 h 410788"/>
              <a:gd name="connsiteX1" fmla="*/ 0 w 11526"/>
              <a:gd name="connsiteY1" fmla="*/ 0 h 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410788">
                <a:moveTo>
                  <a:pt x="0" y="410789"/>
                </a:moveTo>
                <a:lnTo>
                  <a:pt x="0" y="0"/>
                </a:lnTo>
              </a:path>
            </a:pathLst>
          </a:custGeom>
          <a:ln w="818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2" name="Freeform: Shape 2021">
            <a:extLst>
              <a:ext uri="{FF2B5EF4-FFF2-40B4-BE49-F238E27FC236}">
                <a16:creationId xmlns:a16="http://schemas.microsoft.com/office/drawing/2014/main" id="{34537E5E-7EC1-5E7E-7E1A-2194F1EDD850}"/>
              </a:ext>
            </a:extLst>
          </p:cNvPr>
          <p:cNvSpPr/>
          <p:nvPr/>
        </p:nvSpPr>
        <p:spPr>
          <a:xfrm>
            <a:off x="390963" y="11742018"/>
            <a:ext cx="11526" cy="878285"/>
          </a:xfrm>
          <a:custGeom>
            <a:avLst/>
            <a:gdLst>
              <a:gd name="connsiteX0" fmla="*/ 0 w 11526"/>
              <a:gd name="connsiteY0" fmla="*/ 878285 h 878285"/>
              <a:gd name="connsiteX1" fmla="*/ 0 w 11526"/>
              <a:gd name="connsiteY1" fmla="*/ 0 h 8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78285">
                <a:moveTo>
                  <a:pt x="0" y="878285"/>
                </a:moveTo>
                <a:lnTo>
                  <a:pt x="0" y="0"/>
                </a:lnTo>
              </a:path>
            </a:pathLst>
          </a:custGeom>
          <a:ln w="818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3" name="Freeform: Shape 2022">
            <a:extLst>
              <a:ext uri="{FF2B5EF4-FFF2-40B4-BE49-F238E27FC236}">
                <a16:creationId xmlns:a16="http://schemas.microsoft.com/office/drawing/2014/main" id="{CD124D71-A8AD-8EF9-CBA4-4E05A401377B}"/>
              </a:ext>
            </a:extLst>
          </p:cNvPr>
          <p:cNvSpPr/>
          <p:nvPr/>
        </p:nvSpPr>
        <p:spPr>
          <a:xfrm>
            <a:off x="2240433" y="11331230"/>
            <a:ext cx="11526" cy="410788"/>
          </a:xfrm>
          <a:custGeom>
            <a:avLst/>
            <a:gdLst>
              <a:gd name="connsiteX0" fmla="*/ 0 w 11526"/>
              <a:gd name="connsiteY0" fmla="*/ 410789 h 410788"/>
              <a:gd name="connsiteX1" fmla="*/ 0 w 11526"/>
              <a:gd name="connsiteY1" fmla="*/ 0 h 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410788">
                <a:moveTo>
                  <a:pt x="0" y="410789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4" name="Freeform: Shape 2023">
            <a:extLst>
              <a:ext uri="{FF2B5EF4-FFF2-40B4-BE49-F238E27FC236}">
                <a16:creationId xmlns:a16="http://schemas.microsoft.com/office/drawing/2014/main" id="{23AEB66F-7821-26C3-F7B6-C40A00AE6F5B}"/>
              </a:ext>
            </a:extLst>
          </p:cNvPr>
          <p:cNvSpPr/>
          <p:nvPr/>
        </p:nvSpPr>
        <p:spPr>
          <a:xfrm>
            <a:off x="2240433" y="11742018"/>
            <a:ext cx="11526" cy="878285"/>
          </a:xfrm>
          <a:custGeom>
            <a:avLst/>
            <a:gdLst>
              <a:gd name="connsiteX0" fmla="*/ 0 w 11526"/>
              <a:gd name="connsiteY0" fmla="*/ 878285 h 878285"/>
              <a:gd name="connsiteX1" fmla="*/ 0 w 11526"/>
              <a:gd name="connsiteY1" fmla="*/ 0 h 8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78285">
                <a:moveTo>
                  <a:pt x="0" y="878285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5" name="Freeform: Shape 2024">
            <a:extLst>
              <a:ext uri="{FF2B5EF4-FFF2-40B4-BE49-F238E27FC236}">
                <a16:creationId xmlns:a16="http://schemas.microsoft.com/office/drawing/2014/main" id="{CA13E524-1054-88A5-5816-9DBEB923B193}"/>
              </a:ext>
            </a:extLst>
          </p:cNvPr>
          <p:cNvSpPr/>
          <p:nvPr/>
        </p:nvSpPr>
        <p:spPr>
          <a:xfrm>
            <a:off x="4631743" y="11331230"/>
            <a:ext cx="11526" cy="410788"/>
          </a:xfrm>
          <a:custGeom>
            <a:avLst/>
            <a:gdLst>
              <a:gd name="connsiteX0" fmla="*/ 0 w 11526"/>
              <a:gd name="connsiteY0" fmla="*/ 410789 h 410788"/>
              <a:gd name="connsiteX1" fmla="*/ 0 w 11526"/>
              <a:gd name="connsiteY1" fmla="*/ 0 h 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410788">
                <a:moveTo>
                  <a:pt x="0" y="410789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6" name="Freeform: Shape 2025">
            <a:extLst>
              <a:ext uri="{FF2B5EF4-FFF2-40B4-BE49-F238E27FC236}">
                <a16:creationId xmlns:a16="http://schemas.microsoft.com/office/drawing/2014/main" id="{0A1BC668-69C9-D3F9-E728-978DD402DC60}"/>
              </a:ext>
            </a:extLst>
          </p:cNvPr>
          <p:cNvSpPr/>
          <p:nvPr/>
        </p:nvSpPr>
        <p:spPr>
          <a:xfrm>
            <a:off x="4631743" y="11742018"/>
            <a:ext cx="11526" cy="878285"/>
          </a:xfrm>
          <a:custGeom>
            <a:avLst/>
            <a:gdLst>
              <a:gd name="connsiteX0" fmla="*/ 0 w 11526"/>
              <a:gd name="connsiteY0" fmla="*/ 878285 h 878285"/>
              <a:gd name="connsiteX1" fmla="*/ 0 w 11526"/>
              <a:gd name="connsiteY1" fmla="*/ 0 h 8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78285">
                <a:moveTo>
                  <a:pt x="0" y="878285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7" name="Freeform: Shape 2026">
            <a:extLst>
              <a:ext uri="{FF2B5EF4-FFF2-40B4-BE49-F238E27FC236}">
                <a16:creationId xmlns:a16="http://schemas.microsoft.com/office/drawing/2014/main" id="{2DE3650E-4F35-0B5A-C338-C3C3AD123E1E}"/>
              </a:ext>
            </a:extLst>
          </p:cNvPr>
          <p:cNvSpPr/>
          <p:nvPr/>
        </p:nvSpPr>
        <p:spPr>
          <a:xfrm>
            <a:off x="532042" y="11341488"/>
            <a:ext cx="259257" cy="259451"/>
          </a:xfrm>
          <a:custGeom>
            <a:avLst/>
            <a:gdLst>
              <a:gd name="connsiteX0" fmla="*/ 257146 w 259257"/>
              <a:gd name="connsiteY0" fmla="*/ 229829 h 259451"/>
              <a:gd name="connsiteX1" fmla="*/ 256224 w 259257"/>
              <a:gd name="connsiteY1" fmla="*/ 249769 h 259451"/>
              <a:gd name="connsiteX2" fmla="*/ 238820 w 259257"/>
              <a:gd name="connsiteY2" fmla="*/ 259452 h 259451"/>
              <a:gd name="connsiteX3" fmla="*/ 141425 w 259257"/>
              <a:gd name="connsiteY3" fmla="*/ 259452 h 259451"/>
              <a:gd name="connsiteX4" fmla="*/ 124020 w 259257"/>
              <a:gd name="connsiteY4" fmla="*/ 249769 h 259451"/>
              <a:gd name="connsiteX5" fmla="*/ 123098 w 259257"/>
              <a:gd name="connsiteY5" fmla="*/ 229829 h 259451"/>
              <a:gd name="connsiteX6" fmla="*/ 171738 w 259257"/>
              <a:gd name="connsiteY6" fmla="*/ 132434 h 259451"/>
              <a:gd name="connsiteX7" fmla="*/ 190065 w 259257"/>
              <a:gd name="connsiteY7" fmla="*/ 121139 h 259451"/>
              <a:gd name="connsiteX8" fmla="*/ 208391 w 259257"/>
              <a:gd name="connsiteY8" fmla="*/ 132434 h 259451"/>
              <a:gd name="connsiteX9" fmla="*/ 257146 w 259257"/>
              <a:gd name="connsiteY9" fmla="*/ 229829 h 259451"/>
              <a:gd name="connsiteX10" fmla="*/ 190065 w 259257"/>
              <a:gd name="connsiteY10" fmla="*/ 198940 h 259451"/>
              <a:gd name="connsiteX11" fmla="*/ 190065 w 259257"/>
              <a:gd name="connsiteY11" fmla="*/ 164362 h 259451"/>
              <a:gd name="connsiteX12" fmla="*/ 190065 w 259257"/>
              <a:gd name="connsiteY12" fmla="*/ 224873 h 259451"/>
              <a:gd name="connsiteX13" fmla="*/ 194444 w 259257"/>
              <a:gd name="connsiteY13" fmla="*/ 229253 h 259451"/>
              <a:gd name="connsiteX14" fmla="*/ 190065 w 259257"/>
              <a:gd name="connsiteY14" fmla="*/ 233633 h 259451"/>
              <a:gd name="connsiteX15" fmla="*/ 185685 w 259257"/>
              <a:gd name="connsiteY15" fmla="*/ 229253 h 259451"/>
              <a:gd name="connsiteX16" fmla="*/ 190065 w 259257"/>
              <a:gd name="connsiteY16" fmla="*/ 224873 h 259451"/>
              <a:gd name="connsiteX17" fmla="*/ 0 w 259257"/>
              <a:gd name="connsiteY17" fmla="*/ 51983 h 259451"/>
              <a:gd name="connsiteX18" fmla="*/ 242047 w 259257"/>
              <a:gd name="connsiteY18" fmla="*/ 51983 h 259451"/>
              <a:gd name="connsiteX19" fmla="*/ 242047 w 259257"/>
              <a:gd name="connsiteY19" fmla="*/ 112379 h 259451"/>
              <a:gd name="connsiteX20" fmla="*/ 242047 w 259257"/>
              <a:gd name="connsiteY20" fmla="*/ 17289 h 259451"/>
              <a:gd name="connsiteX21" fmla="*/ 224758 w 259257"/>
              <a:gd name="connsiteY21" fmla="*/ 0 h 259451"/>
              <a:gd name="connsiteX22" fmla="*/ 17289 w 259257"/>
              <a:gd name="connsiteY22" fmla="*/ 0 h 259451"/>
              <a:gd name="connsiteX23" fmla="*/ 0 w 259257"/>
              <a:gd name="connsiteY23" fmla="*/ 17289 h 259451"/>
              <a:gd name="connsiteX24" fmla="*/ 0 w 259257"/>
              <a:gd name="connsiteY24" fmla="*/ 207469 h 259451"/>
              <a:gd name="connsiteX25" fmla="*/ 17289 w 259257"/>
              <a:gd name="connsiteY25" fmla="*/ 224758 h 259451"/>
              <a:gd name="connsiteX26" fmla="*/ 86445 w 259257"/>
              <a:gd name="connsiteY26" fmla="*/ 224758 h 25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9257" h="259451">
                <a:moveTo>
                  <a:pt x="257146" y="229829"/>
                </a:moveTo>
                <a:cubicBezTo>
                  <a:pt x="260258" y="236169"/>
                  <a:pt x="259912" y="243660"/>
                  <a:pt x="256224" y="249769"/>
                </a:cubicBezTo>
                <a:cubicBezTo>
                  <a:pt x="252536" y="255763"/>
                  <a:pt x="245966" y="259452"/>
                  <a:pt x="238820" y="259452"/>
                </a:cubicBezTo>
                <a:lnTo>
                  <a:pt x="141425" y="259452"/>
                </a:lnTo>
                <a:cubicBezTo>
                  <a:pt x="134279" y="259452"/>
                  <a:pt x="127709" y="255763"/>
                  <a:pt x="124020" y="249769"/>
                </a:cubicBezTo>
                <a:cubicBezTo>
                  <a:pt x="120332" y="243776"/>
                  <a:pt x="119986" y="236169"/>
                  <a:pt x="123098" y="229829"/>
                </a:cubicBezTo>
                <a:lnTo>
                  <a:pt x="171738" y="132434"/>
                </a:lnTo>
                <a:cubicBezTo>
                  <a:pt x="175196" y="125518"/>
                  <a:pt x="182227" y="121139"/>
                  <a:pt x="190065" y="121139"/>
                </a:cubicBezTo>
                <a:cubicBezTo>
                  <a:pt x="197902" y="121139"/>
                  <a:pt x="204933" y="125518"/>
                  <a:pt x="208391" y="132434"/>
                </a:cubicBezTo>
                <a:lnTo>
                  <a:pt x="257146" y="229829"/>
                </a:lnTo>
                <a:close/>
                <a:moveTo>
                  <a:pt x="190065" y="198940"/>
                </a:moveTo>
                <a:lnTo>
                  <a:pt x="190065" y="164362"/>
                </a:lnTo>
                <a:moveTo>
                  <a:pt x="190065" y="224873"/>
                </a:moveTo>
                <a:cubicBezTo>
                  <a:pt x="192485" y="224873"/>
                  <a:pt x="194444" y="226833"/>
                  <a:pt x="194444" y="229253"/>
                </a:cubicBezTo>
                <a:cubicBezTo>
                  <a:pt x="194444" y="231673"/>
                  <a:pt x="192485" y="233633"/>
                  <a:pt x="190065" y="233633"/>
                </a:cubicBezTo>
                <a:cubicBezTo>
                  <a:pt x="187644" y="233633"/>
                  <a:pt x="185685" y="231673"/>
                  <a:pt x="185685" y="229253"/>
                </a:cubicBezTo>
                <a:cubicBezTo>
                  <a:pt x="185685" y="226833"/>
                  <a:pt x="187644" y="224873"/>
                  <a:pt x="190065" y="224873"/>
                </a:cubicBezTo>
                <a:moveTo>
                  <a:pt x="0" y="51983"/>
                </a:moveTo>
                <a:lnTo>
                  <a:pt x="242047" y="51983"/>
                </a:lnTo>
                <a:moveTo>
                  <a:pt x="242047" y="112379"/>
                </a:moveTo>
                <a:lnTo>
                  <a:pt x="242047" y="17289"/>
                </a:lnTo>
                <a:cubicBezTo>
                  <a:pt x="242047" y="7722"/>
                  <a:pt x="234325" y="0"/>
                  <a:pt x="224758" y="0"/>
                </a:cubicBezTo>
                <a:lnTo>
                  <a:pt x="17289" y="0"/>
                </a:lnTo>
                <a:cubicBezTo>
                  <a:pt x="7722" y="0"/>
                  <a:pt x="0" y="7722"/>
                  <a:pt x="0" y="17289"/>
                </a:cubicBezTo>
                <a:lnTo>
                  <a:pt x="0" y="207469"/>
                </a:lnTo>
                <a:cubicBezTo>
                  <a:pt x="0" y="217035"/>
                  <a:pt x="7722" y="224758"/>
                  <a:pt x="17289" y="224758"/>
                </a:cubicBezTo>
                <a:lnTo>
                  <a:pt x="86445" y="224758"/>
                </a:lnTo>
              </a:path>
            </a:pathLst>
          </a:custGeom>
          <a:noFill/>
          <a:ln w="20747" cap="rnd">
            <a:solidFill>
              <a:srgbClr val="38D200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8" name="Freeform: Shape 2027">
            <a:extLst>
              <a:ext uri="{FF2B5EF4-FFF2-40B4-BE49-F238E27FC236}">
                <a16:creationId xmlns:a16="http://schemas.microsoft.com/office/drawing/2014/main" id="{6C1478F6-A59B-3058-4C10-7298545E0F0F}"/>
              </a:ext>
            </a:extLst>
          </p:cNvPr>
          <p:cNvSpPr/>
          <p:nvPr/>
        </p:nvSpPr>
        <p:spPr>
          <a:xfrm>
            <a:off x="2381397" y="11341456"/>
            <a:ext cx="259336" cy="259483"/>
          </a:xfrm>
          <a:custGeom>
            <a:avLst/>
            <a:gdLst>
              <a:gd name="connsiteX0" fmla="*/ 127824 w 259336"/>
              <a:gd name="connsiteY0" fmla="*/ 43485 h 259483"/>
              <a:gd name="connsiteX1" fmla="*/ 192946 w 259336"/>
              <a:gd name="connsiteY1" fmla="*/ 147 h 259483"/>
              <a:gd name="connsiteX2" fmla="*/ 251614 w 259336"/>
              <a:gd name="connsiteY2" fmla="*/ 51899 h 259483"/>
              <a:gd name="connsiteX3" fmla="*/ 216113 w 259336"/>
              <a:gd name="connsiteY3" fmla="*/ 52015 h 259483"/>
              <a:gd name="connsiteX4" fmla="*/ 259336 w 259336"/>
              <a:gd name="connsiteY4" fmla="*/ 52015 h 259483"/>
              <a:gd name="connsiteX5" fmla="*/ 259336 w 259336"/>
              <a:gd name="connsiteY5" fmla="*/ 8792 h 259483"/>
              <a:gd name="connsiteX6" fmla="*/ 252651 w 259336"/>
              <a:gd name="connsiteY6" fmla="*/ 95007 h 259483"/>
              <a:gd name="connsiteX7" fmla="*/ 187529 w 259336"/>
              <a:gd name="connsiteY7" fmla="*/ 138345 h 259483"/>
              <a:gd name="connsiteX8" fmla="*/ 128861 w 259336"/>
              <a:gd name="connsiteY8" fmla="*/ 86593 h 259483"/>
              <a:gd name="connsiteX9" fmla="*/ 164246 w 259336"/>
              <a:gd name="connsiteY9" fmla="*/ 86593 h 259483"/>
              <a:gd name="connsiteX10" fmla="*/ 121024 w 259336"/>
              <a:gd name="connsiteY10" fmla="*/ 86593 h 259483"/>
              <a:gd name="connsiteX11" fmla="*/ 121024 w 259336"/>
              <a:gd name="connsiteY11" fmla="*/ 129815 h 259483"/>
              <a:gd name="connsiteX12" fmla="*/ 0 w 259336"/>
              <a:gd name="connsiteY12" fmla="*/ 207616 h 259483"/>
              <a:gd name="connsiteX13" fmla="*/ 138313 w 259336"/>
              <a:gd name="connsiteY13" fmla="*/ 207616 h 259483"/>
              <a:gd name="connsiteX14" fmla="*/ 138313 w 259336"/>
              <a:gd name="connsiteY14" fmla="*/ 164394 h 259483"/>
              <a:gd name="connsiteX15" fmla="*/ 138313 w 259336"/>
              <a:gd name="connsiteY15" fmla="*/ 228017 h 259483"/>
              <a:gd name="connsiteX16" fmla="*/ 129092 w 259336"/>
              <a:gd name="connsiteY16" fmla="*/ 250262 h 259483"/>
              <a:gd name="connsiteX17" fmla="*/ 106847 w 259336"/>
              <a:gd name="connsiteY17" fmla="*/ 259484 h 259483"/>
              <a:gd name="connsiteX18" fmla="*/ 31581 w 259336"/>
              <a:gd name="connsiteY18" fmla="*/ 259484 h 259483"/>
              <a:gd name="connsiteX19" fmla="*/ 9336 w 259336"/>
              <a:gd name="connsiteY19" fmla="*/ 250262 h 259483"/>
              <a:gd name="connsiteX20" fmla="*/ 115 w 259336"/>
              <a:gd name="connsiteY20" fmla="*/ 228017 h 259483"/>
              <a:gd name="connsiteX21" fmla="*/ 115 w 259336"/>
              <a:gd name="connsiteY21" fmla="*/ 48902 h 259483"/>
              <a:gd name="connsiteX22" fmla="*/ 31581 w 259336"/>
              <a:gd name="connsiteY22" fmla="*/ 17436 h 259483"/>
              <a:gd name="connsiteX23" fmla="*/ 95205 w 259336"/>
              <a:gd name="connsiteY23" fmla="*/ 17436 h 2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9336" h="259483">
                <a:moveTo>
                  <a:pt x="127824" y="43485"/>
                </a:moveTo>
                <a:cubicBezTo>
                  <a:pt x="137275" y="15938"/>
                  <a:pt x="163900" y="-1813"/>
                  <a:pt x="192946" y="147"/>
                </a:cubicBezTo>
                <a:cubicBezTo>
                  <a:pt x="221992" y="2107"/>
                  <a:pt x="245966" y="23314"/>
                  <a:pt x="251614" y="51899"/>
                </a:cubicBezTo>
                <a:moveTo>
                  <a:pt x="216113" y="52015"/>
                </a:moveTo>
                <a:lnTo>
                  <a:pt x="259336" y="52015"/>
                </a:lnTo>
                <a:lnTo>
                  <a:pt x="259336" y="8792"/>
                </a:lnTo>
                <a:moveTo>
                  <a:pt x="252651" y="95007"/>
                </a:moveTo>
                <a:cubicBezTo>
                  <a:pt x="243200" y="122554"/>
                  <a:pt x="216574" y="140304"/>
                  <a:pt x="187529" y="138345"/>
                </a:cubicBezTo>
                <a:cubicBezTo>
                  <a:pt x="158483" y="136385"/>
                  <a:pt x="134509" y="115177"/>
                  <a:pt x="128861" y="86593"/>
                </a:cubicBezTo>
                <a:moveTo>
                  <a:pt x="164246" y="86593"/>
                </a:moveTo>
                <a:lnTo>
                  <a:pt x="121024" y="86593"/>
                </a:lnTo>
                <a:lnTo>
                  <a:pt x="121024" y="129815"/>
                </a:lnTo>
                <a:moveTo>
                  <a:pt x="0" y="207616"/>
                </a:moveTo>
                <a:lnTo>
                  <a:pt x="138313" y="207616"/>
                </a:lnTo>
                <a:moveTo>
                  <a:pt x="138313" y="164394"/>
                </a:moveTo>
                <a:lnTo>
                  <a:pt x="138313" y="228017"/>
                </a:lnTo>
                <a:cubicBezTo>
                  <a:pt x="138313" y="236431"/>
                  <a:pt x="134970" y="244384"/>
                  <a:pt x="129092" y="250262"/>
                </a:cubicBezTo>
                <a:cubicBezTo>
                  <a:pt x="123214" y="256141"/>
                  <a:pt x="115145" y="259484"/>
                  <a:pt x="106847" y="259484"/>
                </a:cubicBezTo>
                <a:lnTo>
                  <a:pt x="31581" y="259484"/>
                </a:lnTo>
                <a:cubicBezTo>
                  <a:pt x="23283" y="259484"/>
                  <a:pt x="15214" y="256141"/>
                  <a:pt x="9336" y="250262"/>
                </a:cubicBezTo>
                <a:cubicBezTo>
                  <a:pt x="3458" y="244384"/>
                  <a:pt x="115" y="236316"/>
                  <a:pt x="115" y="228017"/>
                </a:cubicBezTo>
                <a:lnTo>
                  <a:pt x="115" y="48902"/>
                </a:lnTo>
                <a:cubicBezTo>
                  <a:pt x="115" y="31498"/>
                  <a:pt x="14177" y="17436"/>
                  <a:pt x="31581" y="17436"/>
                </a:cubicBezTo>
                <a:lnTo>
                  <a:pt x="95205" y="17436"/>
                </a:lnTo>
              </a:path>
            </a:pathLst>
          </a:custGeom>
          <a:noFill/>
          <a:ln w="20747" cap="rnd">
            <a:solidFill>
              <a:srgbClr val="38D200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9" name="Freeform: Shape 2028">
            <a:extLst>
              <a:ext uri="{FF2B5EF4-FFF2-40B4-BE49-F238E27FC236}">
                <a16:creationId xmlns:a16="http://schemas.microsoft.com/office/drawing/2014/main" id="{A37A2140-D3BF-BA04-2DF4-873C3752CF9E}"/>
              </a:ext>
            </a:extLst>
          </p:cNvPr>
          <p:cNvSpPr/>
          <p:nvPr/>
        </p:nvSpPr>
        <p:spPr>
          <a:xfrm>
            <a:off x="4772822" y="11341604"/>
            <a:ext cx="259336" cy="259336"/>
          </a:xfrm>
          <a:custGeom>
            <a:avLst/>
            <a:gdLst>
              <a:gd name="connsiteX0" fmla="*/ 80567 w 259336"/>
              <a:gd name="connsiteY0" fmla="*/ 242047 h 259336"/>
              <a:gd name="connsiteX1" fmla="*/ 103619 w 259336"/>
              <a:gd name="connsiteY1" fmla="*/ 259336 h 259336"/>
              <a:gd name="connsiteX2" fmla="*/ 126671 w 259336"/>
              <a:gd name="connsiteY2" fmla="*/ 242047 h 259336"/>
              <a:gd name="connsiteX3" fmla="*/ 193061 w 259336"/>
              <a:gd name="connsiteY3" fmla="*/ 174158 h 259336"/>
              <a:gd name="connsiteX4" fmla="*/ 207469 w 259336"/>
              <a:gd name="connsiteY4" fmla="*/ 207469 h 259336"/>
              <a:gd name="connsiteX5" fmla="*/ 0 w 259336"/>
              <a:gd name="connsiteY5" fmla="*/ 207469 h 259336"/>
              <a:gd name="connsiteX6" fmla="*/ 17289 w 259336"/>
              <a:gd name="connsiteY6" fmla="*/ 112379 h 259336"/>
              <a:gd name="connsiteX7" fmla="*/ 103734 w 259336"/>
              <a:gd name="connsiteY7" fmla="*/ 25934 h 259336"/>
              <a:gd name="connsiteX8" fmla="*/ 103734 w 259336"/>
              <a:gd name="connsiteY8" fmla="*/ 0 h 259336"/>
              <a:gd name="connsiteX9" fmla="*/ 165745 w 259336"/>
              <a:gd name="connsiteY9" fmla="*/ 77801 h 259336"/>
              <a:gd name="connsiteX10" fmla="*/ 183034 w 259336"/>
              <a:gd name="connsiteY10" fmla="*/ 95090 h 259336"/>
              <a:gd name="connsiteX11" fmla="*/ 226256 w 259336"/>
              <a:gd name="connsiteY11" fmla="*/ 51867 h 259336"/>
              <a:gd name="connsiteX12" fmla="*/ 190180 w 259336"/>
              <a:gd name="connsiteY12" fmla="*/ 138313 h 259336"/>
              <a:gd name="connsiteX13" fmla="*/ 259336 w 259336"/>
              <a:gd name="connsiteY13" fmla="*/ 69156 h 259336"/>
              <a:gd name="connsiteX14" fmla="*/ 190180 w 259336"/>
              <a:gd name="connsiteY14" fmla="*/ 0 h 259336"/>
              <a:gd name="connsiteX15" fmla="*/ 121024 w 259336"/>
              <a:gd name="connsiteY15" fmla="*/ 69156 h 259336"/>
              <a:gd name="connsiteX16" fmla="*/ 190180 w 259336"/>
              <a:gd name="connsiteY16" fmla="*/ 138313 h 2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336" h="259336">
                <a:moveTo>
                  <a:pt x="80567" y="242047"/>
                </a:moveTo>
                <a:cubicBezTo>
                  <a:pt x="83564" y="252305"/>
                  <a:pt x="93015" y="259336"/>
                  <a:pt x="103619" y="259336"/>
                </a:cubicBezTo>
                <a:cubicBezTo>
                  <a:pt x="114223" y="259336"/>
                  <a:pt x="123675" y="252305"/>
                  <a:pt x="126671" y="242047"/>
                </a:cubicBezTo>
                <a:moveTo>
                  <a:pt x="193061" y="174158"/>
                </a:moveTo>
                <a:cubicBezTo>
                  <a:pt x="195367" y="186145"/>
                  <a:pt x="200323" y="197556"/>
                  <a:pt x="207469" y="207469"/>
                </a:cubicBezTo>
                <a:lnTo>
                  <a:pt x="0" y="207469"/>
                </a:lnTo>
                <a:cubicBezTo>
                  <a:pt x="0" y="207469"/>
                  <a:pt x="17289" y="180613"/>
                  <a:pt x="17289" y="112379"/>
                </a:cubicBezTo>
                <a:cubicBezTo>
                  <a:pt x="17289" y="64661"/>
                  <a:pt x="56017" y="25934"/>
                  <a:pt x="103734" y="25934"/>
                </a:cubicBezTo>
                <a:lnTo>
                  <a:pt x="103734" y="0"/>
                </a:lnTo>
                <a:moveTo>
                  <a:pt x="165745" y="77801"/>
                </a:moveTo>
                <a:lnTo>
                  <a:pt x="183034" y="95090"/>
                </a:lnTo>
                <a:lnTo>
                  <a:pt x="226256" y="51867"/>
                </a:lnTo>
                <a:moveTo>
                  <a:pt x="190180" y="138313"/>
                </a:moveTo>
                <a:cubicBezTo>
                  <a:pt x="228331" y="138313"/>
                  <a:pt x="259336" y="107308"/>
                  <a:pt x="259336" y="69156"/>
                </a:cubicBezTo>
                <a:cubicBezTo>
                  <a:pt x="259336" y="31005"/>
                  <a:pt x="228331" y="0"/>
                  <a:pt x="190180" y="0"/>
                </a:cubicBezTo>
                <a:cubicBezTo>
                  <a:pt x="152029" y="0"/>
                  <a:pt x="121024" y="31005"/>
                  <a:pt x="121024" y="69156"/>
                </a:cubicBezTo>
                <a:cubicBezTo>
                  <a:pt x="121024" y="107308"/>
                  <a:pt x="152029" y="138313"/>
                  <a:pt x="190180" y="138313"/>
                </a:cubicBezTo>
                <a:close/>
              </a:path>
            </a:pathLst>
          </a:custGeom>
          <a:noFill/>
          <a:ln w="20747" cap="rnd">
            <a:solidFill>
              <a:srgbClr val="38D200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0" name="Freeform: Shape 2029">
            <a:extLst>
              <a:ext uri="{FF2B5EF4-FFF2-40B4-BE49-F238E27FC236}">
                <a16:creationId xmlns:a16="http://schemas.microsoft.com/office/drawing/2014/main" id="{62CB89B8-C2C7-DA5F-C831-66A54B037DA3}"/>
              </a:ext>
            </a:extLst>
          </p:cNvPr>
          <p:cNvSpPr/>
          <p:nvPr/>
        </p:nvSpPr>
        <p:spPr>
          <a:xfrm>
            <a:off x="521669" y="11742018"/>
            <a:ext cx="1173928" cy="139695"/>
          </a:xfrm>
          <a:custGeom>
            <a:avLst/>
            <a:gdLst>
              <a:gd name="connsiteX0" fmla="*/ 1121139 w 1173928"/>
              <a:gd name="connsiteY0" fmla="*/ 80221 h 139695"/>
              <a:gd name="connsiteX1" fmla="*/ 1121139 w 1173928"/>
              <a:gd name="connsiteY1" fmla="*/ 98432 h 139695"/>
              <a:gd name="connsiteX2" fmla="*/ 1145113 w 1173928"/>
              <a:gd name="connsiteY2" fmla="*/ 105118 h 139695"/>
              <a:gd name="connsiteX3" fmla="*/ 1173928 w 1173928"/>
              <a:gd name="connsiteY3" fmla="*/ 82065 h 139695"/>
              <a:gd name="connsiteX4" fmla="*/ 1159290 w 1173928"/>
              <a:gd name="connsiteY4" fmla="*/ 63969 h 139695"/>
              <a:gd name="connsiteX5" fmla="*/ 1145690 w 1173928"/>
              <a:gd name="connsiteY5" fmla="*/ 58206 h 139695"/>
              <a:gd name="connsiteX6" fmla="*/ 1140272 w 1173928"/>
              <a:gd name="connsiteY6" fmla="*/ 52213 h 139695"/>
              <a:gd name="connsiteX7" fmla="*/ 1148686 w 1173928"/>
              <a:gd name="connsiteY7" fmla="*/ 46450 h 139695"/>
              <a:gd name="connsiteX8" fmla="*/ 1169894 w 1173928"/>
              <a:gd name="connsiteY8" fmla="*/ 56016 h 139695"/>
              <a:gd name="connsiteX9" fmla="*/ 1169894 w 1173928"/>
              <a:gd name="connsiteY9" fmla="*/ 38497 h 139695"/>
              <a:gd name="connsiteX10" fmla="*/ 1147764 w 1173928"/>
              <a:gd name="connsiteY10" fmla="*/ 32849 h 139695"/>
              <a:gd name="connsiteX11" fmla="*/ 1121370 w 1173928"/>
              <a:gd name="connsiteY11" fmla="*/ 54173 h 139695"/>
              <a:gd name="connsiteX12" fmla="*/ 1136814 w 1173928"/>
              <a:gd name="connsiteY12" fmla="*/ 73766 h 139695"/>
              <a:gd name="connsiteX13" fmla="*/ 1149839 w 1173928"/>
              <a:gd name="connsiteY13" fmla="*/ 79184 h 139695"/>
              <a:gd name="connsiteX14" fmla="*/ 1154680 w 1173928"/>
              <a:gd name="connsiteY14" fmla="*/ 85177 h 139695"/>
              <a:gd name="connsiteX15" fmla="*/ 1145574 w 1173928"/>
              <a:gd name="connsiteY15" fmla="*/ 91286 h 139695"/>
              <a:gd name="connsiteX16" fmla="*/ 1121254 w 1173928"/>
              <a:gd name="connsiteY16" fmla="*/ 80452 h 139695"/>
              <a:gd name="connsiteX17" fmla="*/ 1061549 w 1173928"/>
              <a:gd name="connsiteY17" fmla="*/ 62240 h 139695"/>
              <a:gd name="connsiteX18" fmla="*/ 1076994 w 1173928"/>
              <a:gd name="connsiteY18" fmla="*/ 47833 h 139695"/>
              <a:gd name="connsiteX19" fmla="*/ 1091517 w 1173928"/>
              <a:gd name="connsiteY19" fmla="*/ 62240 h 139695"/>
              <a:gd name="connsiteX20" fmla="*/ 1061549 w 1173928"/>
              <a:gd name="connsiteY20" fmla="*/ 62240 h 139695"/>
              <a:gd name="connsiteX21" fmla="*/ 1080337 w 1173928"/>
              <a:gd name="connsiteY21" fmla="*/ 105118 h 139695"/>
              <a:gd name="connsiteX22" fmla="*/ 1105464 w 1173928"/>
              <a:gd name="connsiteY22" fmla="*/ 98663 h 139695"/>
              <a:gd name="connsiteX23" fmla="*/ 1105464 w 1173928"/>
              <a:gd name="connsiteY23" fmla="*/ 82642 h 139695"/>
              <a:gd name="connsiteX24" fmla="*/ 1082411 w 1173928"/>
              <a:gd name="connsiteY24" fmla="*/ 88981 h 139695"/>
              <a:gd name="connsiteX25" fmla="*/ 1062126 w 1173928"/>
              <a:gd name="connsiteY25" fmla="*/ 75149 h 139695"/>
              <a:gd name="connsiteX26" fmla="*/ 1110766 w 1173928"/>
              <a:gd name="connsiteY26" fmla="*/ 75149 h 139695"/>
              <a:gd name="connsiteX27" fmla="*/ 1111227 w 1173928"/>
              <a:gd name="connsiteY27" fmla="*/ 67082 h 139695"/>
              <a:gd name="connsiteX28" fmla="*/ 1077110 w 1173928"/>
              <a:gd name="connsiteY28" fmla="*/ 32618 h 139695"/>
              <a:gd name="connsiteX29" fmla="*/ 1041379 w 1173928"/>
              <a:gd name="connsiteY29" fmla="*/ 69502 h 139695"/>
              <a:gd name="connsiteX30" fmla="*/ 1080337 w 1173928"/>
              <a:gd name="connsiteY30" fmla="*/ 105002 h 139695"/>
              <a:gd name="connsiteX31" fmla="*/ 1034002 w 1173928"/>
              <a:gd name="connsiteY31" fmla="*/ 100277 h 139695"/>
              <a:gd name="connsiteX32" fmla="*/ 1034002 w 1173928"/>
              <a:gd name="connsiteY32" fmla="*/ 83564 h 139695"/>
              <a:gd name="connsiteX33" fmla="*/ 1019710 w 1173928"/>
              <a:gd name="connsiteY33" fmla="*/ 87598 h 139695"/>
              <a:gd name="connsiteX34" fmla="*/ 1008184 w 1173928"/>
              <a:gd name="connsiteY34" fmla="*/ 76418 h 139695"/>
              <a:gd name="connsiteX35" fmla="*/ 1008184 w 1173928"/>
              <a:gd name="connsiteY35" fmla="*/ 50369 h 139695"/>
              <a:gd name="connsiteX36" fmla="*/ 1033195 w 1173928"/>
              <a:gd name="connsiteY36" fmla="*/ 50369 h 139695"/>
              <a:gd name="connsiteX37" fmla="*/ 1033195 w 1173928"/>
              <a:gd name="connsiteY37" fmla="*/ 34002 h 139695"/>
              <a:gd name="connsiteX38" fmla="*/ 1008184 w 1173928"/>
              <a:gd name="connsiteY38" fmla="*/ 34002 h 139695"/>
              <a:gd name="connsiteX39" fmla="*/ 1008184 w 1173928"/>
              <a:gd name="connsiteY39" fmla="*/ 13831 h 139695"/>
              <a:gd name="connsiteX40" fmla="*/ 988935 w 1173928"/>
              <a:gd name="connsiteY40" fmla="*/ 13831 h 139695"/>
              <a:gd name="connsiteX41" fmla="*/ 988935 w 1173928"/>
              <a:gd name="connsiteY41" fmla="*/ 77339 h 139695"/>
              <a:gd name="connsiteX42" fmla="*/ 1015676 w 1173928"/>
              <a:gd name="connsiteY42" fmla="*/ 105118 h 139695"/>
              <a:gd name="connsiteX43" fmla="*/ 1033887 w 1173928"/>
              <a:gd name="connsiteY43" fmla="*/ 100277 h 139695"/>
              <a:gd name="connsiteX44" fmla="*/ 934417 w 1173928"/>
              <a:gd name="connsiteY44" fmla="*/ 50484 h 139695"/>
              <a:gd name="connsiteX45" fmla="*/ 952398 w 1173928"/>
              <a:gd name="connsiteY45" fmla="*/ 69156 h 139695"/>
              <a:gd name="connsiteX46" fmla="*/ 934417 w 1173928"/>
              <a:gd name="connsiteY46" fmla="*/ 87252 h 139695"/>
              <a:gd name="connsiteX47" fmla="*/ 916897 w 1173928"/>
              <a:gd name="connsiteY47" fmla="*/ 69156 h 139695"/>
              <a:gd name="connsiteX48" fmla="*/ 934417 w 1173928"/>
              <a:gd name="connsiteY48" fmla="*/ 50484 h 139695"/>
              <a:gd name="connsiteX49" fmla="*/ 952398 w 1173928"/>
              <a:gd name="connsiteY49" fmla="*/ 103734 h 139695"/>
              <a:gd name="connsiteX50" fmla="*/ 971761 w 1173928"/>
              <a:gd name="connsiteY50" fmla="*/ 103734 h 139695"/>
              <a:gd name="connsiteX51" fmla="*/ 971761 w 1173928"/>
              <a:gd name="connsiteY51" fmla="*/ 34002 h 139695"/>
              <a:gd name="connsiteX52" fmla="*/ 952398 w 1173928"/>
              <a:gd name="connsiteY52" fmla="*/ 34002 h 139695"/>
              <a:gd name="connsiteX53" fmla="*/ 952398 w 1173928"/>
              <a:gd name="connsiteY53" fmla="*/ 42070 h 139695"/>
              <a:gd name="connsiteX54" fmla="*/ 931766 w 1173928"/>
              <a:gd name="connsiteY54" fmla="*/ 32618 h 139695"/>
              <a:gd name="connsiteX55" fmla="*/ 897073 w 1173928"/>
              <a:gd name="connsiteY55" fmla="*/ 69156 h 139695"/>
              <a:gd name="connsiteX56" fmla="*/ 931766 w 1173928"/>
              <a:gd name="connsiteY56" fmla="*/ 105118 h 139695"/>
              <a:gd name="connsiteX57" fmla="*/ 952398 w 1173928"/>
              <a:gd name="connsiteY57" fmla="*/ 95897 h 139695"/>
              <a:gd name="connsiteX58" fmla="*/ 952398 w 1173928"/>
              <a:gd name="connsiteY58" fmla="*/ 103734 h 139695"/>
              <a:gd name="connsiteX59" fmla="*/ 846012 w 1173928"/>
              <a:gd name="connsiteY59" fmla="*/ 50484 h 139695"/>
              <a:gd name="connsiteX60" fmla="*/ 863993 w 1173928"/>
              <a:gd name="connsiteY60" fmla="*/ 69156 h 139695"/>
              <a:gd name="connsiteX61" fmla="*/ 846012 w 1173928"/>
              <a:gd name="connsiteY61" fmla="*/ 87252 h 139695"/>
              <a:gd name="connsiteX62" fmla="*/ 828493 w 1173928"/>
              <a:gd name="connsiteY62" fmla="*/ 69156 h 139695"/>
              <a:gd name="connsiteX63" fmla="*/ 846012 w 1173928"/>
              <a:gd name="connsiteY63" fmla="*/ 50484 h 139695"/>
              <a:gd name="connsiteX64" fmla="*/ 863993 w 1173928"/>
              <a:gd name="connsiteY64" fmla="*/ 103734 h 139695"/>
              <a:gd name="connsiteX65" fmla="*/ 883357 w 1173928"/>
              <a:gd name="connsiteY65" fmla="*/ 103734 h 139695"/>
              <a:gd name="connsiteX66" fmla="*/ 883357 w 1173928"/>
              <a:gd name="connsiteY66" fmla="*/ 0 h 139695"/>
              <a:gd name="connsiteX67" fmla="*/ 863993 w 1173928"/>
              <a:gd name="connsiteY67" fmla="*/ 0 h 139695"/>
              <a:gd name="connsiteX68" fmla="*/ 863993 w 1173928"/>
              <a:gd name="connsiteY68" fmla="*/ 42070 h 139695"/>
              <a:gd name="connsiteX69" fmla="*/ 843361 w 1173928"/>
              <a:gd name="connsiteY69" fmla="*/ 32618 h 139695"/>
              <a:gd name="connsiteX70" fmla="*/ 808668 w 1173928"/>
              <a:gd name="connsiteY70" fmla="*/ 69156 h 139695"/>
              <a:gd name="connsiteX71" fmla="*/ 843361 w 1173928"/>
              <a:gd name="connsiteY71" fmla="*/ 105118 h 139695"/>
              <a:gd name="connsiteX72" fmla="*/ 863993 w 1173928"/>
              <a:gd name="connsiteY72" fmla="*/ 95897 h 139695"/>
              <a:gd name="connsiteX73" fmla="*/ 863993 w 1173928"/>
              <a:gd name="connsiteY73" fmla="*/ 103734 h 139695"/>
              <a:gd name="connsiteX74" fmla="*/ 780198 w 1173928"/>
              <a:gd name="connsiteY74" fmla="*/ 68580 h 139695"/>
              <a:gd name="connsiteX75" fmla="*/ 762448 w 1173928"/>
              <a:gd name="connsiteY75" fmla="*/ 87252 h 139695"/>
              <a:gd name="connsiteX76" fmla="*/ 744352 w 1173928"/>
              <a:gd name="connsiteY76" fmla="*/ 68580 h 139695"/>
              <a:gd name="connsiteX77" fmla="*/ 762448 w 1173928"/>
              <a:gd name="connsiteY77" fmla="*/ 50484 h 139695"/>
              <a:gd name="connsiteX78" fmla="*/ 780198 w 1173928"/>
              <a:gd name="connsiteY78" fmla="*/ 68580 h 139695"/>
              <a:gd name="connsiteX79" fmla="*/ 765099 w 1173928"/>
              <a:gd name="connsiteY79" fmla="*/ 105118 h 139695"/>
              <a:gd name="connsiteX80" fmla="*/ 799793 w 1173928"/>
              <a:gd name="connsiteY80" fmla="*/ 68580 h 139695"/>
              <a:gd name="connsiteX81" fmla="*/ 765099 w 1173928"/>
              <a:gd name="connsiteY81" fmla="*/ 32618 h 139695"/>
              <a:gd name="connsiteX82" fmla="*/ 744352 w 1173928"/>
              <a:gd name="connsiteY82" fmla="*/ 41840 h 139695"/>
              <a:gd name="connsiteX83" fmla="*/ 744352 w 1173928"/>
              <a:gd name="connsiteY83" fmla="*/ 34002 h 139695"/>
              <a:gd name="connsiteX84" fmla="*/ 725219 w 1173928"/>
              <a:gd name="connsiteY84" fmla="*/ 34002 h 139695"/>
              <a:gd name="connsiteX85" fmla="*/ 725219 w 1173928"/>
              <a:gd name="connsiteY85" fmla="*/ 138313 h 139695"/>
              <a:gd name="connsiteX86" fmla="*/ 744352 w 1173928"/>
              <a:gd name="connsiteY86" fmla="*/ 138313 h 139695"/>
              <a:gd name="connsiteX87" fmla="*/ 744352 w 1173928"/>
              <a:gd name="connsiteY87" fmla="*/ 95897 h 139695"/>
              <a:gd name="connsiteX88" fmla="*/ 765099 w 1173928"/>
              <a:gd name="connsiteY88" fmla="*/ 105118 h 139695"/>
              <a:gd name="connsiteX89" fmla="*/ 689027 w 1173928"/>
              <a:gd name="connsiteY89" fmla="*/ 73306 h 139695"/>
              <a:gd name="connsiteX90" fmla="*/ 675657 w 1173928"/>
              <a:gd name="connsiteY90" fmla="*/ 87252 h 139695"/>
              <a:gd name="connsiteX91" fmla="*/ 662287 w 1173928"/>
              <a:gd name="connsiteY91" fmla="*/ 73306 h 139695"/>
              <a:gd name="connsiteX92" fmla="*/ 662287 w 1173928"/>
              <a:gd name="connsiteY92" fmla="*/ 34002 h 139695"/>
              <a:gd name="connsiteX93" fmla="*/ 643038 w 1173928"/>
              <a:gd name="connsiteY93" fmla="*/ 34002 h 139695"/>
              <a:gd name="connsiteX94" fmla="*/ 643038 w 1173928"/>
              <a:gd name="connsiteY94" fmla="*/ 73190 h 139695"/>
              <a:gd name="connsiteX95" fmla="*/ 675657 w 1173928"/>
              <a:gd name="connsiteY95" fmla="*/ 105118 h 139695"/>
              <a:gd name="connsiteX96" fmla="*/ 708276 w 1173928"/>
              <a:gd name="connsiteY96" fmla="*/ 73190 h 139695"/>
              <a:gd name="connsiteX97" fmla="*/ 708276 w 1173928"/>
              <a:gd name="connsiteY97" fmla="*/ 34002 h 139695"/>
              <a:gd name="connsiteX98" fmla="*/ 689027 w 1173928"/>
              <a:gd name="connsiteY98" fmla="*/ 34002 h 139695"/>
              <a:gd name="connsiteX99" fmla="*/ 689027 w 1173928"/>
              <a:gd name="connsiteY99" fmla="*/ 73306 h 139695"/>
              <a:gd name="connsiteX100" fmla="*/ 576187 w 1173928"/>
              <a:gd name="connsiteY100" fmla="*/ 69156 h 139695"/>
              <a:gd name="connsiteX101" fmla="*/ 558207 w 1173928"/>
              <a:gd name="connsiteY101" fmla="*/ 87252 h 139695"/>
              <a:gd name="connsiteX102" fmla="*/ 540687 w 1173928"/>
              <a:gd name="connsiteY102" fmla="*/ 69156 h 139695"/>
              <a:gd name="connsiteX103" fmla="*/ 558207 w 1173928"/>
              <a:gd name="connsiteY103" fmla="*/ 50484 h 139695"/>
              <a:gd name="connsiteX104" fmla="*/ 576187 w 1173928"/>
              <a:gd name="connsiteY104" fmla="*/ 69156 h 139695"/>
              <a:gd name="connsiteX105" fmla="*/ 595551 w 1173928"/>
              <a:gd name="connsiteY105" fmla="*/ 103043 h 139695"/>
              <a:gd name="connsiteX106" fmla="*/ 595551 w 1173928"/>
              <a:gd name="connsiteY106" fmla="*/ 34002 h 139695"/>
              <a:gd name="connsiteX107" fmla="*/ 576187 w 1173928"/>
              <a:gd name="connsiteY107" fmla="*/ 34002 h 139695"/>
              <a:gd name="connsiteX108" fmla="*/ 576187 w 1173928"/>
              <a:gd name="connsiteY108" fmla="*/ 41840 h 139695"/>
              <a:gd name="connsiteX109" fmla="*/ 555556 w 1173928"/>
              <a:gd name="connsiteY109" fmla="*/ 32618 h 139695"/>
              <a:gd name="connsiteX110" fmla="*/ 520862 w 1173928"/>
              <a:gd name="connsiteY110" fmla="*/ 69041 h 139695"/>
              <a:gd name="connsiteX111" fmla="*/ 555556 w 1173928"/>
              <a:gd name="connsiteY111" fmla="*/ 105118 h 139695"/>
              <a:gd name="connsiteX112" fmla="*/ 576187 w 1173928"/>
              <a:gd name="connsiteY112" fmla="*/ 96011 h 139695"/>
              <a:gd name="connsiteX113" fmla="*/ 576187 w 1173928"/>
              <a:gd name="connsiteY113" fmla="*/ 104080 h 139695"/>
              <a:gd name="connsiteX114" fmla="*/ 556132 w 1173928"/>
              <a:gd name="connsiteY114" fmla="*/ 122637 h 139695"/>
              <a:gd name="connsiteX115" fmla="*/ 529276 w 1173928"/>
              <a:gd name="connsiteY115" fmla="*/ 113071 h 139695"/>
              <a:gd name="connsiteX116" fmla="*/ 529276 w 1173928"/>
              <a:gd name="connsiteY116" fmla="*/ 131973 h 139695"/>
              <a:gd name="connsiteX117" fmla="*/ 557400 w 1173928"/>
              <a:gd name="connsiteY117" fmla="*/ 139696 h 139695"/>
              <a:gd name="connsiteX118" fmla="*/ 595551 w 1173928"/>
              <a:gd name="connsiteY118" fmla="*/ 103043 h 139695"/>
              <a:gd name="connsiteX119" fmla="*/ 461734 w 1173928"/>
              <a:gd name="connsiteY119" fmla="*/ 68580 h 139695"/>
              <a:gd name="connsiteX120" fmla="*/ 477063 w 1173928"/>
              <a:gd name="connsiteY120" fmla="*/ 51060 h 139695"/>
              <a:gd name="connsiteX121" fmla="*/ 489396 w 1173928"/>
              <a:gd name="connsiteY121" fmla="*/ 65813 h 139695"/>
              <a:gd name="connsiteX122" fmla="*/ 489396 w 1173928"/>
              <a:gd name="connsiteY122" fmla="*/ 103734 h 139695"/>
              <a:gd name="connsiteX123" fmla="*/ 508760 w 1173928"/>
              <a:gd name="connsiteY123" fmla="*/ 103734 h 139695"/>
              <a:gd name="connsiteX124" fmla="*/ 508760 w 1173928"/>
              <a:gd name="connsiteY124" fmla="*/ 61088 h 139695"/>
              <a:gd name="connsiteX125" fmla="*/ 482942 w 1173928"/>
              <a:gd name="connsiteY125" fmla="*/ 32618 h 139695"/>
              <a:gd name="connsiteX126" fmla="*/ 461734 w 1173928"/>
              <a:gd name="connsiteY126" fmla="*/ 42300 h 139695"/>
              <a:gd name="connsiteX127" fmla="*/ 461734 w 1173928"/>
              <a:gd name="connsiteY127" fmla="*/ 34002 h 139695"/>
              <a:gd name="connsiteX128" fmla="*/ 442600 w 1173928"/>
              <a:gd name="connsiteY128" fmla="*/ 34002 h 139695"/>
              <a:gd name="connsiteX129" fmla="*/ 442600 w 1173928"/>
              <a:gd name="connsiteY129" fmla="*/ 103734 h 139695"/>
              <a:gd name="connsiteX130" fmla="*/ 461734 w 1173928"/>
              <a:gd name="connsiteY130" fmla="*/ 103734 h 139695"/>
              <a:gd name="connsiteX131" fmla="*/ 461734 w 1173928"/>
              <a:gd name="connsiteY131" fmla="*/ 68580 h 139695"/>
              <a:gd name="connsiteX132" fmla="*/ 404795 w 1173928"/>
              <a:gd name="connsiteY132" fmla="*/ 103734 h 139695"/>
              <a:gd name="connsiteX133" fmla="*/ 424043 w 1173928"/>
              <a:gd name="connsiteY133" fmla="*/ 103734 h 139695"/>
              <a:gd name="connsiteX134" fmla="*/ 424043 w 1173928"/>
              <a:gd name="connsiteY134" fmla="*/ 34002 h 139695"/>
              <a:gd name="connsiteX135" fmla="*/ 404795 w 1173928"/>
              <a:gd name="connsiteY135" fmla="*/ 34002 h 139695"/>
              <a:gd name="connsiteX136" fmla="*/ 404795 w 1173928"/>
              <a:gd name="connsiteY136" fmla="*/ 103734 h 139695"/>
              <a:gd name="connsiteX137" fmla="*/ 412863 w 1173928"/>
              <a:gd name="connsiteY137" fmla="*/ 23859 h 139695"/>
              <a:gd name="connsiteX138" fmla="*/ 420240 w 1173928"/>
              <a:gd name="connsiteY138" fmla="*/ 21208 h 139695"/>
              <a:gd name="connsiteX139" fmla="*/ 430613 w 1173928"/>
              <a:gd name="connsiteY139" fmla="*/ 13024 h 139695"/>
              <a:gd name="connsiteX140" fmla="*/ 420125 w 1173928"/>
              <a:gd name="connsiteY140" fmla="*/ 4956 h 139695"/>
              <a:gd name="connsiteX141" fmla="*/ 412978 w 1173928"/>
              <a:gd name="connsiteY141" fmla="*/ 2305 h 139695"/>
              <a:gd name="connsiteX142" fmla="*/ 402374 w 1173928"/>
              <a:gd name="connsiteY142" fmla="*/ 13255 h 139695"/>
              <a:gd name="connsiteX143" fmla="*/ 412978 w 1173928"/>
              <a:gd name="connsiteY143" fmla="*/ 23744 h 139695"/>
              <a:gd name="connsiteX144" fmla="*/ 366874 w 1173928"/>
              <a:gd name="connsiteY144" fmla="*/ 103734 h 139695"/>
              <a:gd name="connsiteX145" fmla="*/ 386007 w 1173928"/>
              <a:gd name="connsiteY145" fmla="*/ 103734 h 139695"/>
              <a:gd name="connsiteX146" fmla="*/ 386007 w 1173928"/>
              <a:gd name="connsiteY146" fmla="*/ 0 h 139695"/>
              <a:gd name="connsiteX147" fmla="*/ 366874 w 1173928"/>
              <a:gd name="connsiteY147" fmla="*/ 0 h 139695"/>
              <a:gd name="connsiteX148" fmla="*/ 366874 w 1173928"/>
              <a:gd name="connsiteY148" fmla="*/ 103734 h 139695"/>
              <a:gd name="connsiteX149" fmla="*/ 328838 w 1173928"/>
              <a:gd name="connsiteY149" fmla="*/ 103734 h 139695"/>
              <a:gd name="connsiteX150" fmla="*/ 347971 w 1173928"/>
              <a:gd name="connsiteY150" fmla="*/ 103734 h 139695"/>
              <a:gd name="connsiteX151" fmla="*/ 347971 w 1173928"/>
              <a:gd name="connsiteY151" fmla="*/ 0 h 139695"/>
              <a:gd name="connsiteX152" fmla="*/ 328838 w 1173928"/>
              <a:gd name="connsiteY152" fmla="*/ 0 h 139695"/>
              <a:gd name="connsiteX153" fmla="*/ 328838 w 1173928"/>
              <a:gd name="connsiteY153" fmla="*/ 103734 h 139695"/>
              <a:gd name="connsiteX154" fmla="*/ 272822 w 1173928"/>
              <a:gd name="connsiteY154" fmla="*/ 50484 h 139695"/>
              <a:gd name="connsiteX155" fmla="*/ 290802 w 1173928"/>
              <a:gd name="connsiteY155" fmla="*/ 69156 h 139695"/>
              <a:gd name="connsiteX156" fmla="*/ 272822 w 1173928"/>
              <a:gd name="connsiteY156" fmla="*/ 87252 h 139695"/>
              <a:gd name="connsiteX157" fmla="*/ 255302 w 1173928"/>
              <a:gd name="connsiteY157" fmla="*/ 69156 h 139695"/>
              <a:gd name="connsiteX158" fmla="*/ 272822 w 1173928"/>
              <a:gd name="connsiteY158" fmla="*/ 50484 h 139695"/>
              <a:gd name="connsiteX159" fmla="*/ 290802 w 1173928"/>
              <a:gd name="connsiteY159" fmla="*/ 103734 h 139695"/>
              <a:gd name="connsiteX160" fmla="*/ 310166 w 1173928"/>
              <a:gd name="connsiteY160" fmla="*/ 103734 h 139695"/>
              <a:gd name="connsiteX161" fmla="*/ 310166 w 1173928"/>
              <a:gd name="connsiteY161" fmla="*/ 34002 h 139695"/>
              <a:gd name="connsiteX162" fmla="*/ 290802 w 1173928"/>
              <a:gd name="connsiteY162" fmla="*/ 34002 h 139695"/>
              <a:gd name="connsiteX163" fmla="*/ 290802 w 1173928"/>
              <a:gd name="connsiteY163" fmla="*/ 42070 h 139695"/>
              <a:gd name="connsiteX164" fmla="*/ 270171 w 1173928"/>
              <a:gd name="connsiteY164" fmla="*/ 32618 h 139695"/>
              <a:gd name="connsiteX165" fmla="*/ 235477 w 1173928"/>
              <a:gd name="connsiteY165" fmla="*/ 69156 h 139695"/>
              <a:gd name="connsiteX166" fmla="*/ 270171 w 1173928"/>
              <a:gd name="connsiteY166" fmla="*/ 105118 h 139695"/>
              <a:gd name="connsiteX167" fmla="*/ 290802 w 1173928"/>
              <a:gd name="connsiteY167" fmla="*/ 95897 h 139695"/>
              <a:gd name="connsiteX168" fmla="*/ 290802 w 1173928"/>
              <a:gd name="connsiteY168" fmla="*/ 103734 h 139695"/>
              <a:gd name="connsiteX169" fmla="*/ 228216 w 1173928"/>
              <a:gd name="connsiteY169" fmla="*/ 100277 h 139695"/>
              <a:gd name="connsiteX170" fmla="*/ 228216 w 1173928"/>
              <a:gd name="connsiteY170" fmla="*/ 83564 h 139695"/>
              <a:gd name="connsiteX171" fmla="*/ 213924 w 1173928"/>
              <a:gd name="connsiteY171" fmla="*/ 87598 h 139695"/>
              <a:gd name="connsiteX172" fmla="*/ 202397 w 1173928"/>
              <a:gd name="connsiteY172" fmla="*/ 76418 h 139695"/>
              <a:gd name="connsiteX173" fmla="*/ 202397 w 1173928"/>
              <a:gd name="connsiteY173" fmla="*/ 50369 h 139695"/>
              <a:gd name="connsiteX174" fmla="*/ 227409 w 1173928"/>
              <a:gd name="connsiteY174" fmla="*/ 50369 h 139695"/>
              <a:gd name="connsiteX175" fmla="*/ 227409 w 1173928"/>
              <a:gd name="connsiteY175" fmla="*/ 34002 h 139695"/>
              <a:gd name="connsiteX176" fmla="*/ 202397 w 1173928"/>
              <a:gd name="connsiteY176" fmla="*/ 34002 h 139695"/>
              <a:gd name="connsiteX177" fmla="*/ 202397 w 1173928"/>
              <a:gd name="connsiteY177" fmla="*/ 13831 h 139695"/>
              <a:gd name="connsiteX178" fmla="*/ 183149 w 1173928"/>
              <a:gd name="connsiteY178" fmla="*/ 13831 h 139695"/>
              <a:gd name="connsiteX179" fmla="*/ 183149 w 1173928"/>
              <a:gd name="connsiteY179" fmla="*/ 77339 h 139695"/>
              <a:gd name="connsiteX180" fmla="*/ 209889 w 1173928"/>
              <a:gd name="connsiteY180" fmla="*/ 105118 h 139695"/>
              <a:gd name="connsiteX181" fmla="*/ 228101 w 1173928"/>
              <a:gd name="connsiteY181" fmla="*/ 100277 h 139695"/>
              <a:gd name="connsiteX182" fmla="*/ 118949 w 1173928"/>
              <a:gd name="connsiteY182" fmla="*/ 80221 h 139695"/>
              <a:gd name="connsiteX183" fmla="*/ 118949 w 1173928"/>
              <a:gd name="connsiteY183" fmla="*/ 98432 h 139695"/>
              <a:gd name="connsiteX184" fmla="*/ 142923 w 1173928"/>
              <a:gd name="connsiteY184" fmla="*/ 105118 h 139695"/>
              <a:gd name="connsiteX185" fmla="*/ 171738 w 1173928"/>
              <a:gd name="connsiteY185" fmla="*/ 82065 h 139695"/>
              <a:gd name="connsiteX186" fmla="*/ 157100 w 1173928"/>
              <a:gd name="connsiteY186" fmla="*/ 63969 h 139695"/>
              <a:gd name="connsiteX187" fmla="*/ 143499 w 1173928"/>
              <a:gd name="connsiteY187" fmla="*/ 58206 h 139695"/>
              <a:gd name="connsiteX188" fmla="*/ 138082 w 1173928"/>
              <a:gd name="connsiteY188" fmla="*/ 52213 h 139695"/>
              <a:gd name="connsiteX189" fmla="*/ 146496 w 1173928"/>
              <a:gd name="connsiteY189" fmla="*/ 46450 h 139695"/>
              <a:gd name="connsiteX190" fmla="*/ 167704 w 1173928"/>
              <a:gd name="connsiteY190" fmla="*/ 56016 h 139695"/>
              <a:gd name="connsiteX191" fmla="*/ 167704 w 1173928"/>
              <a:gd name="connsiteY191" fmla="*/ 38497 h 139695"/>
              <a:gd name="connsiteX192" fmla="*/ 145574 w 1173928"/>
              <a:gd name="connsiteY192" fmla="*/ 32849 h 139695"/>
              <a:gd name="connsiteX193" fmla="*/ 119179 w 1173928"/>
              <a:gd name="connsiteY193" fmla="*/ 54173 h 139695"/>
              <a:gd name="connsiteX194" fmla="*/ 134624 w 1173928"/>
              <a:gd name="connsiteY194" fmla="*/ 73766 h 139695"/>
              <a:gd name="connsiteX195" fmla="*/ 147649 w 1173928"/>
              <a:gd name="connsiteY195" fmla="*/ 79184 h 139695"/>
              <a:gd name="connsiteX196" fmla="*/ 152490 w 1173928"/>
              <a:gd name="connsiteY196" fmla="*/ 85177 h 139695"/>
              <a:gd name="connsiteX197" fmla="*/ 143384 w 1173928"/>
              <a:gd name="connsiteY197" fmla="*/ 91286 h 139695"/>
              <a:gd name="connsiteX198" fmla="*/ 119064 w 1173928"/>
              <a:gd name="connsiteY198" fmla="*/ 80452 h 139695"/>
              <a:gd name="connsiteX199" fmla="*/ 58437 w 1173928"/>
              <a:gd name="connsiteY199" fmla="*/ 68580 h 139695"/>
              <a:gd name="connsiteX200" fmla="*/ 73767 w 1173928"/>
              <a:gd name="connsiteY200" fmla="*/ 51060 h 139695"/>
              <a:gd name="connsiteX201" fmla="*/ 86100 w 1173928"/>
              <a:gd name="connsiteY201" fmla="*/ 65813 h 139695"/>
              <a:gd name="connsiteX202" fmla="*/ 86100 w 1173928"/>
              <a:gd name="connsiteY202" fmla="*/ 103734 h 139695"/>
              <a:gd name="connsiteX203" fmla="*/ 105463 w 1173928"/>
              <a:gd name="connsiteY203" fmla="*/ 103734 h 139695"/>
              <a:gd name="connsiteX204" fmla="*/ 105463 w 1173928"/>
              <a:gd name="connsiteY204" fmla="*/ 61088 h 139695"/>
              <a:gd name="connsiteX205" fmla="*/ 79645 w 1173928"/>
              <a:gd name="connsiteY205" fmla="*/ 32618 h 139695"/>
              <a:gd name="connsiteX206" fmla="*/ 58437 w 1173928"/>
              <a:gd name="connsiteY206" fmla="*/ 42300 h 139695"/>
              <a:gd name="connsiteX207" fmla="*/ 58437 w 1173928"/>
              <a:gd name="connsiteY207" fmla="*/ 34002 h 139695"/>
              <a:gd name="connsiteX208" fmla="*/ 39304 w 1173928"/>
              <a:gd name="connsiteY208" fmla="*/ 34002 h 139695"/>
              <a:gd name="connsiteX209" fmla="*/ 39304 w 1173928"/>
              <a:gd name="connsiteY209" fmla="*/ 103734 h 139695"/>
              <a:gd name="connsiteX210" fmla="*/ 58437 w 1173928"/>
              <a:gd name="connsiteY210" fmla="*/ 103734 h 139695"/>
              <a:gd name="connsiteX211" fmla="*/ 58437 w 1173928"/>
              <a:gd name="connsiteY211" fmla="*/ 68580 h 139695"/>
              <a:gd name="connsiteX212" fmla="*/ 0 w 1173928"/>
              <a:gd name="connsiteY212" fmla="*/ 103734 h 139695"/>
              <a:gd name="connsiteX213" fmla="*/ 20055 w 1173928"/>
              <a:gd name="connsiteY213" fmla="*/ 103734 h 139695"/>
              <a:gd name="connsiteX214" fmla="*/ 20055 w 1173928"/>
              <a:gd name="connsiteY214" fmla="*/ 0 h 139695"/>
              <a:gd name="connsiteX215" fmla="*/ 0 w 1173928"/>
              <a:gd name="connsiteY215" fmla="*/ 0 h 139695"/>
              <a:gd name="connsiteX216" fmla="*/ 0 w 1173928"/>
              <a:gd name="connsiteY216" fmla="*/ 103734 h 1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173928" h="139695">
                <a:moveTo>
                  <a:pt x="1121139" y="80221"/>
                </a:moveTo>
                <a:lnTo>
                  <a:pt x="1121139" y="98432"/>
                </a:lnTo>
                <a:cubicBezTo>
                  <a:pt x="1127363" y="102581"/>
                  <a:pt x="1135892" y="105118"/>
                  <a:pt x="1145113" y="105118"/>
                </a:cubicBezTo>
                <a:cubicBezTo>
                  <a:pt x="1161595" y="105118"/>
                  <a:pt x="1173928" y="96703"/>
                  <a:pt x="1173928" y="82065"/>
                </a:cubicBezTo>
                <a:cubicBezTo>
                  <a:pt x="1173928" y="73536"/>
                  <a:pt x="1169203" y="68234"/>
                  <a:pt x="1159290" y="63969"/>
                </a:cubicBezTo>
                <a:lnTo>
                  <a:pt x="1145690" y="58206"/>
                </a:lnTo>
                <a:cubicBezTo>
                  <a:pt x="1141655" y="56708"/>
                  <a:pt x="1140272" y="55210"/>
                  <a:pt x="1140272" y="52213"/>
                </a:cubicBezTo>
                <a:cubicBezTo>
                  <a:pt x="1140272" y="48640"/>
                  <a:pt x="1143500" y="46450"/>
                  <a:pt x="1148686" y="46450"/>
                </a:cubicBezTo>
                <a:cubicBezTo>
                  <a:pt x="1155026" y="46450"/>
                  <a:pt x="1163094" y="50023"/>
                  <a:pt x="1169894" y="56016"/>
                </a:cubicBezTo>
                <a:lnTo>
                  <a:pt x="1169894" y="38497"/>
                </a:lnTo>
                <a:cubicBezTo>
                  <a:pt x="1163785" y="34808"/>
                  <a:pt x="1156063" y="32849"/>
                  <a:pt x="1147764" y="32849"/>
                </a:cubicBezTo>
                <a:cubicBezTo>
                  <a:pt x="1131858" y="32849"/>
                  <a:pt x="1121370" y="40917"/>
                  <a:pt x="1121370" y="54173"/>
                </a:cubicBezTo>
                <a:cubicBezTo>
                  <a:pt x="1121370" y="64776"/>
                  <a:pt x="1127478" y="69848"/>
                  <a:pt x="1136814" y="73766"/>
                </a:cubicBezTo>
                <a:lnTo>
                  <a:pt x="1149839" y="79184"/>
                </a:lnTo>
                <a:cubicBezTo>
                  <a:pt x="1153527" y="80798"/>
                  <a:pt x="1154680" y="82642"/>
                  <a:pt x="1154680" y="85177"/>
                </a:cubicBezTo>
                <a:cubicBezTo>
                  <a:pt x="1154680" y="88865"/>
                  <a:pt x="1151222" y="91286"/>
                  <a:pt x="1145574" y="91286"/>
                </a:cubicBezTo>
                <a:cubicBezTo>
                  <a:pt x="1137506" y="91286"/>
                  <a:pt x="1128861" y="87713"/>
                  <a:pt x="1121254" y="80452"/>
                </a:cubicBezTo>
                <a:moveTo>
                  <a:pt x="1061549" y="62240"/>
                </a:moveTo>
                <a:cubicBezTo>
                  <a:pt x="1063163" y="53942"/>
                  <a:pt x="1068350" y="47833"/>
                  <a:pt x="1076994" y="47833"/>
                </a:cubicBezTo>
                <a:cubicBezTo>
                  <a:pt x="1085639" y="47833"/>
                  <a:pt x="1090595" y="54057"/>
                  <a:pt x="1091517" y="62240"/>
                </a:cubicBezTo>
                <a:lnTo>
                  <a:pt x="1061549" y="62240"/>
                </a:lnTo>
                <a:close/>
                <a:moveTo>
                  <a:pt x="1080337" y="105118"/>
                </a:moveTo>
                <a:cubicBezTo>
                  <a:pt x="1089212" y="105118"/>
                  <a:pt x="1097741" y="103043"/>
                  <a:pt x="1105464" y="98663"/>
                </a:cubicBezTo>
                <a:lnTo>
                  <a:pt x="1105464" y="82642"/>
                </a:lnTo>
                <a:cubicBezTo>
                  <a:pt x="1098087" y="86906"/>
                  <a:pt x="1090364" y="88981"/>
                  <a:pt x="1082411" y="88981"/>
                </a:cubicBezTo>
                <a:cubicBezTo>
                  <a:pt x="1072153" y="88981"/>
                  <a:pt x="1064546" y="83679"/>
                  <a:pt x="1062126" y="75149"/>
                </a:cubicBezTo>
                <a:lnTo>
                  <a:pt x="1110766" y="75149"/>
                </a:lnTo>
                <a:cubicBezTo>
                  <a:pt x="1110996" y="72499"/>
                  <a:pt x="1111227" y="69848"/>
                  <a:pt x="1111227" y="67082"/>
                </a:cubicBezTo>
                <a:cubicBezTo>
                  <a:pt x="1111227" y="47026"/>
                  <a:pt x="1097280" y="32618"/>
                  <a:pt x="1077110" y="32618"/>
                </a:cubicBezTo>
                <a:cubicBezTo>
                  <a:pt x="1055671" y="32618"/>
                  <a:pt x="1041379" y="48294"/>
                  <a:pt x="1041379" y="69502"/>
                </a:cubicBezTo>
                <a:cubicBezTo>
                  <a:pt x="1041379" y="90710"/>
                  <a:pt x="1058437" y="105002"/>
                  <a:pt x="1080337" y="105002"/>
                </a:cubicBezTo>
                <a:moveTo>
                  <a:pt x="1034002" y="100277"/>
                </a:moveTo>
                <a:lnTo>
                  <a:pt x="1034002" y="83564"/>
                </a:lnTo>
                <a:cubicBezTo>
                  <a:pt x="1029737" y="86330"/>
                  <a:pt x="1024896" y="87598"/>
                  <a:pt x="1019710" y="87598"/>
                </a:cubicBezTo>
                <a:cubicBezTo>
                  <a:pt x="1013255" y="87598"/>
                  <a:pt x="1008184" y="84255"/>
                  <a:pt x="1008184" y="76418"/>
                </a:cubicBezTo>
                <a:lnTo>
                  <a:pt x="1008184" y="50369"/>
                </a:lnTo>
                <a:lnTo>
                  <a:pt x="1033195" y="50369"/>
                </a:lnTo>
                <a:lnTo>
                  <a:pt x="1033195" y="34002"/>
                </a:lnTo>
                <a:lnTo>
                  <a:pt x="1008184" y="34002"/>
                </a:lnTo>
                <a:lnTo>
                  <a:pt x="1008184" y="13831"/>
                </a:lnTo>
                <a:lnTo>
                  <a:pt x="988935" y="13831"/>
                </a:lnTo>
                <a:lnTo>
                  <a:pt x="988935" y="77339"/>
                </a:lnTo>
                <a:cubicBezTo>
                  <a:pt x="988935" y="97165"/>
                  <a:pt x="999078" y="105118"/>
                  <a:pt x="1015676" y="105118"/>
                </a:cubicBezTo>
                <a:cubicBezTo>
                  <a:pt x="1022591" y="105118"/>
                  <a:pt x="1028931" y="103619"/>
                  <a:pt x="1033887" y="100277"/>
                </a:cubicBezTo>
                <a:moveTo>
                  <a:pt x="934417" y="50484"/>
                </a:moveTo>
                <a:cubicBezTo>
                  <a:pt x="944790" y="50484"/>
                  <a:pt x="952398" y="58322"/>
                  <a:pt x="952398" y="69156"/>
                </a:cubicBezTo>
                <a:cubicBezTo>
                  <a:pt x="952398" y="79991"/>
                  <a:pt x="944790" y="87252"/>
                  <a:pt x="934417" y="87252"/>
                </a:cubicBezTo>
                <a:cubicBezTo>
                  <a:pt x="924044" y="87252"/>
                  <a:pt x="916897" y="79645"/>
                  <a:pt x="916897" y="69156"/>
                </a:cubicBezTo>
                <a:cubicBezTo>
                  <a:pt x="916897" y="58667"/>
                  <a:pt x="924389" y="50484"/>
                  <a:pt x="934417" y="50484"/>
                </a:cubicBezTo>
                <a:moveTo>
                  <a:pt x="952398" y="103734"/>
                </a:moveTo>
                <a:lnTo>
                  <a:pt x="971761" y="103734"/>
                </a:lnTo>
                <a:lnTo>
                  <a:pt x="971761" y="34002"/>
                </a:lnTo>
                <a:lnTo>
                  <a:pt x="952398" y="34002"/>
                </a:lnTo>
                <a:lnTo>
                  <a:pt x="952398" y="42070"/>
                </a:lnTo>
                <a:cubicBezTo>
                  <a:pt x="947441" y="36077"/>
                  <a:pt x="940180" y="32618"/>
                  <a:pt x="931766" y="32618"/>
                </a:cubicBezTo>
                <a:cubicBezTo>
                  <a:pt x="911250" y="32618"/>
                  <a:pt x="897073" y="48063"/>
                  <a:pt x="897073" y="69156"/>
                </a:cubicBezTo>
                <a:cubicBezTo>
                  <a:pt x="897073" y="90248"/>
                  <a:pt x="911480" y="105118"/>
                  <a:pt x="931766" y="105118"/>
                </a:cubicBezTo>
                <a:cubicBezTo>
                  <a:pt x="940180" y="105118"/>
                  <a:pt x="947441" y="101660"/>
                  <a:pt x="952398" y="95897"/>
                </a:cubicBezTo>
                <a:lnTo>
                  <a:pt x="952398" y="103734"/>
                </a:lnTo>
                <a:close/>
                <a:moveTo>
                  <a:pt x="846012" y="50484"/>
                </a:moveTo>
                <a:cubicBezTo>
                  <a:pt x="856386" y="50484"/>
                  <a:pt x="863993" y="58322"/>
                  <a:pt x="863993" y="69156"/>
                </a:cubicBezTo>
                <a:cubicBezTo>
                  <a:pt x="863993" y="79991"/>
                  <a:pt x="856386" y="87252"/>
                  <a:pt x="846012" y="87252"/>
                </a:cubicBezTo>
                <a:cubicBezTo>
                  <a:pt x="835639" y="87252"/>
                  <a:pt x="828493" y="79645"/>
                  <a:pt x="828493" y="69156"/>
                </a:cubicBezTo>
                <a:cubicBezTo>
                  <a:pt x="828493" y="58667"/>
                  <a:pt x="835984" y="50484"/>
                  <a:pt x="846012" y="50484"/>
                </a:cubicBezTo>
                <a:moveTo>
                  <a:pt x="863993" y="103734"/>
                </a:moveTo>
                <a:lnTo>
                  <a:pt x="883357" y="103734"/>
                </a:lnTo>
                <a:lnTo>
                  <a:pt x="883357" y="0"/>
                </a:lnTo>
                <a:lnTo>
                  <a:pt x="863993" y="0"/>
                </a:lnTo>
                <a:lnTo>
                  <a:pt x="863993" y="42070"/>
                </a:lnTo>
                <a:cubicBezTo>
                  <a:pt x="858921" y="36077"/>
                  <a:pt x="851775" y="32618"/>
                  <a:pt x="843361" y="32618"/>
                </a:cubicBezTo>
                <a:cubicBezTo>
                  <a:pt x="823075" y="32618"/>
                  <a:pt x="808668" y="48063"/>
                  <a:pt x="808668" y="69156"/>
                </a:cubicBezTo>
                <a:cubicBezTo>
                  <a:pt x="808668" y="90248"/>
                  <a:pt x="823075" y="105118"/>
                  <a:pt x="843361" y="105118"/>
                </a:cubicBezTo>
                <a:cubicBezTo>
                  <a:pt x="851775" y="105118"/>
                  <a:pt x="858806" y="101660"/>
                  <a:pt x="863993" y="95897"/>
                </a:cubicBezTo>
                <a:lnTo>
                  <a:pt x="863993" y="103734"/>
                </a:lnTo>
                <a:close/>
                <a:moveTo>
                  <a:pt x="780198" y="68580"/>
                </a:moveTo>
                <a:cubicBezTo>
                  <a:pt x="780198" y="79529"/>
                  <a:pt x="772707" y="87252"/>
                  <a:pt x="762448" y="87252"/>
                </a:cubicBezTo>
                <a:cubicBezTo>
                  <a:pt x="752190" y="87252"/>
                  <a:pt x="744352" y="79529"/>
                  <a:pt x="744352" y="68580"/>
                </a:cubicBezTo>
                <a:cubicBezTo>
                  <a:pt x="744352" y="57630"/>
                  <a:pt x="752075" y="50484"/>
                  <a:pt x="762448" y="50484"/>
                </a:cubicBezTo>
                <a:cubicBezTo>
                  <a:pt x="772822" y="50484"/>
                  <a:pt x="780198" y="58091"/>
                  <a:pt x="780198" y="68580"/>
                </a:cubicBezTo>
                <a:moveTo>
                  <a:pt x="765099" y="105118"/>
                </a:moveTo>
                <a:cubicBezTo>
                  <a:pt x="785385" y="105118"/>
                  <a:pt x="799793" y="89672"/>
                  <a:pt x="799793" y="68580"/>
                </a:cubicBezTo>
                <a:cubicBezTo>
                  <a:pt x="799793" y="47487"/>
                  <a:pt x="785270" y="32618"/>
                  <a:pt x="765099" y="32618"/>
                </a:cubicBezTo>
                <a:cubicBezTo>
                  <a:pt x="756685" y="32618"/>
                  <a:pt x="749654" y="36077"/>
                  <a:pt x="744352" y="41840"/>
                </a:cubicBezTo>
                <a:lnTo>
                  <a:pt x="744352" y="34002"/>
                </a:lnTo>
                <a:lnTo>
                  <a:pt x="725219" y="34002"/>
                </a:lnTo>
                <a:lnTo>
                  <a:pt x="725219" y="138313"/>
                </a:lnTo>
                <a:lnTo>
                  <a:pt x="744352" y="138313"/>
                </a:lnTo>
                <a:lnTo>
                  <a:pt x="744352" y="95897"/>
                </a:lnTo>
                <a:cubicBezTo>
                  <a:pt x="749654" y="101660"/>
                  <a:pt x="756685" y="105118"/>
                  <a:pt x="765099" y="105118"/>
                </a:cubicBezTo>
                <a:moveTo>
                  <a:pt x="689027" y="73306"/>
                </a:moveTo>
                <a:cubicBezTo>
                  <a:pt x="689027" y="82411"/>
                  <a:pt x="683610" y="87252"/>
                  <a:pt x="675657" y="87252"/>
                </a:cubicBezTo>
                <a:cubicBezTo>
                  <a:pt x="667704" y="87252"/>
                  <a:pt x="662287" y="82411"/>
                  <a:pt x="662287" y="73306"/>
                </a:cubicBezTo>
                <a:lnTo>
                  <a:pt x="662287" y="34002"/>
                </a:lnTo>
                <a:lnTo>
                  <a:pt x="643038" y="34002"/>
                </a:lnTo>
                <a:lnTo>
                  <a:pt x="643038" y="73190"/>
                </a:lnTo>
                <a:cubicBezTo>
                  <a:pt x="643038" y="92785"/>
                  <a:pt x="656409" y="105118"/>
                  <a:pt x="675657" y="105118"/>
                </a:cubicBezTo>
                <a:cubicBezTo>
                  <a:pt x="694906" y="105118"/>
                  <a:pt x="708276" y="92785"/>
                  <a:pt x="708276" y="73190"/>
                </a:cubicBezTo>
                <a:lnTo>
                  <a:pt x="708276" y="34002"/>
                </a:lnTo>
                <a:lnTo>
                  <a:pt x="689027" y="34002"/>
                </a:lnTo>
                <a:lnTo>
                  <a:pt x="689027" y="73306"/>
                </a:lnTo>
                <a:close/>
                <a:moveTo>
                  <a:pt x="576187" y="69156"/>
                </a:moveTo>
                <a:cubicBezTo>
                  <a:pt x="576187" y="79760"/>
                  <a:pt x="568580" y="87252"/>
                  <a:pt x="558207" y="87252"/>
                </a:cubicBezTo>
                <a:cubicBezTo>
                  <a:pt x="547833" y="87252"/>
                  <a:pt x="540687" y="79645"/>
                  <a:pt x="540687" y="69156"/>
                </a:cubicBezTo>
                <a:cubicBezTo>
                  <a:pt x="540687" y="58667"/>
                  <a:pt x="548179" y="50484"/>
                  <a:pt x="558207" y="50484"/>
                </a:cubicBezTo>
                <a:cubicBezTo>
                  <a:pt x="568234" y="50484"/>
                  <a:pt x="576187" y="58322"/>
                  <a:pt x="576187" y="69156"/>
                </a:cubicBezTo>
                <a:moveTo>
                  <a:pt x="595551" y="103043"/>
                </a:moveTo>
                <a:lnTo>
                  <a:pt x="595551" y="34002"/>
                </a:lnTo>
                <a:lnTo>
                  <a:pt x="576187" y="34002"/>
                </a:lnTo>
                <a:lnTo>
                  <a:pt x="576187" y="41840"/>
                </a:lnTo>
                <a:cubicBezTo>
                  <a:pt x="571116" y="36077"/>
                  <a:pt x="563854" y="32618"/>
                  <a:pt x="555556" y="32618"/>
                </a:cubicBezTo>
                <a:cubicBezTo>
                  <a:pt x="535270" y="32618"/>
                  <a:pt x="520862" y="48063"/>
                  <a:pt x="520862" y="69041"/>
                </a:cubicBezTo>
                <a:cubicBezTo>
                  <a:pt x="520862" y="90018"/>
                  <a:pt x="535270" y="105118"/>
                  <a:pt x="555556" y="105118"/>
                </a:cubicBezTo>
                <a:cubicBezTo>
                  <a:pt x="563854" y="105118"/>
                  <a:pt x="571001" y="101660"/>
                  <a:pt x="576187" y="96011"/>
                </a:cubicBezTo>
                <a:lnTo>
                  <a:pt x="576187" y="104080"/>
                </a:lnTo>
                <a:cubicBezTo>
                  <a:pt x="576187" y="116067"/>
                  <a:pt x="568695" y="122637"/>
                  <a:pt x="556132" y="122637"/>
                </a:cubicBezTo>
                <a:cubicBezTo>
                  <a:pt x="547372" y="122637"/>
                  <a:pt x="537575" y="119640"/>
                  <a:pt x="529276" y="113071"/>
                </a:cubicBezTo>
                <a:lnTo>
                  <a:pt x="529276" y="131973"/>
                </a:lnTo>
                <a:cubicBezTo>
                  <a:pt x="538151" y="137275"/>
                  <a:pt x="547372" y="139696"/>
                  <a:pt x="557400" y="139696"/>
                </a:cubicBezTo>
                <a:cubicBezTo>
                  <a:pt x="580798" y="139696"/>
                  <a:pt x="595551" y="126325"/>
                  <a:pt x="595551" y="103043"/>
                </a:cubicBezTo>
                <a:moveTo>
                  <a:pt x="461734" y="68580"/>
                </a:moveTo>
                <a:cubicBezTo>
                  <a:pt x="461734" y="58898"/>
                  <a:pt x="467727" y="51060"/>
                  <a:pt x="477063" y="51060"/>
                </a:cubicBezTo>
                <a:cubicBezTo>
                  <a:pt x="485477" y="51060"/>
                  <a:pt x="489396" y="56593"/>
                  <a:pt x="489396" y="65813"/>
                </a:cubicBezTo>
                <a:lnTo>
                  <a:pt x="489396" y="103734"/>
                </a:lnTo>
                <a:lnTo>
                  <a:pt x="508760" y="103734"/>
                </a:lnTo>
                <a:lnTo>
                  <a:pt x="508760" y="61088"/>
                </a:lnTo>
                <a:cubicBezTo>
                  <a:pt x="508760" y="44951"/>
                  <a:pt x="499078" y="32618"/>
                  <a:pt x="482942" y="32618"/>
                </a:cubicBezTo>
                <a:cubicBezTo>
                  <a:pt x="473951" y="32618"/>
                  <a:pt x="466920" y="36307"/>
                  <a:pt x="461734" y="42300"/>
                </a:cubicBezTo>
                <a:lnTo>
                  <a:pt x="461734" y="34002"/>
                </a:lnTo>
                <a:lnTo>
                  <a:pt x="442600" y="34002"/>
                </a:lnTo>
                <a:lnTo>
                  <a:pt x="442600" y="103734"/>
                </a:lnTo>
                <a:lnTo>
                  <a:pt x="461734" y="103734"/>
                </a:lnTo>
                <a:lnTo>
                  <a:pt x="461734" y="68580"/>
                </a:lnTo>
                <a:close/>
                <a:moveTo>
                  <a:pt x="404795" y="103734"/>
                </a:moveTo>
                <a:lnTo>
                  <a:pt x="424043" y="103734"/>
                </a:lnTo>
                <a:lnTo>
                  <a:pt x="424043" y="34002"/>
                </a:lnTo>
                <a:lnTo>
                  <a:pt x="404795" y="34002"/>
                </a:lnTo>
                <a:lnTo>
                  <a:pt x="404795" y="103734"/>
                </a:lnTo>
                <a:close/>
                <a:moveTo>
                  <a:pt x="412863" y="23859"/>
                </a:moveTo>
                <a:cubicBezTo>
                  <a:pt x="415629" y="23859"/>
                  <a:pt x="417935" y="22937"/>
                  <a:pt x="420240" y="21208"/>
                </a:cubicBezTo>
                <a:lnTo>
                  <a:pt x="430613" y="13024"/>
                </a:lnTo>
                <a:lnTo>
                  <a:pt x="420125" y="4956"/>
                </a:lnTo>
                <a:cubicBezTo>
                  <a:pt x="417935" y="3112"/>
                  <a:pt x="415745" y="2305"/>
                  <a:pt x="412978" y="2305"/>
                </a:cubicBezTo>
                <a:cubicBezTo>
                  <a:pt x="406985" y="2305"/>
                  <a:pt x="402374" y="7261"/>
                  <a:pt x="402374" y="13255"/>
                </a:cubicBezTo>
                <a:cubicBezTo>
                  <a:pt x="402374" y="19248"/>
                  <a:pt x="407100" y="23744"/>
                  <a:pt x="412978" y="23744"/>
                </a:cubicBezTo>
                <a:moveTo>
                  <a:pt x="366874" y="103734"/>
                </a:moveTo>
                <a:lnTo>
                  <a:pt x="386007" y="103734"/>
                </a:lnTo>
                <a:lnTo>
                  <a:pt x="386007" y="0"/>
                </a:lnTo>
                <a:lnTo>
                  <a:pt x="366874" y="0"/>
                </a:lnTo>
                <a:lnTo>
                  <a:pt x="366874" y="103734"/>
                </a:lnTo>
                <a:close/>
                <a:moveTo>
                  <a:pt x="328838" y="103734"/>
                </a:moveTo>
                <a:lnTo>
                  <a:pt x="347971" y="103734"/>
                </a:lnTo>
                <a:lnTo>
                  <a:pt x="347971" y="0"/>
                </a:lnTo>
                <a:lnTo>
                  <a:pt x="328838" y="0"/>
                </a:lnTo>
                <a:lnTo>
                  <a:pt x="328838" y="103734"/>
                </a:lnTo>
                <a:close/>
                <a:moveTo>
                  <a:pt x="272822" y="50484"/>
                </a:moveTo>
                <a:cubicBezTo>
                  <a:pt x="283195" y="50484"/>
                  <a:pt x="290802" y="58322"/>
                  <a:pt x="290802" y="69156"/>
                </a:cubicBezTo>
                <a:cubicBezTo>
                  <a:pt x="290802" y="79991"/>
                  <a:pt x="283195" y="87252"/>
                  <a:pt x="272822" y="87252"/>
                </a:cubicBezTo>
                <a:cubicBezTo>
                  <a:pt x="262448" y="87252"/>
                  <a:pt x="255302" y="79645"/>
                  <a:pt x="255302" y="69156"/>
                </a:cubicBezTo>
                <a:cubicBezTo>
                  <a:pt x="255302" y="58667"/>
                  <a:pt x="262794" y="50484"/>
                  <a:pt x="272822" y="50484"/>
                </a:cubicBezTo>
                <a:moveTo>
                  <a:pt x="290802" y="103734"/>
                </a:moveTo>
                <a:lnTo>
                  <a:pt x="310166" y="103734"/>
                </a:lnTo>
                <a:lnTo>
                  <a:pt x="310166" y="34002"/>
                </a:lnTo>
                <a:lnTo>
                  <a:pt x="290802" y="34002"/>
                </a:lnTo>
                <a:lnTo>
                  <a:pt x="290802" y="42070"/>
                </a:lnTo>
                <a:cubicBezTo>
                  <a:pt x="285846" y="36077"/>
                  <a:pt x="278585" y="32618"/>
                  <a:pt x="270171" y="32618"/>
                </a:cubicBezTo>
                <a:cubicBezTo>
                  <a:pt x="249654" y="32618"/>
                  <a:pt x="235477" y="48063"/>
                  <a:pt x="235477" y="69156"/>
                </a:cubicBezTo>
                <a:cubicBezTo>
                  <a:pt x="235477" y="90248"/>
                  <a:pt x="249885" y="105118"/>
                  <a:pt x="270171" y="105118"/>
                </a:cubicBezTo>
                <a:cubicBezTo>
                  <a:pt x="278585" y="105118"/>
                  <a:pt x="285846" y="101660"/>
                  <a:pt x="290802" y="95897"/>
                </a:cubicBezTo>
                <a:lnTo>
                  <a:pt x="290802" y="103734"/>
                </a:lnTo>
                <a:close/>
                <a:moveTo>
                  <a:pt x="228216" y="100277"/>
                </a:moveTo>
                <a:lnTo>
                  <a:pt x="228216" y="83564"/>
                </a:lnTo>
                <a:cubicBezTo>
                  <a:pt x="223951" y="86330"/>
                  <a:pt x="219110" y="87598"/>
                  <a:pt x="213924" y="87598"/>
                </a:cubicBezTo>
                <a:cubicBezTo>
                  <a:pt x="207469" y="87598"/>
                  <a:pt x="202397" y="84255"/>
                  <a:pt x="202397" y="76418"/>
                </a:cubicBezTo>
                <a:lnTo>
                  <a:pt x="202397" y="50369"/>
                </a:lnTo>
                <a:lnTo>
                  <a:pt x="227409" y="50369"/>
                </a:lnTo>
                <a:lnTo>
                  <a:pt x="227409" y="34002"/>
                </a:lnTo>
                <a:lnTo>
                  <a:pt x="202397" y="34002"/>
                </a:lnTo>
                <a:lnTo>
                  <a:pt x="202397" y="13831"/>
                </a:lnTo>
                <a:lnTo>
                  <a:pt x="183149" y="13831"/>
                </a:lnTo>
                <a:lnTo>
                  <a:pt x="183149" y="77339"/>
                </a:lnTo>
                <a:cubicBezTo>
                  <a:pt x="183149" y="97165"/>
                  <a:pt x="193292" y="105118"/>
                  <a:pt x="209889" y="105118"/>
                </a:cubicBezTo>
                <a:cubicBezTo>
                  <a:pt x="216805" y="105118"/>
                  <a:pt x="223144" y="103619"/>
                  <a:pt x="228101" y="100277"/>
                </a:cubicBezTo>
                <a:moveTo>
                  <a:pt x="118949" y="80221"/>
                </a:moveTo>
                <a:lnTo>
                  <a:pt x="118949" y="98432"/>
                </a:lnTo>
                <a:cubicBezTo>
                  <a:pt x="125173" y="102581"/>
                  <a:pt x="133702" y="105118"/>
                  <a:pt x="142923" y="105118"/>
                </a:cubicBezTo>
                <a:cubicBezTo>
                  <a:pt x="159405" y="105118"/>
                  <a:pt x="171738" y="96703"/>
                  <a:pt x="171738" y="82065"/>
                </a:cubicBezTo>
                <a:cubicBezTo>
                  <a:pt x="171738" y="73536"/>
                  <a:pt x="167012" y="68234"/>
                  <a:pt x="157100" y="63969"/>
                </a:cubicBezTo>
                <a:lnTo>
                  <a:pt x="143499" y="58206"/>
                </a:lnTo>
                <a:cubicBezTo>
                  <a:pt x="139465" y="56708"/>
                  <a:pt x="138082" y="55210"/>
                  <a:pt x="138082" y="52213"/>
                </a:cubicBezTo>
                <a:cubicBezTo>
                  <a:pt x="138082" y="48640"/>
                  <a:pt x="141309" y="46450"/>
                  <a:pt x="146496" y="46450"/>
                </a:cubicBezTo>
                <a:cubicBezTo>
                  <a:pt x="152835" y="46450"/>
                  <a:pt x="160904" y="50023"/>
                  <a:pt x="167704" y="56016"/>
                </a:cubicBezTo>
                <a:lnTo>
                  <a:pt x="167704" y="38497"/>
                </a:lnTo>
                <a:cubicBezTo>
                  <a:pt x="161595" y="34808"/>
                  <a:pt x="153873" y="32849"/>
                  <a:pt x="145574" y="32849"/>
                </a:cubicBezTo>
                <a:cubicBezTo>
                  <a:pt x="129668" y="32849"/>
                  <a:pt x="119179" y="40917"/>
                  <a:pt x="119179" y="54173"/>
                </a:cubicBezTo>
                <a:cubicBezTo>
                  <a:pt x="119179" y="64776"/>
                  <a:pt x="125288" y="69848"/>
                  <a:pt x="134624" y="73766"/>
                </a:cubicBezTo>
                <a:lnTo>
                  <a:pt x="147649" y="79184"/>
                </a:lnTo>
                <a:cubicBezTo>
                  <a:pt x="151337" y="80798"/>
                  <a:pt x="152490" y="82642"/>
                  <a:pt x="152490" y="85177"/>
                </a:cubicBezTo>
                <a:cubicBezTo>
                  <a:pt x="152490" y="88865"/>
                  <a:pt x="149032" y="91286"/>
                  <a:pt x="143384" y="91286"/>
                </a:cubicBezTo>
                <a:cubicBezTo>
                  <a:pt x="135316" y="91286"/>
                  <a:pt x="126671" y="87713"/>
                  <a:pt x="119064" y="80452"/>
                </a:cubicBezTo>
                <a:moveTo>
                  <a:pt x="58437" y="68580"/>
                </a:moveTo>
                <a:cubicBezTo>
                  <a:pt x="58437" y="58898"/>
                  <a:pt x="64431" y="51060"/>
                  <a:pt x="73767" y="51060"/>
                </a:cubicBezTo>
                <a:cubicBezTo>
                  <a:pt x="82181" y="51060"/>
                  <a:pt x="86100" y="56593"/>
                  <a:pt x="86100" y="65813"/>
                </a:cubicBezTo>
                <a:lnTo>
                  <a:pt x="86100" y="103734"/>
                </a:lnTo>
                <a:lnTo>
                  <a:pt x="105463" y="103734"/>
                </a:lnTo>
                <a:lnTo>
                  <a:pt x="105463" y="61088"/>
                </a:lnTo>
                <a:cubicBezTo>
                  <a:pt x="105463" y="44951"/>
                  <a:pt x="95781" y="32618"/>
                  <a:pt x="79645" y="32618"/>
                </a:cubicBezTo>
                <a:cubicBezTo>
                  <a:pt x="70655" y="32618"/>
                  <a:pt x="63624" y="36307"/>
                  <a:pt x="58437" y="42300"/>
                </a:cubicBezTo>
                <a:lnTo>
                  <a:pt x="58437" y="34002"/>
                </a:lnTo>
                <a:lnTo>
                  <a:pt x="39304" y="34002"/>
                </a:lnTo>
                <a:lnTo>
                  <a:pt x="39304" y="103734"/>
                </a:lnTo>
                <a:lnTo>
                  <a:pt x="58437" y="103734"/>
                </a:lnTo>
                <a:lnTo>
                  <a:pt x="58437" y="68580"/>
                </a:lnTo>
                <a:close/>
                <a:moveTo>
                  <a:pt x="0" y="103734"/>
                </a:moveTo>
                <a:lnTo>
                  <a:pt x="20055" y="103734"/>
                </a:lnTo>
                <a:lnTo>
                  <a:pt x="20055" y="0"/>
                </a:lnTo>
                <a:lnTo>
                  <a:pt x="0" y="0"/>
                </a:lnTo>
                <a:lnTo>
                  <a:pt x="0" y="10373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1" name="Freeform: Shape 2030">
            <a:extLst>
              <a:ext uri="{FF2B5EF4-FFF2-40B4-BE49-F238E27FC236}">
                <a16:creationId xmlns:a16="http://schemas.microsoft.com/office/drawing/2014/main" id="{C462975F-5BE3-E97F-6DDD-683258E505FF}"/>
              </a:ext>
            </a:extLst>
          </p:cNvPr>
          <p:cNvSpPr/>
          <p:nvPr/>
        </p:nvSpPr>
        <p:spPr>
          <a:xfrm>
            <a:off x="521669" y="11880331"/>
            <a:ext cx="496427" cy="106385"/>
          </a:xfrm>
          <a:custGeom>
            <a:avLst/>
            <a:gdLst>
              <a:gd name="connsiteX0" fmla="*/ 473375 w 496427"/>
              <a:gd name="connsiteY0" fmla="*/ 103734 h 106385"/>
              <a:gd name="connsiteX1" fmla="*/ 496427 w 496427"/>
              <a:gd name="connsiteY1" fmla="*/ 103734 h 106385"/>
              <a:gd name="connsiteX2" fmla="*/ 466920 w 496427"/>
              <a:gd name="connsiteY2" fmla="*/ 61549 h 106385"/>
              <a:gd name="connsiteX3" fmla="*/ 492969 w 496427"/>
              <a:gd name="connsiteY3" fmla="*/ 34002 h 106385"/>
              <a:gd name="connsiteX4" fmla="*/ 470609 w 496427"/>
              <a:gd name="connsiteY4" fmla="*/ 34002 h 106385"/>
              <a:gd name="connsiteX5" fmla="*/ 445482 w 496427"/>
              <a:gd name="connsiteY5" fmla="*/ 60973 h 106385"/>
              <a:gd name="connsiteX6" fmla="*/ 445482 w 496427"/>
              <a:gd name="connsiteY6" fmla="*/ 0 h 106385"/>
              <a:gd name="connsiteX7" fmla="*/ 426349 w 496427"/>
              <a:gd name="connsiteY7" fmla="*/ 0 h 106385"/>
              <a:gd name="connsiteX8" fmla="*/ 426349 w 496427"/>
              <a:gd name="connsiteY8" fmla="*/ 103734 h 106385"/>
              <a:gd name="connsiteX9" fmla="*/ 445482 w 496427"/>
              <a:gd name="connsiteY9" fmla="*/ 103734 h 106385"/>
              <a:gd name="connsiteX10" fmla="*/ 445482 w 496427"/>
              <a:gd name="connsiteY10" fmla="*/ 84371 h 106385"/>
              <a:gd name="connsiteX11" fmla="*/ 454011 w 496427"/>
              <a:gd name="connsiteY11" fmla="*/ 75380 h 106385"/>
              <a:gd name="connsiteX12" fmla="*/ 473375 w 496427"/>
              <a:gd name="connsiteY12" fmla="*/ 103734 h 106385"/>
              <a:gd name="connsiteX13" fmla="*/ 391886 w 496427"/>
              <a:gd name="connsiteY13" fmla="*/ 73306 h 106385"/>
              <a:gd name="connsiteX14" fmla="*/ 416090 w 496427"/>
              <a:gd name="connsiteY14" fmla="*/ 53826 h 106385"/>
              <a:gd name="connsiteX15" fmla="*/ 416090 w 496427"/>
              <a:gd name="connsiteY15" fmla="*/ 32618 h 106385"/>
              <a:gd name="connsiteX16" fmla="*/ 391886 w 496427"/>
              <a:gd name="connsiteY16" fmla="*/ 46565 h 106385"/>
              <a:gd name="connsiteX17" fmla="*/ 391886 w 496427"/>
              <a:gd name="connsiteY17" fmla="*/ 34002 h 106385"/>
              <a:gd name="connsiteX18" fmla="*/ 372752 w 496427"/>
              <a:gd name="connsiteY18" fmla="*/ 34002 h 106385"/>
              <a:gd name="connsiteX19" fmla="*/ 372752 w 496427"/>
              <a:gd name="connsiteY19" fmla="*/ 103734 h 106385"/>
              <a:gd name="connsiteX20" fmla="*/ 391886 w 496427"/>
              <a:gd name="connsiteY20" fmla="*/ 103734 h 106385"/>
              <a:gd name="connsiteX21" fmla="*/ 391886 w 496427"/>
              <a:gd name="connsiteY21" fmla="*/ 73306 h 106385"/>
              <a:gd name="connsiteX22" fmla="*/ 339442 w 496427"/>
              <a:gd name="connsiteY22" fmla="*/ 68695 h 106385"/>
              <a:gd name="connsiteX23" fmla="*/ 321692 w 496427"/>
              <a:gd name="connsiteY23" fmla="*/ 87252 h 106385"/>
              <a:gd name="connsiteX24" fmla="*/ 303711 w 496427"/>
              <a:gd name="connsiteY24" fmla="*/ 68695 h 106385"/>
              <a:gd name="connsiteX25" fmla="*/ 321692 w 496427"/>
              <a:gd name="connsiteY25" fmla="*/ 50484 h 106385"/>
              <a:gd name="connsiteX26" fmla="*/ 339442 w 496427"/>
              <a:gd name="connsiteY26" fmla="*/ 68695 h 106385"/>
              <a:gd name="connsiteX27" fmla="*/ 321923 w 496427"/>
              <a:gd name="connsiteY27" fmla="*/ 105118 h 106385"/>
              <a:gd name="connsiteX28" fmla="*/ 359037 w 496427"/>
              <a:gd name="connsiteY28" fmla="*/ 68465 h 106385"/>
              <a:gd name="connsiteX29" fmla="*/ 321923 w 496427"/>
              <a:gd name="connsiteY29" fmla="*/ 32618 h 106385"/>
              <a:gd name="connsiteX30" fmla="*/ 283887 w 496427"/>
              <a:gd name="connsiteY30" fmla="*/ 68465 h 106385"/>
              <a:gd name="connsiteX31" fmla="*/ 321923 w 496427"/>
              <a:gd name="connsiteY31" fmla="*/ 105118 h 106385"/>
              <a:gd name="connsiteX32" fmla="*/ 282734 w 496427"/>
              <a:gd name="connsiteY32" fmla="*/ 34002 h 106385"/>
              <a:gd name="connsiteX33" fmla="*/ 262102 w 496427"/>
              <a:gd name="connsiteY33" fmla="*/ 34002 h 106385"/>
              <a:gd name="connsiteX34" fmla="*/ 247349 w 496427"/>
              <a:gd name="connsiteY34" fmla="*/ 67658 h 106385"/>
              <a:gd name="connsiteX35" fmla="*/ 227755 w 496427"/>
              <a:gd name="connsiteY35" fmla="*/ 31581 h 106385"/>
              <a:gd name="connsiteX36" fmla="*/ 207930 w 496427"/>
              <a:gd name="connsiteY36" fmla="*/ 67773 h 106385"/>
              <a:gd name="connsiteX37" fmla="*/ 192831 w 496427"/>
              <a:gd name="connsiteY37" fmla="*/ 34002 h 106385"/>
              <a:gd name="connsiteX38" fmla="*/ 170701 w 496427"/>
              <a:gd name="connsiteY38" fmla="*/ 34002 h 106385"/>
              <a:gd name="connsiteX39" fmla="*/ 205164 w 496427"/>
              <a:gd name="connsiteY39" fmla="*/ 106385 h 106385"/>
              <a:gd name="connsiteX40" fmla="*/ 227755 w 496427"/>
              <a:gd name="connsiteY40" fmla="*/ 65813 h 106385"/>
              <a:gd name="connsiteX41" fmla="*/ 249654 w 496427"/>
              <a:gd name="connsiteY41" fmla="*/ 106385 h 106385"/>
              <a:gd name="connsiteX42" fmla="*/ 282849 w 496427"/>
              <a:gd name="connsiteY42" fmla="*/ 34002 h 106385"/>
              <a:gd name="connsiteX43" fmla="*/ 136929 w 496427"/>
              <a:gd name="connsiteY43" fmla="*/ 100277 h 106385"/>
              <a:gd name="connsiteX44" fmla="*/ 136929 w 496427"/>
              <a:gd name="connsiteY44" fmla="*/ 83564 h 106385"/>
              <a:gd name="connsiteX45" fmla="*/ 122637 w 496427"/>
              <a:gd name="connsiteY45" fmla="*/ 87598 h 106385"/>
              <a:gd name="connsiteX46" fmla="*/ 111111 w 496427"/>
              <a:gd name="connsiteY46" fmla="*/ 76418 h 106385"/>
              <a:gd name="connsiteX47" fmla="*/ 111111 w 496427"/>
              <a:gd name="connsiteY47" fmla="*/ 50369 h 106385"/>
              <a:gd name="connsiteX48" fmla="*/ 136123 w 496427"/>
              <a:gd name="connsiteY48" fmla="*/ 50369 h 106385"/>
              <a:gd name="connsiteX49" fmla="*/ 136123 w 496427"/>
              <a:gd name="connsiteY49" fmla="*/ 34002 h 106385"/>
              <a:gd name="connsiteX50" fmla="*/ 111111 w 496427"/>
              <a:gd name="connsiteY50" fmla="*/ 34002 h 106385"/>
              <a:gd name="connsiteX51" fmla="*/ 111111 w 496427"/>
              <a:gd name="connsiteY51" fmla="*/ 13831 h 106385"/>
              <a:gd name="connsiteX52" fmla="*/ 91863 w 496427"/>
              <a:gd name="connsiteY52" fmla="*/ 13831 h 106385"/>
              <a:gd name="connsiteX53" fmla="*/ 91863 w 496427"/>
              <a:gd name="connsiteY53" fmla="*/ 77339 h 106385"/>
              <a:gd name="connsiteX54" fmla="*/ 118603 w 496427"/>
              <a:gd name="connsiteY54" fmla="*/ 105118 h 106385"/>
              <a:gd name="connsiteX55" fmla="*/ 136814 w 496427"/>
              <a:gd name="connsiteY55" fmla="*/ 100277 h 106385"/>
              <a:gd name="connsiteX56" fmla="*/ 37344 w 496427"/>
              <a:gd name="connsiteY56" fmla="*/ 50484 h 106385"/>
              <a:gd name="connsiteX57" fmla="*/ 55325 w 496427"/>
              <a:gd name="connsiteY57" fmla="*/ 69156 h 106385"/>
              <a:gd name="connsiteX58" fmla="*/ 37344 w 496427"/>
              <a:gd name="connsiteY58" fmla="*/ 87252 h 106385"/>
              <a:gd name="connsiteX59" fmla="*/ 19825 w 496427"/>
              <a:gd name="connsiteY59" fmla="*/ 69156 h 106385"/>
              <a:gd name="connsiteX60" fmla="*/ 37344 w 496427"/>
              <a:gd name="connsiteY60" fmla="*/ 50484 h 106385"/>
              <a:gd name="connsiteX61" fmla="*/ 55325 w 496427"/>
              <a:gd name="connsiteY61" fmla="*/ 103734 h 106385"/>
              <a:gd name="connsiteX62" fmla="*/ 74689 w 496427"/>
              <a:gd name="connsiteY62" fmla="*/ 103734 h 106385"/>
              <a:gd name="connsiteX63" fmla="*/ 74689 w 496427"/>
              <a:gd name="connsiteY63" fmla="*/ 34002 h 106385"/>
              <a:gd name="connsiteX64" fmla="*/ 55325 w 496427"/>
              <a:gd name="connsiteY64" fmla="*/ 34002 h 106385"/>
              <a:gd name="connsiteX65" fmla="*/ 55325 w 496427"/>
              <a:gd name="connsiteY65" fmla="*/ 42070 h 106385"/>
              <a:gd name="connsiteX66" fmla="*/ 34693 w 496427"/>
              <a:gd name="connsiteY66" fmla="*/ 32618 h 106385"/>
              <a:gd name="connsiteX67" fmla="*/ 0 w 496427"/>
              <a:gd name="connsiteY67" fmla="*/ 69156 h 106385"/>
              <a:gd name="connsiteX68" fmla="*/ 34693 w 496427"/>
              <a:gd name="connsiteY68" fmla="*/ 105118 h 106385"/>
              <a:gd name="connsiteX69" fmla="*/ 55325 w 496427"/>
              <a:gd name="connsiteY69" fmla="*/ 95897 h 106385"/>
              <a:gd name="connsiteX70" fmla="*/ 55325 w 496427"/>
              <a:gd name="connsiteY70" fmla="*/ 103734 h 1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96427" h="106385">
                <a:moveTo>
                  <a:pt x="473375" y="103734"/>
                </a:moveTo>
                <a:lnTo>
                  <a:pt x="496427" y="103734"/>
                </a:lnTo>
                <a:lnTo>
                  <a:pt x="466920" y="61549"/>
                </a:lnTo>
                <a:lnTo>
                  <a:pt x="492969" y="34002"/>
                </a:lnTo>
                <a:lnTo>
                  <a:pt x="470609" y="34002"/>
                </a:lnTo>
                <a:lnTo>
                  <a:pt x="445482" y="60973"/>
                </a:lnTo>
                <a:lnTo>
                  <a:pt x="445482" y="0"/>
                </a:lnTo>
                <a:lnTo>
                  <a:pt x="426349" y="0"/>
                </a:lnTo>
                <a:lnTo>
                  <a:pt x="426349" y="103734"/>
                </a:lnTo>
                <a:lnTo>
                  <a:pt x="445482" y="103734"/>
                </a:lnTo>
                <a:lnTo>
                  <a:pt x="445482" y="84371"/>
                </a:lnTo>
                <a:lnTo>
                  <a:pt x="454011" y="75380"/>
                </a:lnTo>
                <a:lnTo>
                  <a:pt x="473375" y="103734"/>
                </a:lnTo>
                <a:close/>
                <a:moveTo>
                  <a:pt x="391886" y="73306"/>
                </a:moveTo>
                <a:cubicBezTo>
                  <a:pt x="391886" y="58552"/>
                  <a:pt x="403642" y="51176"/>
                  <a:pt x="416090" y="53826"/>
                </a:cubicBezTo>
                <a:lnTo>
                  <a:pt x="416090" y="32618"/>
                </a:lnTo>
                <a:cubicBezTo>
                  <a:pt x="405717" y="32618"/>
                  <a:pt x="397534" y="37575"/>
                  <a:pt x="391886" y="46565"/>
                </a:cubicBezTo>
                <a:lnTo>
                  <a:pt x="391886" y="34002"/>
                </a:lnTo>
                <a:lnTo>
                  <a:pt x="372752" y="34002"/>
                </a:lnTo>
                <a:lnTo>
                  <a:pt x="372752" y="103734"/>
                </a:lnTo>
                <a:lnTo>
                  <a:pt x="391886" y="103734"/>
                </a:lnTo>
                <a:lnTo>
                  <a:pt x="391886" y="73306"/>
                </a:lnTo>
                <a:close/>
                <a:moveTo>
                  <a:pt x="339442" y="68695"/>
                </a:moveTo>
                <a:cubicBezTo>
                  <a:pt x="339442" y="79529"/>
                  <a:pt x="331950" y="87252"/>
                  <a:pt x="321692" y="87252"/>
                </a:cubicBezTo>
                <a:cubicBezTo>
                  <a:pt x="311434" y="87252"/>
                  <a:pt x="303711" y="79529"/>
                  <a:pt x="303711" y="68695"/>
                </a:cubicBezTo>
                <a:cubicBezTo>
                  <a:pt x="303711" y="57860"/>
                  <a:pt x="311203" y="50484"/>
                  <a:pt x="321692" y="50484"/>
                </a:cubicBezTo>
                <a:cubicBezTo>
                  <a:pt x="332181" y="50484"/>
                  <a:pt x="339442" y="58091"/>
                  <a:pt x="339442" y="68695"/>
                </a:cubicBezTo>
                <a:moveTo>
                  <a:pt x="321923" y="105118"/>
                </a:moveTo>
                <a:cubicBezTo>
                  <a:pt x="343246" y="105118"/>
                  <a:pt x="359037" y="90018"/>
                  <a:pt x="359037" y="68465"/>
                </a:cubicBezTo>
                <a:cubicBezTo>
                  <a:pt x="359037" y="46911"/>
                  <a:pt x="343246" y="32618"/>
                  <a:pt x="321923" y="32618"/>
                </a:cubicBezTo>
                <a:cubicBezTo>
                  <a:pt x="300599" y="32618"/>
                  <a:pt x="283887" y="47257"/>
                  <a:pt x="283887" y="68465"/>
                </a:cubicBezTo>
                <a:cubicBezTo>
                  <a:pt x="283887" y="89672"/>
                  <a:pt x="300023" y="105118"/>
                  <a:pt x="321923" y="105118"/>
                </a:cubicBezTo>
                <a:moveTo>
                  <a:pt x="282734" y="34002"/>
                </a:moveTo>
                <a:lnTo>
                  <a:pt x="262102" y="34002"/>
                </a:lnTo>
                <a:lnTo>
                  <a:pt x="247349" y="67658"/>
                </a:lnTo>
                <a:lnTo>
                  <a:pt x="227755" y="31581"/>
                </a:lnTo>
                <a:lnTo>
                  <a:pt x="207930" y="67773"/>
                </a:lnTo>
                <a:lnTo>
                  <a:pt x="192831" y="34002"/>
                </a:lnTo>
                <a:lnTo>
                  <a:pt x="170701" y="34002"/>
                </a:lnTo>
                <a:lnTo>
                  <a:pt x="205164" y="106385"/>
                </a:lnTo>
                <a:lnTo>
                  <a:pt x="227755" y="65813"/>
                </a:lnTo>
                <a:lnTo>
                  <a:pt x="249654" y="106385"/>
                </a:lnTo>
                <a:lnTo>
                  <a:pt x="282849" y="34002"/>
                </a:lnTo>
                <a:close/>
                <a:moveTo>
                  <a:pt x="136929" y="100277"/>
                </a:moveTo>
                <a:lnTo>
                  <a:pt x="136929" y="83564"/>
                </a:lnTo>
                <a:cubicBezTo>
                  <a:pt x="132665" y="86330"/>
                  <a:pt x="127824" y="87598"/>
                  <a:pt x="122637" y="87598"/>
                </a:cubicBezTo>
                <a:cubicBezTo>
                  <a:pt x="116183" y="87598"/>
                  <a:pt x="111111" y="84255"/>
                  <a:pt x="111111" y="76418"/>
                </a:cubicBezTo>
                <a:lnTo>
                  <a:pt x="111111" y="50369"/>
                </a:lnTo>
                <a:lnTo>
                  <a:pt x="136123" y="50369"/>
                </a:lnTo>
                <a:lnTo>
                  <a:pt x="136123" y="34002"/>
                </a:lnTo>
                <a:lnTo>
                  <a:pt x="111111" y="34002"/>
                </a:lnTo>
                <a:lnTo>
                  <a:pt x="111111" y="13831"/>
                </a:lnTo>
                <a:lnTo>
                  <a:pt x="91863" y="13831"/>
                </a:lnTo>
                <a:lnTo>
                  <a:pt x="91863" y="77339"/>
                </a:lnTo>
                <a:cubicBezTo>
                  <a:pt x="91863" y="97165"/>
                  <a:pt x="102006" y="105118"/>
                  <a:pt x="118603" y="105118"/>
                </a:cubicBezTo>
                <a:cubicBezTo>
                  <a:pt x="125519" y="105118"/>
                  <a:pt x="131858" y="103619"/>
                  <a:pt x="136814" y="100277"/>
                </a:cubicBezTo>
                <a:moveTo>
                  <a:pt x="37344" y="50484"/>
                </a:moveTo>
                <a:cubicBezTo>
                  <a:pt x="47718" y="50484"/>
                  <a:pt x="55325" y="58322"/>
                  <a:pt x="55325" y="69156"/>
                </a:cubicBezTo>
                <a:cubicBezTo>
                  <a:pt x="55325" y="79991"/>
                  <a:pt x="47718" y="87252"/>
                  <a:pt x="37344" y="87252"/>
                </a:cubicBezTo>
                <a:cubicBezTo>
                  <a:pt x="26971" y="87252"/>
                  <a:pt x="19825" y="79645"/>
                  <a:pt x="19825" y="69156"/>
                </a:cubicBezTo>
                <a:cubicBezTo>
                  <a:pt x="19825" y="58667"/>
                  <a:pt x="27317" y="50484"/>
                  <a:pt x="37344" y="50484"/>
                </a:cubicBezTo>
                <a:moveTo>
                  <a:pt x="55325" y="103734"/>
                </a:moveTo>
                <a:lnTo>
                  <a:pt x="74689" y="103734"/>
                </a:lnTo>
                <a:lnTo>
                  <a:pt x="74689" y="34002"/>
                </a:lnTo>
                <a:lnTo>
                  <a:pt x="55325" y="34002"/>
                </a:lnTo>
                <a:lnTo>
                  <a:pt x="55325" y="42070"/>
                </a:lnTo>
                <a:cubicBezTo>
                  <a:pt x="50369" y="36077"/>
                  <a:pt x="43107" y="32618"/>
                  <a:pt x="34693" y="32618"/>
                </a:cubicBezTo>
                <a:cubicBezTo>
                  <a:pt x="14177" y="32618"/>
                  <a:pt x="0" y="48063"/>
                  <a:pt x="0" y="69156"/>
                </a:cubicBezTo>
                <a:cubicBezTo>
                  <a:pt x="0" y="90248"/>
                  <a:pt x="14408" y="105118"/>
                  <a:pt x="34693" y="105118"/>
                </a:cubicBezTo>
                <a:cubicBezTo>
                  <a:pt x="43107" y="105118"/>
                  <a:pt x="50369" y="101660"/>
                  <a:pt x="55325" y="95897"/>
                </a:cubicBezTo>
                <a:lnTo>
                  <a:pt x="55325" y="10373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2" name="Freeform: Shape 2031">
            <a:extLst>
              <a:ext uri="{FF2B5EF4-FFF2-40B4-BE49-F238E27FC236}">
                <a16:creationId xmlns:a16="http://schemas.microsoft.com/office/drawing/2014/main" id="{29AE5508-443D-5D54-90A3-C0EC23DF5DC1}"/>
              </a:ext>
            </a:extLst>
          </p:cNvPr>
          <p:cNvSpPr/>
          <p:nvPr/>
        </p:nvSpPr>
        <p:spPr>
          <a:xfrm>
            <a:off x="2370908" y="11741788"/>
            <a:ext cx="1823421" cy="141309"/>
          </a:xfrm>
          <a:custGeom>
            <a:avLst/>
            <a:gdLst>
              <a:gd name="connsiteX0" fmla="*/ 1770632 w 1823421"/>
              <a:gd name="connsiteY0" fmla="*/ 81835 h 141309"/>
              <a:gd name="connsiteX1" fmla="*/ 1770632 w 1823421"/>
              <a:gd name="connsiteY1" fmla="*/ 100046 h 141309"/>
              <a:gd name="connsiteX2" fmla="*/ 1794606 w 1823421"/>
              <a:gd name="connsiteY2" fmla="*/ 106731 h 141309"/>
              <a:gd name="connsiteX3" fmla="*/ 1823421 w 1823421"/>
              <a:gd name="connsiteY3" fmla="*/ 83679 h 141309"/>
              <a:gd name="connsiteX4" fmla="*/ 1808783 w 1823421"/>
              <a:gd name="connsiteY4" fmla="*/ 65583 h 141309"/>
              <a:gd name="connsiteX5" fmla="*/ 1795183 w 1823421"/>
              <a:gd name="connsiteY5" fmla="*/ 59820 h 141309"/>
              <a:gd name="connsiteX6" fmla="*/ 1789765 w 1823421"/>
              <a:gd name="connsiteY6" fmla="*/ 53826 h 141309"/>
              <a:gd name="connsiteX7" fmla="*/ 1798179 w 1823421"/>
              <a:gd name="connsiteY7" fmla="*/ 48063 h 141309"/>
              <a:gd name="connsiteX8" fmla="*/ 1819387 w 1823421"/>
              <a:gd name="connsiteY8" fmla="*/ 57630 h 141309"/>
              <a:gd name="connsiteX9" fmla="*/ 1819387 w 1823421"/>
              <a:gd name="connsiteY9" fmla="*/ 40110 h 141309"/>
              <a:gd name="connsiteX10" fmla="*/ 1797257 w 1823421"/>
              <a:gd name="connsiteY10" fmla="*/ 34463 h 141309"/>
              <a:gd name="connsiteX11" fmla="*/ 1770862 w 1823421"/>
              <a:gd name="connsiteY11" fmla="*/ 55786 h 141309"/>
              <a:gd name="connsiteX12" fmla="*/ 1786307 w 1823421"/>
              <a:gd name="connsiteY12" fmla="*/ 75380 h 141309"/>
              <a:gd name="connsiteX13" fmla="*/ 1799332 w 1823421"/>
              <a:gd name="connsiteY13" fmla="*/ 80798 h 141309"/>
              <a:gd name="connsiteX14" fmla="*/ 1804173 w 1823421"/>
              <a:gd name="connsiteY14" fmla="*/ 86791 h 141309"/>
              <a:gd name="connsiteX15" fmla="*/ 1795067 w 1823421"/>
              <a:gd name="connsiteY15" fmla="*/ 92900 h 141309"/>
              <a:gd name="connsiteX16" fmla="*/ 1770747 w 1823421"/>
              <a:gd name="connsiteY16" fmla="*/ 82065 h 141309"/>
              <a:gd name="connsiteX17" fmla="*/ 1711042 w 1823421"/>
              <a:gd name="connsiteY17" fmla="*/ 63854 h 141309"/>
              <a:gd name="connsiteX18" fmla="*/ 1726487 w 1823421"/>
              <a:gd name="connsiteY18" fmla="*/ 49447 h 141309"/>
              <a:gd name="connsiteX19" fmla="*/ 1741010 w 1823421"/>
              <a:gd name="connsiteY19" fmla="*/ 63854 h 141309"/>
              <a:gd name="connsiteX20" fmla="*/ 1711042 w 1823421"/>
              <a:gd name="connsiteY20" fmla="*/ 63854 h 141309"/>
              <a:gd name="connsiteX21" fmla="*/ 1729830 w 1823421"/>
              <a:gd name="connsiteY21" fmla="*/ 106731 h 141309"/>
              <a:gd name="connsiteX22" fmla="*/ 1754956 w 1823421"/>
              <a:gd name="connsiteY22" fmla="*/ 100277 h 141309"/>
              <a:gd name="connsiteX23" fmla="*/ 1754956 w 1823421"/>
              <a:gd name="connsiteY23" fmla="*/ 84255 h 141309"/>
              <a:gd name="connsiteX24" fmla="*/ 1731904 w 1823421"/>
              <a:gd name="connsiteY24" fmla="*/ 90595 h 141309"/>
              <a:gd name="connsiteX25" fmla="*/ 1711619 w 1823421"/>
              <a:gd name="connsiteY25" fmla="*/ 76763 h 141309"/>
              <a:gd name="connsiteX26" fmla="*/ 1760259 w 1823421"/>
              <a:gd name="connsiteY26" fmla="*/ 76763 h 141309"/>
              <a:gd name="connsiteX27" fmla="*/ 1760719 w 1823421"/>
              <a:gd name="connsiteY27" fmla="*/ 68696 h 141309"/>
              <a:gd name="connsiteX28" fmla="*/ 1726602 w 1823421"/>
              <a:gd name="connsiteY28" fmla="*/ 34233 h 141309"/>
              <a:gd name="connsiteX29" fmla="*/ 1690872 w 1823421"/>
              <a:gd name="connsiteY29" fmla="*/ 71116 h 141309"/>
              <a:gd name="connsiteX30" fmla="*/ 1729830 w 1823421"/>
              <a:gd name="connsiteY30" fmla="*/ 106616 h 141309"/>
              <a:gd name="connsiteX31" fmla="*/ 1683495 w 1823421"/>
              <a:gd name="connsiteY31" fmla="*/ 101891 h 141309"/>
              <a:gd name="connsiteX32" fmla="*/ 1683495 w 1823421"/>
              <a:gd name="connsiteY32" fmla="*/ 85178 h 141309"/>
              <a:gd name="connsiteX33" fmla="*/ 1669203 w 1823421"/>
              <a:gd name="connsiteY33" fmla="*/ 89212 h 141309"/>
              <a:gd name="connsiteX34" fmla="*/ 1657677 w 1823421"/>
              <a:gd name="connsiteY34" fmla="*/ 78032 h 141309"/>
              <a:gd name="connsiteX35" fmla="*/ 1657677 w 1823421"/>
              <a:gd name="connsiteY35" fmla="*/ 51983 h 141309"/>
              <a:gd name="connsiteX36" fmla="*/ 1682688 w 1823421"/>
              <a:gd name="connsiteY36" fmla="*/ 51983 h 141309"/>
              <a:gd name="connsiteX37" fmla="*/ 1682688 w 1823421"/>
              <a:gd name="connsiteY37" fmla="*/ 35616 h 141309"/>
              <a:gd name="connsiteX38" fmla="*/ 1657677 w 1823421"/>
              <a:gd name="connsiteY38" fmla="*/ 35616 h 141309"/>
              <a:gd name="connsiteX39" fmla="*/ 1657677 w 1823421"/>
              <a:gd name="connsiteY39" fmla="*/ 15445 h 141309"/>
              <a:gd name="connsiteX40" fmla="*/ 1638428 w 1823421"/>
              <a:gd name="connsiteY40" fmla="*/ 15445 h 141309"/>
              <a:gd name="connsiteX41" fmla="*/ 1638428 w 1823421"/>
              <a:gd name="connsiteY41" fmla="*/ 78953 h 141309"/>
              <a:gd name="connsiteX42" fmla="*/ 1665169 w 1823421"/>
              <a:gd name="connsiteY42" fmla="*/ 106731 h 141309"/>
              <a:gd name="connsiteX43" fmla="*/ 1683380 w 1823421"/>
              <a:gd name="connsiteY43" fmla="*/ 101891 h 141309"/>
              <a:gd name="connsiteX44" fmla="*/ 1583910 w 1823421"/>
              <a:gd name="connsiteY44" fmla="*/ 52098 h 141309"/>
              <a:gd name="connsiteX45" fmla="*/ 1601891 w 1823421"/>
              <a:gd name="connsiteY45" fmla="*/ 70770 h 141309"/>
              <a:gd name="connsiteX46" fmla="*/ 1583910 w 1823421"/>
              <a:gd name="connsiteY46" fmla="*/ 88866 h 141309"/>
              <a:gd name="connsiteX47" fmla="*/ 1566390 w 1823421"/>
              <a:gd name="connsiteY47" fmla="*/ 70770 h 141309"/>
              <a:gd name="connsiteX48" fmla="*/ 1583910 w 1823421"/>
              <a:gd name="connsiteY48" fmla="*/ 52098 h 141309"/>
              <a:gd name="connsiteX49" fmla="*/ 1601891 w 1823421"/>
              <a:gd name="connsiteY49" fmla="*/ 105348 h 141309"/>
              <a:gd name="connsiteX50" fmla="*/ 1621254 w 1823421"/>
              <a:gd name="connsiteY50" fmla="*/ 105348 h 141309"/>
              <a:gd name="connsiteX51" fmla="*/ 1621254 w 1823421"/>
              <a:gd name="connsiteY51" fmla="*/ 35616 h 141309"/>
              <a:gd name="connsiteX52" fmla="*/ 1601891 w 1823421"/>
              <a:gd name="connsiteY52" fmla="*/ 35616 h 141309"/>
              <a:gd name="connsiteX53" fmla="*/ 1601891 w 1823421"/>
              <a:gd name="connsiteY53" fmla="*/ 43683 h 141309"/>
              <a:gd name="connsiteX54" fmla="*/ 1581259 w 1823421"/>
              <a:gd name="connsiteY54" fmla="*/ 34233 h 141309"/>
              <a:gd name="connsiteX55" fmla="*/ 1546566 w 1823421"/>
              <a:gd name="connsiteY55" fmla="*/ 70770 h 141309"/>
              <a:gd name="connsiteX56" fmla="*/ 1581259 w 1823421"/>
              <a:gd name="connsiteY56" fmla="*/ 106731 h 141309"/>
              <a:gd name="connsiteX57" fmla="*/ 1601891 w 1823421"/>
              <a:gd name="connsiteY57" fmla="*/ 97511 h 141309"/>
              <a:gd name="connsiteX58" fmla="*/ 1601891 w 1823421"/>
              <a:gd name="connsiteY58" fmla="*/ 105348 h 141309"/>
              <a:gd name="connsiteX59" fmla="*/ 1495620 w 1823421"/>
              <a:gd name="connsiteY59" fmla="*/ 52098 h 141309"/>
              <a:gd name="connsiteX60" fmla="*/ 1513601 w 1823421"/>
              <a:gd name="connsiteY60" fmla="*/ 70770 h 141309"/>
              <a:gd name="connsiteX61" fmla="*/ 1495620 w 1823421"/>
              <a:gd name="connsiteY61" fmla="*/ 88866 h 141309"/>
              <a:gd name="connsiteX62" fmla="*/ 1478101 w 1823421"/>
              <a:gd name="connsiteY62" fmla="*/ 70770 h 141309"/>
              <a:gd name="connsiteX63" fmla="*/ 1495620 w 1823421"/>
              <a:gd name="connsiteY63" fmla="*/ 52098 h 141309"/>
              <a:gd name="connsiteX64" fmla="*/ 1513601 w 1823421"/>
              <a:gd name="connsiteY64" fmla="*/ 105348 h 141309"/>
              <a:gd name="connsiteX65" fmla="*/ 1532965 w 1823421"/>
              <a:gd name="connsiteY65" fmla="*/ 105348 h 141309"/>
              <a:gd name="connsiteX66" fmla="*/ 1532965 w 1823421"/>
              <a:gd name="connsiteY66" fmla="*/ 1614 h 141309"/>
              <a:gd name="connsiteX67" fmla="*/ 1513601 w 1823421"/>
              <a:gd name="connsiteY67" fmla="*/ 1614 h 141309"/>
              <a:gd name="connsiteX68" fmla="*/ 1513601 w 1823421"/>
              <a:gd name="connsiteY68" fmla="*/ 43683 h 141309"/>
              <a:gd name="connsiteX69" fmla="*/ 1492970 w 1823421"/>
              <a:gd name="connsiteY69" fmla="*/ 34233 h 141309"/>
              <a:gd name="connsiteX70" fmla="*/ 1458276 w 1823421"/>
              <a:gd name="connsiteY70" fmla="*/ 70770 h 141309"/>
              <a:gd name="connsiteX71" fmla="*/ 1492970 w 1823421"/>
              <a:gd name="connsiteY71" fmla="*/ 106731 h 141309"/>
              <a:gd name="connsiteX72" fmla="*/ 1513601 w 1823421"/>
              <a:gd name="connsiteY72" fmla="*/ 97511 h 141309"/>
              <a:gd name="connsiteX73" fmla="*/ 1513601 w 1823421"/>
              <a:gd name="connsiteY73" fmla="*/ 105348 h 141309"/>
              <a:gd name="connsiteX74" fmla="*/ 1429691 w 1823421"/>
              <a:gd name="connsiteY74" fmla="*/ 70194 h 141309"/>
              <a:gd name="connsiteX75" fmla="*/ 1411941 w 1823421"/>
              <a:gd name="connsiteY75" fmla="*/ 88866 h 141309"/>
              <a:gd name="connsiteX76" fmla="*/ 1393845 w 1823421"/>
              <a:gd name="connsiteY76" fmla="*/ 70194 h 141309"/>
              <a:gd name="connsiteX77" fmla="*/ 1411941 w 1823421"/>
              <a:gd name="connsiteY77" fmla="*/ 52098 h 141309"/>
              <a:gd name="connsiteX78" fmla="*/ 1429691 w 1823421"/>
              <a:gd name="connsiteY78" fmla="*/ 70194 h 141309"/>
              <a:gd name="connsiteX79" fmla="*/ 1414708 w 1823421"/>
              <a:gd name="connsiteY79" fmla="*/ 106731 h 141309"/>
              <a:gd name="connsiteX80" fmla="*/ 1449401 w 1823421"/>
              <a:gd name="connsiteY80" fmla="*/ 70194 h 141309"/>
              <a:gd name="connsiteX81" fmla="*/ 1414708 w 1823421"/>
              <a:gd name="connsiteY81" fmla="*/ 34233 h 141309"/>
              <a:gd name="connsiteX82" fmla="*/ 1393961 w 1823421"/>
              <a:gd name="connsiteY82" fmla="*/ 43453 h 141309"/>
              <a:gd name="connsiteX83" fmla="*/ 1393961 w 1823421"/>
              <a:gd name="connsiteY83" fmla="*/ 35616 h 141309"/>
              <a:gd name="connsiteX84" fmla="*/ 1374828 w 1823421"/>
              <a:gd name="connsiteY84" fmla="*/ 35616 h 141309"/>
              <a:gd name="connsiteX85" fmla="*/ 1374828 w 1823421"/>
              <a:gd name="connsiteY85" fmla="*/ 139926 h 141309"/>
              <a:gd name="connsiteX86" fmla="*/ 1393961 w 1823421"/>
              <a:gd name="connsiteY86" fmla="*/ 139926 h 141309"/>
              <a:gd name="connsiteX87" fmla="*/ 1393961 w 1823421"/>
              <a:gd name="connsiteY87" fmla="*/ 97511 h 141309"/>
              <a:gd name="connsiteX88" fmla="*/ 1414708 w 1823421"/>
              <a:gd name="connsiteY88" fmla="*/ 106731 h 141309"/>
              <a:gd name="connsiteX89" fmla="*/ 1338636 w 1823421"/>
              <a:gd name="connsiteY89" fmla="*/ 74919 h 141309"/>
              <a:gd name="connsiteX90" fmla="*/ 1325265 w 1823421"/>
              <a:gd name="connsiteY90" fmla="*/ 88866 h 141309"/>
              <a:gd name="connsiteX91" fmla="*/ 1311895 w 1823421"/>
              <a:gd name="connsiteY91" fmla="*/ 74919 h 141309"/>
              <a:gd name="connsiteX92" fmla="*/ 1311895 w 1823421"/>
              <a:gd name="connsiteY92" fmla="*/ 35616 h 141309"/>
              <a:gd name="connsiteX93" fmla="*/ 1292647 w 1823421"/>
              <a:gd name="connsiteY93" fmla="*/ 35616 h 141309"/>
              <a:gd name="connsiteX94" fmla="*/ 1292647 w 1823421"/>
              <a:gd name="connsiteY94" fmla="*/ 74804 h 141309"/>
              <a:gd name="connsiteX95" fmla="*/ 1325265 w 1823421"/>
              <a:gd name="connsiteY95" fmla="*/ 106731 h 141309"/>
              <a:gd name="connsiteX96" fmla="*/ 1357884 w 1823421"/>
              <a:gd name="connsiteY96" fmla="*/ 74804 h 141309"/>
              <a:gd name="connsiteX97" fmla="*/ 1357884 w 1823421"/>
              <a:gd name="connsiteY97" fmla="*/ 35616 h 141309"/>
              <a:gd name="connsiteX98" fmla="*/ 1338636 w 1823421"/>
              <a:gd name="connsiteY98" fmla="*/ 35616 h 141309"/>
              <a:gd name="connsiteX99" fmla="*/ 1338636 w 1823421"/>
              <a:gd name="connsiteY99" fmla="*/ 74919 h 141309"/>
              <a:gd name="connsiteX100" fmla="*/ 1229368 w 1823421"/>
              <a:gd name="connsiteY100" fmla="*/ 74919 h 141309"/>
              <a:gd name="connsiteX101" fmla="*/ 1253573 w 1823421"/>
              <a:gd name="connsiteY101" fmla="*/ 55440 h 141309"/>
              <a:gd name="connsiteX102" fmla="*/ 1253573 w 1823421"/>
              <a:gd name="connsiteY102" fmla="*/ 34233 h 141309"/>
              <a:gd name="connsiteX103" fmla="*/ 1229368 w 1823421"/>
              <a:gd name="connsiteY103" fmla="*/ 48179 h 141309"/>
              <a:gd name="connsiteX104" fmla="*/ 1229368 w 1823421"/>
              <a:gd name="connsiteY104" fmla="*/ 35616 h 141309"/>
              <a:gd name="connsiteX105" fmla="*/ 1210236 w 1823421"/>
              <a:gd name="connsiteY105" fmla="*/ 35616 h 141309"/>
              <a:gd name="connsiteX106" fmla="*/ 1210236 w 1823421"/>
              <a:gd name="connsiteY106" fmla="*/ 105348 h 141309"/>
              <a:gd name="connsiteX107" fmla="*/ 1229368 w 1823421"/>
              <a:gd name="connsiteY107" fmla="*/ 105348 h 141309"/>
              <a:gd name="connsiteX108" fmla="*/ 1229368 w 1823421"/>
              <a:gd name="connsiteY108" fmla="*/ 74919 h 141309"/>
              <a:gd name="connsiteX109" fmla="*/ 1176810 w 1823421"/>
              <a:gd name="connsiteY109" fmla="*/ 70309 h 141309"/>
              <a:gd name="connsiteX110" fmla="*/ 1159060 w 1823421"/>
              <a:gd name="connsiteY110" fmla="*/ 88866 h 141309"/>
              <a:gd name="connsiteX111" fmla="*/ 1141079 w 1823421"/>
              <a:gd name="connsiteY111" fmla="*/ 70309 h 141309"/>
              <a:gd name="connsiteX112" fmla="*/ 1159060 w 1823421"/>
              <a:gd name="connsiteY112" fmla="*/ 52098 h 141309"/>
              <a:gd name="connsiteX113" fmla="*/ 1176810 w 1823421"/>
              <a:gd name="connsiteY113" fmla="*/ 70309 h 141309"/>
              <a:gd name="connsiteX114" fmla="*/ 1159290 w 1823421"/>
              <a:gd name="connsiteY114" fmla="*/ 106731 h 141309"/>
              <a:gd name="connsiteX115" fmla="*/ 1196404 w 1823421"/>
              <a:gd name="connsiteY115" fmla="*/ 70079 h 141309"/>
              <a:gd name="connsiteX116" fmla="*/ 1159290 w 1823421"/>
              <a:gd name="connsiteY116" fmla="*/ 34233 h 141309"/>
              <a:gd name="connsiteX117" fmla="*/ 1121254 w 1823421"/>
              <a:gd name="connsiteY117" fmla="*/ 70079 h 141309"/>
              <a:gd name="connsiteX118" fmla="*/ 1159290 w 1823421"/>
              <a:gd name="connsiteY118" fmla="*/ 106731 h 141309"/>
              <a:gd name="connsiteX119" fmla="*/ 1116644 w 1823421"/>
              <a:gd name="connsiteY119" fmla="*/ 51867 h 141309"/>
              <a:gd name="connsiteX120" fmla="*/ 1116644 w 1823421"/>
              <a:gd name="connsiteY120" fmla="*/ 35500 h 141309"/>
              <a:gd name="connsiteX121" fmla="*/ 1091517 w 1823421"/>
              <a:gd name="connsiteY121" fmla="*/ 35500 h 141309"/>
              <a:gd name="connsiteX122" fmla="*/ 1091517 w 1823421"/>
              <a:gd name="connsiteY122" fmla="*/ 28124 h 141309"/>
              <a:gd name="connsiteX123" fmla="*/ 1103274 w 1823421"/>
              <a:gd name="connsiteY123" fmla="*/ 17058 h 141309"/>
              <a:gd name="connsiteX124" fmla="*/ 1118027 w 1823421"/>
              <a:gd name="connsiteY124" fmla="*/ 21669 h 141309"/>
              <a:gd name="connsiteX125" fmla="*/ 1118027 w 1823421"/>
              <a:gd name="connsiteY125" fmla="*/ 4611 h 141309"/>
              <a:gd name="connsiteX126" fmla="*/ 1100277 w 1823421"/>
              <a:gd name="connsiteY126" fmla="*/ 0 h 141309"/>
              <a:gd name="connsiteX127" fmla="*/ 1072384 w 1823421"/>
              <a:gd name="connsiteY127" fmla="*/ 28815 h 141309"/>
              <a:gd name="connsiteX128" fmla="*/ 1072384 w 1823421"/>
              <a:gd name="connsiteY128" fmla="*/ 105118 h 141309"/>
              <a:gd name="connsiteX129" fmla="*/ 1091517 w 1823421"/>
              <a:gd name="connsiteY129" fmla="*/ 105118 h 141309"/>
              <a:gd name="connsiteX130" fmla="*/ 1091517 w 1823421"/>
              <a:gd name="connsiteY130" fmla="*/ 51752 h 141309"/>
              <a:gd name="connsiteX131" fmla="*/ 1116644 w 1823421"/>
              <a:gd name="connsiteY131" fmla="*/ 51752 h 141309"/>
              <a:gd name="connsiteX132" fmla="*/ 1008990 w 1823421"/>
              <a:gd name="connsiteY132" fmla="*/ 105348 h 141309"/>
              <a:gd name="connsiteX133" fmla="*/ 1032043 w 1823421"/>
              <a:gd name="connsiteY133" fmla="*/ 105348 h 141309"/>
              <a:gd name="connsiteX134" fmla="*/ 1002536 w 1823421"/>
              <a:gd name="connsiteY134" fmla="*/ 63163 h 141309"/>
              <a:gd name="connsiteX135" fmla="*/ 1028585 w 1823421"/>
              <a:gd name="connsiteY135" fmla="*/ 35616 h 141309"/>
              <a:gd name="connsiteX136" fmla="*/ 1006224 w 1823421"/>
              <a:gd name="connsiteY136" fmla="*/ 35616 h 141309"/>
              <a:gd name="connsiteX137" fmla="*/ 981098 w 1823421"/>
              <a:gd name="connsiteY137" fmla="*/ 62586 h 141309"/>
              <a:gd name="connsiteX138" fmla="*/ 981098 w 1823421"/>
              <a:gd name="connsiteY138" fmla="*/ 1614 h 141309"/>
              <a:gd name="connsiteX139" fmla="*/ 961964 w 1823421"/>
              <a:gd name="connsiteY139" fmla="*/ 1614 h 141309"/>
              <a:gd name="connsiteX140" fmla="*/ 961964 w 1823421"/>
              <a:gd name="connsiteY140" fmla="*/ 105348 h 141309"/>
              <a:gd name="connsiteX141" fmla="*/ 981098 w 1823421"/>
              <a:gd name="connsiteY141" fmla="*/ 105348 h 141309"/>
              <a:gd name="connsiteX142" fmla="*/ 981098 w 1823421"/>
              <a:gd name="connsiteY142" fmla="*/ 85985 h 141309"/>
              <a:gd name="connsiteX143" fmla="*/ 989627 w 1823421"/>
              <a:gd name="connsiteY143" fmla="*/ 76994 h 141309"/>
              <a:gd name="connsiteX144" fmla="*/ 1008990 w 1823421"/>
              <a:gd name="connsiteY144" fmla="*/ 105348 h 141309"/>
              <a:gd name="connsiteX145" fmla="*/ 906639 w 1823421"/>
              <a:gd name="connsiteY145" fmla="*/ 70309 h 141309"/>
              <a:gd name="connsiteX146" fmla="*/ 926233 w 1823421"/>
              <a:gd name="connsiteY146" fmla="*/ 51636 h 141309"/>
              <a:gd name="connsiteX147" fmla="*/ 945828 w 1823421"/>
              <a:gd name="connsiteY147" fmla="*/ 59359 h 141309"/>
              <a:gd name="connsiteX148" fmla="*/ 945828 w 1823421"/>
              <a:gd name="connsiteY148" fmla="*/ 39996 h 141309"/>
              <a:gd name="connsiteX149" fmla="*/ 924389 w 1823421"/>
              <a:gd name="connsiteY149" fmla="*/ 34233 h 141309"/>
              <a:gd name="connsiteX150" fmla="*/ 886815 w 1823421"/>
              <a:gd name="connsiteY150" fmla="*/ 70424 h 141309"/>
              <a:gd name="connsiteX151" fmla="*/ 924274 w 1823421"/>
              <a:gd name="connsiteY151" fmla="*/ 106616 h 141309"/>
              <a:gd name="connsiteX152" fmla="*/ 946174 w 1823421"/>
              <a:gd name="connsiteY152" fmla="*/ 101314 h 141309"/>
              <a:gd name="connsiteX153" fmla="*/ 946174 w 1823421"/>
              <a:gd name="connsiteY153" fmla="*/ 83333 h 141309"/>
              <a:gd name="connsiteX154" fmla="*/ 926810 w 1823421"/>
              <a:gd name="connsiteY154" fmla="*/ 89096 h 141309"/>
              <a:gd name="connsiteX155" fmla="*/ 906639 w 1823421"/>
              <a:gd name="connsiteY155" fmla="*/ 70194 h 141309"/>
              <a:gd name="connsiteX156" fmla="*/ 828262 w 1823421"/>
              <a:gd name="connsiteY156" fmla="*/ 63854 h 141309"/>
              <a:gd name="connsiteX157" fmla="*/ 843707 w 1823421"/>
              <a:gd name="connsiteY157" fmla="*/ 49447 h 141309"/>
              <a:gd name="connsiteX158" fmla="*/ 858230 w 1823421"/>
              <a:gd name="connsiteY158" fmla="*/ 63854 h 141309"/>
              <a:gd name="connsiteX159" fmla="*/ 828262 w 1823421"/>
              <a:gd name="connsiteY159" fmla="*/ 63854 h 141309"/>
              <a:gd name="connsiteX160" fmla="*/ 847050 w 1823421"/>
              <a:gd name="connsiteY160" fmla="*/ 106731 h 141309"/>
              <a:gd name="connsiteX161" fmla="*/ 872176 w 1823421"/>
              <a:gd name="connsiteY161" fmla="*/ 100277 h 141309"/>
              <a:gd name="connsiteX162" fmla="*/ 872176 w 1823421"/>
              <a:gd name="connsiteY162" fmla="*/ 84255 h 141309"/>
              <a:gd name="connsiteX163" fmla="*/ 849124 w 1823421"/>
              <a:gd name="connsiteY163" fmla="*/ 90595 h 141309"/>
              <a:gd name="connsiteX164" fmla="*/ 828838 w 1823421"/>
              <a:gd name="connsiteY164" fmla="*/ 76763 h 141309"/>
              <a:gd name="connsiteX165" fmla="*/ 877478 w 1823421"/>
              <a:gd name="connsiteY165" fmla="*/ 76763 h 141309"/>
              <a:gd name="connsiteX166" fmla="*/ 877939 w 1823421"/>
              <a:gd name="connsiteY166" fmla="*/ 68696 h 141309"/>
              <a:gd name="connsiteX167" fmla="*/ 843822 w 1823421"/>
              <a:gd name="connsiteY167" fmla="*/ 34233 h 141309"/>
              <a:gd name="connsiteX168" fmla="*/ 808091 w 1823421"/>
              <a:gd name="connsiteY168" fmla="*/ 71116 h 141309"/>
              <a:gd name="connsiteX169" fmla="*/ 847050 w 1823421"/>
              <a:gd name="connsiteY169" fmla="*/ 106616 h 141309"/>
              <a:gd name="connsiteX170" fmla="*/ 748963 w 1823421"/>
              <a:gd name="connsiteY170" fmla="*/ 70194 h 141309"/>
              <a:gd name="connsiteX171" fmla="*/ 764293 w 1823421"/>
              <a:gd name="connsiteY171" fmla="*/ 52674 h 141309"/>
              <a:gd name="connsiteX172" fmla="*/ 776625 w 1823421"/>
              <a:gd name="connsiteY172" fmla="*/ 67427 h 141309"/>
              <a:gd name="connsiteX173" fmla="*/ 776625 w 1823421"/>
              <a:gd name="connsiteY173" fmla="*/ 105348 h 141309"/>
              <a:gd name="connsiteX174" fmla="*/ 795989 w 1823421"/>
              <a:gd name="connsiteY174" fmla="*/ 105348 h 141309"/>
              <a:gd name="connsiteX175" fmla="*/ 795989 w 1823421"/>
              <a:gd name="connsiteY175" fmla="*/ 62702 h 141309"/>
              <a:gd name="connsiteX176" fmla="*/ 770171 w 1823421"/>
              <a:gd name="connsiteY176" fmla="*/ 34233 h 141309"/>
              <a:gd name="connsiteX177" fmla="*/ 748963 w 1823421"/>
              <a:gd name="connsiteY177" fmla="*/ 43914 h 141309"/>
              <a:gd name="connsiteX178" fmla="*/ 748963 w 1823421"/>
              <a:gd name="connsiteY178" fmla="*/ 1614 h 141309"/>
              <a:gd name="connsiteX179" fmla="*/ 729829 w 1823421"/>
              <a:gd name="connsiteY179" fmla="*/ 1614 h 141309"/>
              <a:gd name="connsiteX180" fmla="*/ 729829 w 1823421"/>
              <a:gd name="connsiteY180" fmla="*/ 105348 h 141309"/>
              <a:gd name="connsiteX181" fmla="*/ 748963 w 1823421"/>
              <a:gd name="connsiteY181" fmla="*/ 105348 h 141309"/>
              <a:gd name="connsiteX182" fmla="*/ 748963 w 1823421"/>
              <a:gd name="connsiteY182" fmla="*/ 70194 h 141309"/>
              <a:gd name="connsiteX183" fmla="*/ 674620 w 1823421"/>
              <a:gd name="connsiteY183" fmla="*/ 70309 h 141309"/>
              <a:gd name="connsiteX184" fmla="*/ 694214 w 1823421"/>
              <a:gd name="connsiteY184" fmla="*/ 51636 h 141309"/>
              <a:gd name="connsiteX185" fmla="*/ 713808 w 1823421"/>
              <a:gd name="connsiteY185" fmla="*/ 59359 h 141309"/>
              <a:gd name="connsiteX186" fmla="*/ 713808 w 1823421"/>
              <a:gd name="connsiteY186" fmla="*/ 39996 h 141309"/>
              <a:gd name="connsiteX187" fmla="*/ 692370 w 1823421"/>
              <a:gd name="connsiteY187" fmla="*/ 34233 h 141309"/>
              <a:gd name="connsiteX188" fmla="*/ 654795 w 1823421"/>
              <a:gd name="connsiteY188" fmla="*/ 70424 h 141309"/>
              <a:gd name="connsiteX189" fmla="*/ 692255 w 1823421"/>
              <a:gd name="connsiteY189" fmla="*/ 106616 h 141309"/>
              <a:gd name="connsiteX190" fmla="*/ 714154 w 1823421"/>
              <a:gd name="connsiteY190" fmla="*/ 101314 h 141309"/>
              <a:gd name="connsiteX191" fmla="*/ 714154 w 1823421"/>
              <a:gd name="connsiteY191" fmla="*/ 83333 h 141309"/>
              <a:gd name="connsiteX192" fmla="*/ 694791 w 1823421"/>
              <a:gd name="connsiteY192" fmla="*/ 89096 h 141309"/>
              <a:gd name="connsiteX193" fmla="*/ 674620 w 1823421"/>
              <a:gd name="connsiteY193" fmla="*/ 70194 h 141309"/>
              <a:gd name="connsiteX194" fmla="*/ 619525 w 1823421"/>
              <a:gd name="connsiteY194" fmla="*/ 35616 h 141309"/>
              <a:gd name="connsiteX195" fmla="*/ 599355 w 1823421"/>
              <a:gd name="connsiteY195" fmla="*/ 35616 h 141309"/>
              <a:gd name="connsiteX196" fmla="*/ 582527 w 1823421"/>
              <a:gd name="connsiteY196" fmla="*/ 70655 h 141309"/>
              <a:gd name="connsiteX197" fmla="*/ 565814 w 1823421"/>
              <a:gd name="connsiteY197" fmla="*/ 35616 h 141309"/>
              <a:gd name="connsiteX198" fmla="*/ 543223 w 1823421"/>
              <a:gd name="connsiteY198" fmla="*/ 35616 h 141309"/>
              <a:gd name="connsiteX199" fmla="*/ 572038 w 1823421"/>
              <a:gd name="connsiteY199" fmla="*/ 92093 h 141309"/>
              <a:gd name="connsiteX200" fmla="*/ 548986 w 1823421"/>
              <a:gd name="connsiteY200" fmla="*/ 139926 h 141309"/>
              <a:gd name="connsiteX201" fmla="*/ 569041 w 1823421"/>
              <a:gd name="connsiteY201" fmla="*/ 139926 h 141309"/>
              <a:gd name="connsiteX202" fmla="*/ 619640 w 1823421"/>
              <a:gd name="connsiteY202" fmla="*/ 35616 h 141309"/>
              <a:gd name="connsiteX203" fmla="*/ 514408 w 1823421"/>
              <a:gd name="connsiteY203" fmla="*/ 105348 h 141309"/>
              <a:gd name="connsiteX204" fmla="*/ 533541 w 1823421"/>
              <a:gd name="connsiteY204" fmla="*/ 105348 h 141309"/>
              <a:gd name="connsiteX205" fmla="*/ 533541 w 1823421"/>
              <a:gd name="connsiteY205" fmla="*/ 1614 h 141309"/>
              <a:gd name="connsiteX206" fmla="*/ 514408 w 1823421"/>
              <a:gd name="connsiteY206" fmla="*/ 1614 h 141309"/>
              <a:gd name="connsiteX207" fmla="*/ 514408 w 1823421"/>
              <a:gd name="connsiteY207" fmla="*/ 105348 h 141309"/>
              <a:gd name="connsiteX208" fmla="*/ 479945 w 1823421"/>
              <a:gd name="connsiteY208" fmla="*/ 74919 h 141309"/>
              <a:gd name="connsiteX209" fmla="*/ 504150 w 1823421"/>
              <a:gd name="connsiteY209" fmla="*/ 55440 h 141309"/>
              <a:gd name="connsiteX210" fmla="*/ 504150 w 1823421"/>
              <a:gd name="connsiteY210" fmla="*/ 34233 h 141309"/>
              <a:gd name="connsiteX211" fmla="*/ 479945 w 1823421"/>
              <a:gd name="connsiteY211" fmla="*/ 48179 h 141309"/>
              <a:gd name="connsiteX212" fmla="*/ 479945 w 1823421"/>
              <a:gd name="connsiteY212" fmla="*/ 35616 h 141309"/>
              <a:gd name="connsiteX213" fmla="*/ 460811 w 1823421"/>
              <a:gd name="connsiteY213" fmla="*/ 35616 h 141309"/>
              <a:gd name="connsiteX214" fmla="*/ 460811 w 1823421"/>
              <a:gd name="connsiteY214" fmla="*/ 105348 h 141309"/>
              <a:gd name="connsiteX215" fmla="*/ 479945 w 1823421"/>
              <a:gd name="connsiteY215" fmla="*/ 105348 h 141309"/>
              <a:gd name="connsiteX216" fmla="*/ 479945 w 1823421"/>
              <a:gd name="connsiteY216" fmla="*/ 74919 h 141309"/>
              <a:gd name="connsiteX217" fmla="*/ 404910 w 1823421"/>
              <a:gd name="connsiteY217" fmla="*/ 52098 h 141309"/>
              <a:gd name="connsiteX218" fmla="*/ 422891 w 1823421"/>
              <a:gd name="connsiteY218" fmla="*/ 70770 h 141309"/>
              <a:gd name="connsiteX219" fmla="*/ 404910 w 1823421"/>
              <a:gd name="connsiteY219" fmla="*/ 88866 h 141309"/>
              <a:gd name="connsiteX220" fmla="*/ 387391 w 1823421"/>
              <a:gd name="connsiteY220" fmla="*/ 70770 h 141309"/>
              <a:gd name="connsiteX221" fmla="*/ 404910 w 1823421"/>
              <a:gd name="connsiteY221" fmla="*/ 52098 h 141309"/>
              <a:gd name="connsiteX222" fmla="*/ 422891 w 1823421"/>
              <a:gd name="connsiteY222" fmla="*/ 105348 h 141309"/>
              <a:gd name="connsiteX223" fmla="*/ 442255 w 1823421"/>
              <a:gd name="connsiteY223" fmla="*/ 105348 h 141309"/>
              <a:gd name="connsiteX224" fmla="*/ 442255 w 1823421"/>
              <a:gd name="connsiteY224" fmla="*/ 35616 h 141309"/>
              <a:gd name="connsiteX225" fmla="*/ 422891 w 1823421"/>
              <a:gd name="connsiteY225" fmla="*/ 35616 h 141309"/>
              <a:gd name="connsiteX226" fmla="*/ 422891 w 1823421"/>
              <a:gd name="connsiteY226" fmla="*/ 43683 h 141309"/>
              <a:gd name="connsiteX227" fmla="*/ 402259 w 1823421"/>
              <a:gd name="connsiteY227" fmla="*/ 34233 h 141309"/>
              <a:gd name="connsiteX228" fmla="*/ 367566 w 1823421"/>
              <a:gd name="connsiteY228" fmla="*/ 70770 h 141309"/>
              <a:gd name="connsiteX229" fmla="*/ 402259 w 1823421"/>
              <a:gd name="connsiteY229" fmla="*/ 106731 h 141309"/>
              <a:gd name="connsiteX230" fmla="*/ 422891 w 1823421"/>
              <a:gd name="connsiteY230" fmla="*/ 97511 h 141309"/>
              <a:gd name="connsiteX231" fmla="*/ 422891 w 1823421"/>
              <a:gd name="connsiteY231" fmla="*/ 105348 h 141309"/>
              <a:gd name="connsiteX232" fmla="*/ 334486 w 1823421"/>
              <a:gd name="connsiteY232" fmla="*/ 105348 h 141309"/>
              <a:gd name="connsiteX233" fmla="*/ 353619 w 1823421"/>
              <a:gd name="connsiteY233" fmla="*/ 105348 h 141309"/>
              <a:gd name="connsiteX234" fmla="*/ 353619 w 1823421"/>
              <a:gd name="connsiteY234" fmla="*/ 1614 h 141309"/>
              <a:gd name="connsiteX235" fmla="*/ 334486 w 1823421"/>
              <a:gd name="connsiteY235" fmla="*/ 1614 h 141309"/>
              <a:gd name="connsiteX236" fmla="*/ 334486 w 1823421"/>
              <a:gd name="connsiteY236" fmla="*/ 105348 h 141309"/>
              <a:gd name="connsiteX237" fmla="*/ 298179 w 1823421"/>
              <a:gd name="connsiteY237" fmla="*/ 74919 h 141309"/>
              <a:gd name="connsiteX238" fmla="*/ 284809 w 1823421"/>
              <a:gd name="connsiteY238" fmla="*/ 88866 h 141309"/>
              <a:gd name="connsiteX239" fmla="*/ 271439 w 1823421"/>
              <a:gd name="connsiteY239" fmla="*/ 74919 h 141309"/>
              <a:gd name="connsiteX240" fmla="*/ 271439 w 1823421"/>
              <a:gd name="connsiteY240" fmla="*/ 35616 h 141309"/>
              <a:gd name="connsiteX241" fmla="*/ 252190 w 1823421"/>
              <a:gd name="connsiteY241" fmla="*/ 35616 h 141309"/>
              <a:gd name="connsiteX242" fmla="*/ 252190 w 1823421"/>
              <a:gd name="connsiteY242" fmla="*/ 74804 h 141309"/>
              <a:gd name="connsiteX243" fmla="*/ 284809 w 1823421"/>
              <a:gd name="connsiteY243" fmla="*/ 106731 h 141309"/>
              <a:gd name="connsiteX244" fmla="*/ 317428 w 1823421"/>
              <a:gd name="connsiteY244" fmla="*/ 74804 h 141309"/>
              <a:gd name="connsiteX245" fmla="*/ 317428 w 1823421"/>
              <a:gd name="connsiteY245" fmla="*/ 35616 h 141309"/>
              <a:gd name="connsiteX246" fmla="*/ 298179 w 1823421"/>
              <a:gd name="connsiteY246" fmla="*/ 35616 h 141309"/>
              <a:gd name="connsiteX247" fmla="*/ 298179 w 1823421"/>
              <a:gd name="connsiteY247" fmla="*/ 74919 h 141309"/>
              <a:gd name="connsiteX248" fmla="*/ 216113 w 1823421"/>
              <a:gd name="connsiteY248" fmla="*/ 70770 h 141309"/>
              <a:gd name="connsiteX249" fmla="*/ 198133 w 1823421"/>
              <a:gd name="connsiteY249" fmla="*/ 88866 h 141309"/>
              <a:gd name="connsiteX250" fmla="*/ 180613 w 1823421"/>
              <a:gd name="connsiteY250" fmla="*/ 70770 h 141309"/>
              <a:gd name="connsiteX251" fmla="*/ 198133 w 1823421"/>
              <a:gd name="connsiteY251" fmla="*/ 52098 h 141309"/>
              <a:gd name="connsiteX252" fmla="*/ 216113 w 1823421"/>
              <a:gd name="connsiteY252" fmla="*/ 70770 h 141309"/>
              <a:gd name="connsiteX253" fmla="*/ 235477 w 1823421"/>
              <a:gd name="connsiteY253" fmla="*/ 104657 h 141309"/>
              <a:gd name="connsiteX254" fmla="*/ 235477 w 1823421"/>
              <a:gd name="connsiteY254" fmla="*/ 35616 h 141309"/>
              <a:gd name="connsiteX255" fmla="*/ 216113 w 1823421"/>
              <a:gd name="connsiteY255" fmla="*/ 35616 h 141309"/>
              <a:gd name="connsiteX256" fmla="*/ 216113 w 1823421"/>
              <a:gd name="connsiteY256" fmla="*/ 43453 h 141309"/>
              <a:gd name="connsiteX257" fmla="*/ 195482 w 1823421"/>
              <a:gd name="connsiteY257" fmla="*/ 34233 h 141309"/>
              <a:gd name="connsiteX258" fmla="*/ 160788 w 1823421"/>
              <a:gd name="connsiteY258" fmla="*/ 70655 h 141309"/>
              <a:gd name="connsiteX259" fmla="*/ 195482 w 1823421"/>
              <a:gd name="connsiteY259" fmla="*/ 106731 h 141309"/>
              <a:gd name="connsiteX260" fmla="*/ 216113 w 1823421"/>
              <a:gd name="connsiteY260" fmla="*/ 97626 h 141309"/>
              <a:gd name="connsiteX261" fmla="*/ 216113 w 1823421"/>
              <a:gd name="connsiteY261" fmla="*/ 105694 h 141309"/>
              <a:gd name="connsiteX262" fmla="*/ 196058 w 1823421"/>
              <a:gd name="connsiteY262" fmla="*/ 124251 h 141309"/>
              <a:gd name="connsiteX263" fmla="*/ 169203 w 1823421"/>
              <a:gd name="connsiteY263" fmla="*/ 114684 h 141309"/>
              <a:gd name="connsiteX264" fmla="*/ 169203 w 1823421"/>
              <a:gd name="connsiteY264" fmla="*/ 133587 h 141309"/>
              <a:gd name="connsiteX265" fmla="*/ 197326 w 1823421"/>
              <a:gd name="connsiteY265" fmla="*/ 141309 h 141309"/>
              <a:gd name="connsiteX266" fmla="*/ 235477 w 1823421"/>
              <a:gd name="connsiteY266" fmla="*/ 104657 h 141309"/>
              <a:gd name="connsiteX267" fmla="*/ 102121 w 1823421"/>
              <a:gd name="connsiteY267" fmla="*/ 63854 h 141309"/>
              <a:gd name="connsiteX268" fmla="*/ 117566 w 1823421"/>
              <a:gd name="connsiteY268" fmla="*/ 49447 h 141309"/>
              <a:gd name="connsiteX269" fmla="*/ 132089 w 1823421"/>
              <a:gd name="connsiteY269" fmla="*/ 63854 h 141309"/>
              <a:gd name="connsiteX270" fmla="*/ 102121 w 1823421"/>
              <a:gd name="connsiteY270" fmla="*/ 63854 h 141309"/>
              <a:gd name="connsiteX271" fmla="*/ 120908 w 1823421"/>
              <a:gd name="connsiteY271" fmla="*/ 106731 h 141309"/>
              <a:gd name="connsiteX272" fmla="*/ 146035 w 1823421"/>
              <a:gd name="connsiteY272" fmla="*/ 100277 h 141309"/>
              <a:gd name="connsiteX273" fmla="*/ 146035 w 1823421"/>
              <a:gd name="connsiteY273" fmla="*/ 84255 h 141309"/>
              <a:gd name="connsiteX274" fmla="*/ 122983 w 1823421"/>
              <a:gd name="connsiteY274" fmla="*/ 90595 h 141309"/>
              <a:gd name="connsiteX275" fmla="*/ 102697 w 1823421"/>
              <a:gd name="connsiteY275" fmla="*/ 76763 h 141309"/>
              <a:gd name="connsiteX276" fmla="*/ 151337 w 1823421"/>
              <a:gd name="connsiteY276" fmla="*/ 76763 h 141309"/>
              <a:gd name="connsiteX277" fmla="*/ 151798 w 1823421"/>
              <a:gd name="connsiteY277" fmla="*/ 68696 h 141309"/>
              <a:gd name="connsiteX278" fmla="*/ 117681 w 1823421"/>
              <a:gd name="connsiteY278" fmla="*/ 34233 h 141309"/>
              <a:gd name="connsiteX279" fmla="*/ 81950 w 1823421"/>
              <a:gd name="connsiteY279" fmla="*/ 71116 h 141309"/>
              <a:gd name="connsiteX280" fmla="*/ 120908 w 1823421"/>
              <a:gd name="connsiteY280" fmla="*/ 106616 h 141309"/>
              <a:gd name="connsiteX281" fmla="*/ 33195 w 1823421"/>
              <a:gd name="connsiteY281" fmla="*/ 19133 h 141309"/>
              <a:gd name="connsiteX282" fmla="*/ 51176 w 1823421"/>
              <a:gd name="connsiteY282" fmla="*/ 36307 h 141309"/>
              <a:gd name="connsiteX283" fmla="*/ 33195 w 1823421"/>
              <a:gd name="connsiteY283" fmla="*/ 53366 h 141309"/>
              <a:gd name="connsiteX284" fmla="*/ 20171 w 1823421"/>
              <a:gd name="connsiteY284" fmla="*/ 53366 h 141309"/>
              <a:gd name="connsiteX285" fmla="*/ 20171 w 1823421"/>
              <a:gd name="connsiteY285" fmla="*/ 19248 h 141309"/>
              <a:gd name="connsiteX286" fmla="*/ 33195 w 1823421"/>
              <a:gd name="connsiteY286" fmla="*/ 19248 h 141309"/>
              <a:gd name="connsiteX287" fmla="*/ 115 w 1823421"/>
              <a:gd name="connsiteY287" fmla="*/ 105348 h 141309"/>
              <a:gd name="connsiteX288" fmla="*/ 20171 w 1823421"/>
              <a:gd name="connsiteY288" fmla="*/ 105348 h 141309"/>
              <a:gd name="connsiteX289" fmla="*/ 20171 w 1823421"/>
              <a:gd name="connsiteY289" fmla="*/ 70770 h 141309"/>
              <a:gd name="connsiteX290" fmla="*/ 31236 w 1823421"/>
              <a:gd name="connsiteY290" fmla="*/ 70770 h 141309"/>
              <a:gd name="connsiteX291" fmla="*/ 53481 w 1823421"/>
              <a:gd name="connsiteY291" fmla="*/ 105348 h 141309"/>
              <a:gd name="connsiteX292" fmla="*/ 77225 w 1823421"/>
              <a:gd name="connsiteY292" fmla="*/ 105348 h 141309"/>
              <a:gd name="connsiteX293" fmla="*/ 51752 w 1823421"/>
              <a:gd name="connsiteY293" fmla="*/ 67197 h 141309"/>
              <a:gd name="connsiteX294" fmla="*/ 71807 w 1823421"/>
              <a:gd name="connsiteY294" fmla="*/ 36307 h 141309"/>
              <a:gd name="connsiteX295" fmla="*/ 34694 w 1823421"/>
              <a:gd name="connsiteY295" fmla="*/ 1614 h 141309"/>
              <a:gd name="connsiteX296" fmla="*/ 0 w 1823421"/>
              <a:gd name="connsiteY296" fmla="*/ 1614 h 141309"/>
              <a:gd name="connsiteX297" fmla="*/ 0 w 1823421"/>
              <a:gd name="connsiteY297" fmla="*/ 105348 h 14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823421" h="141309">
                <a:moveTo>
                  <a:pt x="1770632" y="81835"/>
                </a:moveTo>
                <a:lnTo>
                  <a:pt x="1770632" y="100046"/>
                </a:lnTo>
                <a:cubicBezTo>
                  <a:pt x="1776856" y="104195"/>
                  <a:pt x="1785385" y="106731"/>
                  <a:pt x="1794606" y="106731"/>
                </a:cubicBezTo>
                <a:cubicBezTo>
                  <a:pt x="1811088" y="106731"/>
                  <a:pt x="1823421" y="98318"/>
                  <a:pt x="1823421" y="83679"/>
                </a:cubicBezTo>
                <a:cubicBezTo>
                  <a:pt x="1823421" y="75150"/>
                  <a:pt x="1818695" y="69848"/>
                  <a:pt x="1808783" y="65583"/>
                </a:cubicBezTo>
                <a:lnTo>
                  <a:pt x="1795183" y="59820"/>
                </a:lnTo>
                <a:cubicBezTo>
                  <a:pt x="1791148" y="58322"/>
                  <a:pt x="1789765" y="56823"/>
                  <a:pt x="1789765" y="53826"/>
                </a:cubicBezTo>
                <a:cubicBezTo>
                  <a:pt x="1789765" y="50253"/>
                  <a:pt x="1792993" y="48063"/>
                  <a:pt x="1798179" y="48063"/>
                </a:cubicBezTo>
                <a:cubicBezTo>
                  <a:pt x="1804519" y="48063"/>
                  <a:pt x="1812587" y="51636"/>
                  <a:pt x="1819387" y="57630"/>
                </a:cubicBezTo>
                <a:lnTo>
                  <a:pt x="1819387" y="40110"/>
                </a:lnTo>
                <a:cubicBezTo>
                  <a:pt x="1813278" y="36422"/>
                  <a:pt x="1805556" y="34463"/>
                  <a:pt x="1797257" y="34463"/>
                </a:cubicBezTo>
                <a:cubicBezTo>
                  <a:pt x="1781351" y="34463"/>
                  <a:pt x="1770862" y="42531"/>
                  <a:pt x="1770862" y="55786"/>
                </a:cubicBezTo>
                <a:cubicBezTo>
                  <a:pt x="1770862" y="66390"/>
                  <a:pt x="1776971" y="71462"/>
                  <a:pt x="1786307" y="75380"/>
                </a:cubicBezTo>
                <a:lnTo>
                  <a:pt x="1799332" y="80798"/>
                </a:lnTo>
                <a:cubicBezTo>
                  <a:pt x="1803020" y="82412"/>
                  <a:pt x="1804173" y="84255"/>
                  <a:pt x="1804173" y="86791"/>
                </a:cubicBezTo>
                <a:cubicBezTo>
                  <a:pt x="1804173" y="90479"/>
                  <a:pt x="1800715" y="92900"/>
                  <a:pt x="1795067" y="92900"/>
                </a:cubicBezTo>
                <a:cubicBezTo>
                  <a:pt x="1786999" y="92900"/>
                  <a:pt x="1778354" y="89327"/>
                  <a:pt x="1770747" y="82065"/>
                </a:cubicBezTo>
                <a:moveTo>
                  <a:pt x="1711042" y="63854"/>
                </a:moveTo>
                <a:cubicBezTo>
                  <a:pt x="1712656" y="55556"/>
                  <a:pt x="1717843" y="49447"/>
                  <a:pt x="1726487" y="49447"/>
                </a:cubicBezTo>
                <a:cubicBezTo>
                  <a:pt x="1735132" y="49447"/>
                  <a:pt x="1740088" y="55671"/>
                  <a:pt x="1741010" y="63854"/>
                </a:cubicBezTo>
                <a:lnTo>
                  <a:pt x="1711042" y="63854"/>
                </a:lnTo>
                <a:close/>
                <a:moveTo>
                  <a:pt x="1729830" y="106731"/>
                </a:moveTo>
                <a:cubicBezTo>
                  <a:pt x="1738705" y="106731"/>
                  <a:pt x="1747234" y="104657"/>
                  <a:pt x="1754956" y="100277"/>
                </a:cubicBezTo>
                <a:lnTo>
                  <a:pt x="1754956" y="84255"/>
                </a:lnTo>
                <a:cubicBezTo>
                  <a:pt x="1747580" y="88520"/>
                  <a:pt x="1739857" y="90595"/>
                  <a:pt x="1731904" y="90595"/>
                </a:cubicBezTo>
                <a:cubicBezTo>
                  <a:pt x="1721646" y="90595"/>
                  <a:pt x="1714039" y="85293"/>
                  <a:pt x="1711619" y="76763"/>
                </a:cubicBezTo>
                <a:lnTo>
                  <a:pt x="1760259" y="76763"/>
                </a:lnTo>
                <a:cubicBezTo>
                  <a:pt x="1760489" y="74112"/>
                  <a:pt x="1760719" y="71462"/>
                  <a:pt x="1760719" y="68696"/>
                </a:cubicBezTo>
                <a:cubicBezTo>
                  <a:pt x="1760719" y="48640"/>
                  <a:pt x="1746773" y="34233"/>
                  <a:pt x="1726602" y="34233"/>
                </a:cubicBezTo>
                <a:cubicBezTo>
                  <a:pt x="1705164" y="34233"/>
                  <a:pt x="1690872" y="49908"/>
                  <a:pt x="1690872" y="71116"/>
                </a:cubicBezTo>
                <a:cubicBezTo>
                  <a:pt x="1690872" y="92324"/>
                  <a:pt x="1707930" y="106616"/>
                  <a:pt x="1729830" y="106616"/>
                </a:cubicBezTo>
                <a:moveTo>
                  <a:pt x="1683495" y="101891"/>
                </a:moveTo>
                <a:lnTo>
                  <a:pt x="1683495" y="85178"/>
                </a:lnTo>
                <a:cubicBezTo>
                  <a:pt x="1679231" y="87944"/>
                  <a:pt x="1674389" y="89212"/>
                  <a:pt x="1669203" y="89212"/>
                </a:cubicBezTo>
                <a:cubicBezTo>
                  <a:pt x="1662748" y="89212"/>
                  <a:pt x="1657677" y="85869"/>
                  <a:pt x="1657677" y="78032"/>
                </a:cubicBezTo>
                <a:lnTo>
                  <a:pt x="1657677" y="51983"/>
                </a:lnTo>
                <a:lnTo>
                  <a:pt x="1682688" y="51983"/>
                </a:lnTo>
                <a:lnTo>
                  <a:pt x="1682688" y="35616"/>
                </a:lnTo>
                <a:lnTo>
                  <a:pt x="1657677" y="35616"/>
                </a:lnTo>
                <a:lnTo>
                  <a:pt x="1657677" y="15445"/>
                </a:lnTo>
                <a:lnTo>
                  <a:pt x="1638428" y="15445"/>
                </a:lnTo>
                <a:lnTo>
                  <a:pt x="1638428" y="78953"/>
                </a:lnTo>
                <a:cubicBezTo>
                  <a:pt x="1638428" y="98778"/>
                  <a:pt x="1648571" y="106731"/>
                  <a:pt x="1665169" y="106731"/>
                </a:cubicBezTo>
                <a:cubicBezTo>
                  <a:pt x="1672084" y="106731"/>
                  <a:pt x="1678424" y="105233"/>
                  <a:pt x="1683380" y="101891"/>
                </a:cubicBezTo>
                <a:moveTo>
                  <a:pt x="1583910" y="52098"/>
                </a:moveTo>
                <a:cubicBezTo>
                  <a:pt x="1594283" y="52098"/>
                  <a:pt x="1601891" y="59936"/>
                  <a:pt x="1601891" y="70770"/>
                </a:cubicBezTo>
                <a:cubicBezTo>
                  <a:pt x="1601891" y="81605"/>
                  <a:pt x="1594283" y="88866"/>
                  <a:pt x="1583910" y="88866"/>
                </a:cubicBezTo>
                <a:cubicBezTo>
                  <a:pt x="1573537" y="88866"/>
                  <a:pt x="1566390" y="81259"/>
                  <a:pt x="1566390" y="70770"/>
                </a:cubicBezTo>
                <a:cubicBezTo>
                  <a:pt x="1566390" y="60281"/>
                  <a:pt x="1573882" y="52098"/>
                  <a:pt x="1583910" y="52098"/>
                </a:cubicBezTo>
                <a:moveTo>
                  <a:pt x="1601891" y="105348"/>
                </a:moveTo>
                <a:lnTo>
                  <a:pt x="1621254" y="105348"/>
                </a:lnTo>
                <a:lnTo>
                  <a:pt x="1621254" y="35616"/>
                </a:lnTo>
                <a:lnTo>
                  <a:pt x="1601891" y="35616"/>
                </a:lnTo>
                <a:lnTo>
                  <a:pt x="1601891" y="43683"/>
                </a:lnTo>
                <a:cubicBezTo>
                  <a:pt x="1596934" y="37690"/>
                  <a:pt x="1589673" y="34233"/>
                  <a:pt x="1581259" y="34233"/>
                </a:cubicBezTo>
                <a:cubicBezTo>
                  <a:pt x="1560742" y="34233"/>
                  <a:pt x="1546566" y="49677"/>
                  <a:pt x="1546566" y="70770"/>
                </a:cubicBezTo>
                <a:cubicBezTo>
                  <a:pt x="1546566" y="91863"/>
                  <a:pt x="1560973" y="106731"/>
                  <a:pt x="1581259" y="106731"/>
                </a:cubicBezTo>
                <a:cubicBezTo>
                  <a:pt x="1589673" y="106731"/>
                  <a:pt x="1596934" y="103274"/>
                  <a:pt x="1601891" y="97511"/>
                </a:cubicBezTo>
                <a:lnTo>
                  <a:pt x="1601891" y="105348"/>
                </a:lnTo>
                <a:close/>
                <a:moveTo>
                  <a:pt x="1495620" y="52098"/>
                </a:moveTo>
                <a:cubicBezTo>
                  <a:pt x="1505994" y="52098"/>
                  <a:pt x="1513601" y="59936"/>
                  <a:pt x="1513601" y="70770"/>
                </a:cubicBezTo>
                <a:cubicBezTo>
                  <a:pt x="1513601" y="81605"/>
                  <a:pt x="1505994" y="88866"/>
                  <a:pt x="1495620" y="88866"/>
                </a:cubicBezTo>
                <a:cubicBezTo>
                  <a:pt x="1485247" y="88866"/>
                  <a:pt x="1478101" y="81259"/>
                  <a:pt x="1478101" y="70770"/>
                </a:cubicBezTo>
                <a:cubicBezTo>
                  <a:pt x="1478101" y="60281"/>
                  <a:pt x="1485593" y="52098"/>
                  <a:pt x="1495620" y="52098"/>
                </a:cubicBezTo>
                <a:moveTo>
                  <a:pt x="1513601" y="105348"/>
                </a:moveTo>
                <a:lnTo>
                  <a:pt x="1532965" y="105348"/>
                </a:lnTo>
                <a:lnTo>
                  <a:pt x="1532965" y="1614"/>
                </a:lnTo>
                <a:lnTo>
                  <a:pt x="1513601" y="1614"/>
                </a:lnTo>
                <a:lnTo>
                  <a:pt x="1513601" y="43683"/>
                </a:lnTo>
                <a:cubicBezTo>
                  <a:pt x="1508529" y="37690"/>
                  <a:pt x="1501383" y="34233"/>
                  <a:pt x="1492970" y="34233"/>
                </a:cubicBezTo>
                <a:cubicBezTo>
                  <a:pt x="1472684" y="34233"/>
                  <a:pt x="1458276" y="49677"/>
                  <a:pt x="1458276" y="70770"/>
                </a:cubicBezTo>
                <a:cubicBezTo>
                  <a:pt x="1458276" y="91863"/>
                  <a:pt x="1472684" y="106731"/>
                  <a:pt x="1492970" y="106731"/>
                </a:cubicBezTo>
                <a:cubicBezTo>
                  <a:pt x="1501383" y="106731"/>
                  <a:pt x="1508414" y="103274"/>
                  <a:pt x="1513601" y="97511"/>
                </a:cubicBezTo>
                <a:lnTo>
                  <a:pt x="1513601" y="105348"/>
                </a:lnTo>
                <a:close/>
                <a:moveTo>
                  <a:pt x="1429691" y="70194"/>
                </a:moveTo>
                <a:cubicBezTo>
                  <a:pt x="1429691" y="81143"/>
                  <a:pt x="1422199" y="88866"/>
                  <a:pt x="1411941" y="88866"/>
                </a:cubicBezTo>
                <a:cubicBezTo>
                  <a:pt x="1401683" y="88866"/>
                  <a:pt x="1393845" y="81143"/>
                  <a:pt x="1393845" y="70194"/>
                </a:cubicBezTo>
                <a:cubicBezTo>
                  <a:pt x="1393845" y="59244"/>
                  <a:pt x="1401568" y="52098"/>
                  <a:pt x="1411941" y="52098"/>
                </a:cubicBezTo>
                <a:cubicBezTo>
                  <a:pt x="1422315" y="52098"/>
                  <a:pt x="1429691" y="59705"/>
                  <a:pt x="1429691" y="70194"/>
                </a:cubicBezTo>
                <a:moveTo>
                  <a:pt x="1414708" y="106731"/>
                </a:moveTo>
                <a:cubicBezTo>
                  <a:pt x="1434994" y="106731"/>
                  <a:pt x="1449401" y="91286"/>
                  <a:pt x="1449401" y="70194"/>
                </a:cubicBezTo>
                <a:cubicBezTo>
                  <a:pt x="1449401" y="49101"/>
                  <a:pt x="1434878" y="34233"/>
                  <a:pt x="1414708" y="34233"/>
                </a:cubicBezTo>
                <a:cubicBezTo>
                  <a:pt x="1406293" y="34233"/>
                  <a:pt x="1399263" y="37690"/>
                  <a:pt x="1393961" y="43453"/>
                </a:cubicBezTo>
                <a:lnTo>
                  <a:pt x="1393961" y="35616"/>
                </a:lnTo>
                <a:lnTo>
                  <a:pt x="1374828" y="35616"/>
                </a:lnTo>
                <a:lnTo>
                  <a:pt x="1374828" y="139926"/>
                </a:lnTo>
                <a:lnTo>
                  <a:pt x="1393961" y="139926"/>
                </a:lnTo>
                <a:lnTo>
                  <a:pt x="1393961" y="97511"/>
                </a:lnTo>
                <a:cubicBezTo>
                  <a:pt x="1399263" y="103274"/>
                  <a:pt x="1406293" y="106731"/>
                  <a:pt x="1414708" y="106731"/>
                </a:cubicBezTo>
                <a:moveTo>
                  <a:pt x="1338636" y="74919"/>
                </a:moveTo>
                <a:cubicBezTo>
                  <a:pt x="1338636" y="84025"/>
                  <a:pt x="1333218" y="88866"/>
                  <a:pt x="1325265" y="88866"/>
                </a:cubicBezTo>
                <a:cubicBezTo>
                  <a:pt x="1317312" y="88866"/>
                  <a:pt x="1311895" y="84025"/>
                  <a:pt x="1311895" y="74919"/>
                </a:cubicBezTo>
                <a:lnTo>
                  <a:pt x="1311895" y="35616"/>
                </a:lnTo>
                <a:lnTo>
                  <a:pt x="1292647" y="35616"/>
                </a:lnTo>
                <a:lnTo>
                  <a:pt x="1292647" y="74804"/>
                </a:lnTo>
                <a:cubicBezTo>
                  <a:pt x="1292647" y="94398"/>
                  <a:pt x="1306017" y="106731"/>
                  <a:pt x="1325265" y="106731"/>
                </a:cubicBezTo>
                <a:cubicBezTo>
                  <a:pt x="1344514" y="106731"/>
                  <a:pt x="1357884" y="94398"/>
                  <a:pt x="1357884" y="74804"/>
                </a:cubicBezTo>
                <a:lnTo>
                  <a:pt x="1357884" y="35616"/>
                </a:lnTo>
                <a:lnTo>
                  <a:pt x="1338636" y="35616"/>
                </a:lnTo>
                <a:lnTo>
                  <a:pt x="1338636" y="74919"/>
                </a:lnTo>
                <a:close/>
                <a:moveTo>
                  <a:pt x="1229368" y="74919"/>
                </a:moveTo>
                <a:cubicBezTo>
                  <a:pt x="1229368" y="60166"/>
                  <a:pt x="1241125" y="52790"/>
                  <a:pt x="1253573" y="55440"/>
                </a:cubicBezTo>
                <a:lnTo>
                  <a:pt x="1253573" y="34233"/>
                </a:lnTo>
                <a:cubicBezTo>
                  <a:pt x="1243200" y="34233"/>
                  <a:pt x="1235016" y="39189"/>
                  <a:pt x="1229368" y="48179"/>
                </a:cubicBezTo>
                <a:lnTo>
                  <a:pt x="1229368" y="35616"/>
                </a:lnTo>
                <a:lnTo>
                  <a:pt x="1210236" y="35616"/>
                </a:lnTo>
                <a:lnTo>
                  <a:pt x="1210236" y="105348"/>
                </a:lnTo>
                <a:lnTo>
                  <a:pt x="1229368" y="105348"/>
                </a:lnTo>
                <a:lnTo>
                  <a:pt x="1229368" y="74919"/>
                </a:lnTo>
                <a:close/>
                <a:moveTo>
                  <a:pt x="1176810" y="70309"/>
                </a:moveTo>
                <a:cubicBezTo>
                  <a:pt x="1176810" y="81143"/>
                  <a:pt x="1169318" y="88866"/>
                  <a:pt x="1159060" y="88866"/>
                </a:cubicBezTo>
                <a:cubicBezTo>
                  <a:pt x="1148801" y="88866"/>
                  <a:pt x="1141079" y="81143"/>
                  <a:pt x="1141079" y="70309"/>
                </a:cubicBezTo>
                <a:cubicBezTo>
                  <a:pt x="1141079" y="59474"/>
                  <a:pt x="1148571" y="52098"/>
                  <a:pt x="1159060" y="52098"/>
                </a:cubicBezTo>
                <a:cubicBezTo>
                  <a:pt x="1169549" y="52098"/>
                  <a:pt x="1176810" y="59705"/>
                  <a:pt x="1176810" y="70309"/>
                </a:cubicBezTo>
                <a:moveTo>
                  <a:pt x="1159290" y="106731"/>
                </a:moveTo>
                <a:cubicBezTo>
                  <a:pt x="1180613" y="106731"/>
                  <a:pt x="1196404" y="91632"/>
                  <a:pt x="1196404" y="70079"/>
                </a:cubicBezTo>
                <a:cubicBezTo>
                  <a:pt x="1196404" y="48525"/>
                  <a:pt x="1180613" y="34233"/>
                  <a:pt x="1159290" y="34233"/>
                </a:cubicBezTo>
                <a:cubicBezTo>
                  <a:pt x="1137967" y="34233"/>
                  <a:pt x="1121254" y="48870"/>
                  <a:pt x="1121254" y="70079"/>
                </a:cubicBezTo>
                <a:cubicBezTo>
                  <a:pt x="1121254" y="91286"/>
                  <a:pt x="1137391" y="106731"/>
                  <a:pt x="1159290" y="106731"/>
                </a:cubicBezTo>
                <a:moveTo>
                  <a:pt x="1116644" y="51867"/>
                </a:moveTo>
                <a:lnTo>
                  <a:pt x="1116644" y="35500"/>
                </a:lnTo>
                <a:lnTo>
                  <a:pt x="1091517" y="35500"/>
                </a:lnTo>
                <a:lnTo>
                  <a:pt x="1091517" y="28124"/>
                </a:lnTo>
                <a:cubicBezTo>
                  <a:pt x="1091517" y="21208"/>
                  <a:pt x="1096358" y="17058"/>
                  <a:pt x="1103274" y="17058"/>
                </a:cubicBezTo>
                <a:cubicBezTo>
                  <a:pt x="1108576" y="17058"/>
                  <a:pt x="1113647" y="18557"/>
                  <a:pt x="1118027" y="21669"/>
                </a:cubicBezTo>
                <a:lnTo>
                  <a:pt x="1118027" y="4611"/>
                </a:lnTo>
                <a:cubicBezTo>
                  <a:pt x="1112494" y="1268"/>
                  <a:pt x="1106386" y="0"/>
                  <a:pt x="1100277" y="0"/>
                </a:cubicBezTo>
                <a:cubicBezTo>
                  <a:pt x="1082988" y="0"/>
                  <a:pt x="1072384" y="11872"/>
                  <a:pt x="1072384" y="28815"/>
                </a:cubicBezTo>
                <a:lnTo>
                  <a:pt x="1072384" y="105118"/>
                </a:lnTo>
                <a:lnTo>
                  <a:pt x="1091517" y="105118"/>
                </a:lnTo>
                <a:lnTo>
                  <a:pt x="1091517" y="51752"/>
                </a:lnTo>
                <a:lnTo>
                  <a:pt x="1116644" y="51752"/>
                </a:lnTo>
                <a:close/>
                <a:moveTo>
                  <a:pt x="1008990" y="105348"/>
                </a:moveTo>
                <a:lnTo>
                  <a:pt x="1032043" y="105348"/>
                </a:lnTo>
                <a:lnTo>
                  <a:pt x="1002536" y="63163"/>
                </a:lnTo>
                <a:lnTo>
                  <a:pt x="1028585" y="35616"/>
                </a:lnTo>
                <a:lnTo>
                  <a:pt x="1006224" y="35616"/>
                </a:lnTo>
                <a:lnTo>
                  <a:pt x="981098" y="62586"/>
                </a:lnTo>
                <a:lnTo>
                  <a:pt x="981098" y="1614"/>
                </a:lnTo>
                <a:lnTo>
                  <a:pt x="961964" y="1614"/>
                </a:lnTo>
                <a:lnTo>
                  <a:pt x="961964" y="105348"/>
                </a:lnTo>
                <a:lnTo>
                  <a:pt x="981098" y="105348"/>
                </a:lnTo>
                <a:lnTo>
                  <a:pt x="981098" y="85985"/>
                </a:lnTo>
                <a:lnTo>
                  <a:pt x="989627" y="76994"/>
                </a:lnTo>
                <a:lnTo>
                  <a:pt x="1008990" y="105348"/>
                </a:lnTo>
                <a:close/>
                <a:moveTo>
                  <a:pt x="906639" y="70309"/>
                </a:moveTo>
                <a:cubicBezTo>
                  <a:pt x="906639" y="59129"/>
                  <a:pt x="914938" y="51636"/>
                  <a:pt x="926233" y="51636"/>
                </a:cubicBezTo>
                <a:cubicBezTo>
                  <a:pt x="933725" y="51636"/>
                  <a:pt x="940641" y="54288"/>
                  <a:pt x="945828" y="59359"/>
                </a:cubicBezTo>
                <a:lnTo>
                  <a:pt x="945828" y="39996"/>
                </a:lnTo>
                <a:cubicBezTo>
                  <a:pt x="939488" y="35961"/>
                  <a:pt x="932112" y="34233"/>
                  <a:pt x="924389" y="34233"/>
                </a:cubicBezTo>
                <a:cubicBezTo>
                  <a:pt x="902836" y="34233"/>
                  <a:pt x="886815" y="48755"/>
                  <a:pt x="886815" y="70424"/>
                </a:cubicBezTo>
                <a:cubicBezTo>
                  <a:pt x="886815" y="92093"/>
                  <a:pt x="902490" y="106616"/>
                  <a:pt x="924274" y="106616"/>
                </a:cubicBezTo>
                <a:cubicBezTo>
                  <a:pt x="931881" y="106616"/>
                  <a:pt x="939373" y="105118"/>
                  <a:pt x="946174" y="101314"/>
                </a:cubicBezTo>
                <a:lnTo>
                  <a:pt x="946174" y="83333"/>
                </a:lnTo>
                <a:cubicBezTo>
                  <a:pt x="940526" y="87483"/>
                  <a:pt x="933841" y="89096"/>
                  <a:pt x="926810" y="89096"/>
                </a:cubicBezTo>
                <a:cubicBezTo>
                  <a:pt x="915169" y="89096"/>
                  <a:pt x="906639" y="81489"/>
                  <a:pt x="906639" y="70194"/>
                </a:cubicBezTo>
                <a:moveTo>
                  <a:pt x="828262" y="63854"/>
                </a:moveTo>
                <a:cubicBezTo>
                  <a:pt x="829876" y="55556"/>
                  <a:pt x="835062" y="49447"/>
                  <a:pt x="843707" y="49447"/>
                </a:cubicBezTo>
                <a:cubicBezTo>
                  <a:pt x="852351" y="49447"/>
                  <a:pt x="857308" y="55671"/>
                  <a:pt x="858230" y="63854"/>
                </a:cubicBezTo>
                <a:lnTo>
                  <a:pt x="828262" y="63854"/>
                </a:lnTo>
                <a:close/>
                <a:moveTo>
                  <a:pt x="847050" y="106731"/>
                </a:moveTo>
                <a:cubicBezTo>
                  <a:pt x="855924" y="106731"/>
                  <a:pt x="864454" y="104657"/>
                  <a:pt x="872176" y="100277"/>
                </a:cubicBezTo>
                <a:lnTo>
                  <a:pt x="872176" y="84255"/>
                </a:lnTo>
                <a:cubicBezTo>
                  <a:pt x="864800" y="88520"/>
                  <a:pt x="857077" y="90595"/>
                  <a:pt x="849124" y="90595"/>
                </a:cubicBezTo>
                <a:cubicBezTo>
                  <a:pt x="838866" y="90595"/>
                  <a:pt x="831259" y="85293"/>
                  <a:pt x="828838" y="76763"/>
                </a:cubicBezTo>
                <a:lnTo>
                  <a:pt x="877478" y="76763"/>
                </a:lnTo>
                <a:cubicBezTo>
                  <a:pt x="877709" y="74112"/>
                  <a:pt x="877939" y="71462"/>
                  <a:pt x="877939" y="68696"/>
                </a:cubicBezTo>
                <a:cubicBezTo>
                  <a:pt x="877939" y="48640"/>
                  <a:pt x="863993" y="34233"/>
                  <a:pt x="843822" y="34233"/>
                </a:cubicBezTo>
                <a:cubicBezTo>
                  <a:pt x="822384" y="34233"/>
                  <a:pt x="808091" y="49908"/>
                  <a:pt x="808091" y="71116"/>
                </a:cubicBezTo>
                <a:cubicBezTo>
                  <a:pt x="808091" y="92324"/>
                  <a:pt x="825150" y="106616"/>
                  <a:pt x="847050" y="106616"/>
                </a:cubicBezTo>
                <a:moveTo>
                  <a:pt x="748963" y="70194"/>
                </a:moveTo>
                <a:cubicBezTo>
                  <a:pt x="748963" y="60512"/>
                  <a:pt x="754957" y="52674"/>
                  <a:pt x="764293" y="52674"/>
                </a:cubicBezTo>
                <a:cubicBezTo>
                  <a:pt x="772706" y="52674"/>
                  <a:pt x="776625" y="58206"/>
                  <a:pt x="776625" y="67427"/>
                </a:cubicBezTo>
                <a:lnTo>
                  <a:pt x="776625" y="105348"/>
                </a:lnTo>
                <a:lnTo>
                  <a:pt x="795989" y="105348"/>
                </a:lnTo>
                <a:lnTo>
                  <a:pt x="795989" y="62702"/>
                </a:lnTo>
                <a:cubicBezTo>
                  <a:pt x="795989" y="46565"/>
                  <a:pt x="786307" y="34233"/>
                  <a:pt x="770171" y="34233"/>
                </a:cubicBezTo>
                <a:cubicBezTo>
                  <a:pt x="761180" y="34233"/>
                  <a:pt x="754150" y="37920"/>
                  <a:pt x="748963" y="43914"/>
                </a:cubicBezTo>
                <a:lnTo>
                  <a:pt x="748963" y="1614"/>
                </a:lnTo>
                <a:lnTo>
                  <a:pt x="729829" y="1614"/>
                </a:lnTo>
                <a:lnTo>
                  <a:pt x="729829" y="105348"/>
                </a:lnTo>
                <a:lnTo>
                  <a:pt x="748963" y="105348"/>
                </a:lnTo>
                <a:lnTo>
                  <a:pt x="748963" y="70194"/>
                </a:lnTo>
                <a:close/>
                <a:moveTo>
                  <a:pt x="674620" y="70309"/>
                </a:moveTo>
                <a:cubicBezTo>
                  <a:pt x="674620" y="59129"/>
                  <a:pt x="682919" y="51636"/>
                  <a:pt x="694214" y="51636"/>
                </a:cubicBezTo>
                <a:cubicBezTo>
                  <a:pt x="701706" y="51636"/>
                  <a:pt x="708622" y="54288"/>
                  <a:pt x="713808" y="59359"/>
                </a:cubicBezTo>
                <a:lnTo>
                  <a:pt x="713808" y="39996"/>
                </a:lnTo>
                <a:cubicBezTo>
                  <a:pt x="707469" y="35961"/>
                  <a:pt x="700092" y="34233"/>
                  <a:pt x="692370" y="34233"/>
                </a:cubicBezTo>
                <a:cubicBezTo>
                  <a:pt x="670816" y="34233"/>
                  <a:pt x="654795" y="48755"/>
                  <a:pt x="654795" y="70424"/>
                </a:cubicBezTo>
                <a:cubicBezTo>
                  <a:pt x="654795" y="92093"/>
                  <a:pt x="670470" y="106616"/>
                  <a:pt x="692255" y="106616"/>
                </a:cubicBezTo>
                <a:cubicBezTo>
                  <a:pt x="699862" y="106616"/>
                  <a:pt x="707354" y="105118"/>
                  <a:pt x="714154" y="101314"/>
                </a:cubicBezTo>
                <a:lnTo>
                  <a:pt x="714154" y="83333"/>
                </a:lnTo>
                <a:cubicBezTo>
                  <a:pt x="708507" y="87483"/>
                  <a:pt x="701821" y="89096"/>
                  <a:pt x="694791" y="89096"/>
                </a:cubicBezTo>
                <a:cubicBezTo>
                  <a:pt x="683149" y="89096"/>
                  <a:pt x="674620" y="81489"/>
                  <a:pt x="674620" y="70194"/>
                </a:cubicBezTo>
                <a:moveTo>
                  <a:pt x="619525" y="35616"/>
                </a:moveTo>
                <a:lnTo>
                  <a:pt x="599355" y="35616"/>
                </a:lnTo>
                <a:lnTo>
                  <a:pt x="582527" y="70655"/>
                </a:lnTo>
                <a:lnTo>
                  <a:pt x="565814" y="35616"/>
                </a:lnTo>
                <a:lnTo>
                  <a:pt x="543223" y="35616"/>
                </a:lnTo>
                <a:lnTo>
                  <a:pt x="572038" y="92093"/>
                </a:lnTo>
                <a:lnTo>
                  <a:pt x="548986" y="139926"/>
                </a:lnTo>
                <a:lnTo>
                  <a:pt x="569041" y="139926"/>
                </a:lnTo>
                <a:lnTo>
                  <a:pt x="619640" y="35616"/>
                </a:lnTo>
                <a:close/>
                <a:moveTo>
                  <a:pt x="514408" y="105348"/>
                </a:moveTo>
                <a:lnTo>
                  <a:pt x="533541" y="105348"/>
                </a:lnTo>
                <a:lnTo>
                  <a:pt x="533541" y="1614"/>
                </a:lnTo>
                <a:lnTo>
                  <a:pt x="514408" y="1614"/>
                </a:lnTo>
                <a:lnTo>
                  <a:pt x="514408" y="105348"/>
                </a:lnTo>
                <a:close/>
                <a:moveTo>
                  <a:pt x="479945" y="74919"/>
                </a:moveTo>
                <a:cubicBezTo>
                  <a:pt x="479945" y="60166"/>
                  <a:pt x="491701" y="52790"/>
                  <a:pt x="504150" y="55440"/>
                </a:cubicBezTo>
                <a:lnTo>
                  <a:pt x="504150" y="34233"/>
                </a:lnTo>
                <a:cubicBezTo>
                  <a:pt x="493776" y="34233"/>
                  <a:pt x="485593" y="39189"/>
                  <a:pt x="479945" y="48179"/>
                </a:cubicBezTo>
                <a:lnTo>
                  <a:pt x="479945" y="35616"/>
                </a:lnTo>
                <a:lnTo>
                  <a:pt x="460811" y="35616"/>
                </a:lnTo>
                <a:lnTo>
                  <a:pt x="460811" y="105348"/>
                </a:lnTo>
                <a:lnTo>
                  <a:pt x="479945" y="105348"/>
                </a:lnTo>
                <a:lnTo>
                  <a:pt x="479945" y="74919"/>
                </a:lnTo>
                <a:close/>
                <a:moveTo>
                  <a:pt x="404910" y="52098"/>
                </a:moveTo>
                <a:cubicBezTo>
                  <a:pt x="415284" y="52098"/>
                  <a:pt x="422891" y="59936"/>
                  <a:pt x="422891" y="70770"/>
                </a:cubicBezTo>
                <a:cubicBezTo>
                  <a:pt x="422891" y="81605"/>
                  <a:pt x="415284" y="88866"/>
                  <a:pt x="404910" y="88866"/>
                </a:cubicBezTo>
                <a:cubicBezTo>
                  <a:pt x="394537" y="88866"/>
                  <a:pt x="387391" y="81259"/>
                  <a:pt x="387391" y="70770"/>
                </a:cubicBezTo>
                <a:cubicBezTo>
                  <a:pt x="387391" y="60281"/>
                  <a:pt x="394883" y="52098"/>
                  <a:pt x="404910" y="52098"/>
                </a:cubicBezTo>
                <a:moveTo>
                  <a:pt x="422891" y="105348"/>
                </a:moveTo>
                <a:lnTo>
                  <a:pt x="442255" y="105348"/>
                </a:lnTo>
                <a:lnTo>
                  <a:pt x="442255" y="35616"/>
                </a:lnTo>
                <a:lnTo>
                  <a:pt x="422891" y="35616"/>
                </a:lnTo>
                <a:lnTo>
                  <a:pt x="422891" y="43683"/>
                </a:lnTo>
                <a:cubicBezTo>
                  <a:pt x="417935" y="37690"/>
                  <a:pt x="410673" y="34233"/>
                  <a:pt x="402259" y="34233"/>
                </a:cubicBezTo>
                <a:cubicBezTo>
                  <a:pt x="381743" y="34233"/>
                  <a:pt x="367566" y="49677"/>
                  <a:pt x="367566" y="70770"/>
                </a:cubicBezTo>
                <a:cubicBezTo>
                  <a:pt x="367566" y="91863"/>
                  <a:pt x="381973" y="106731"/>
                  <a:pt x="402259" y="106731"/>
                </a:cubicBezTo>
                <a:cubicBezTo>
                  <a:pt x="410673" y="106731"/>
                  <a:pt x="417935" y="103274"/>
                  <a:pt x="422891" y="97511"/>
                </a:cubicBezTo>
                <a:lnTo>
                  <a:pt x="422891" y="105348"/>
                </a:lnTo>
                <a:close/>
                <a:moveTo>
                  <a:pt x="334486" y="105348"/>
                </a:moveTo>
                <a:lnTo>
                  <a:pt x="353619" y="105348"/>
                </a:lnTo>
                <a:lnTo>
                  <a:pt x="353619" y="1614"/>
                </a:lnTo>
                <a:lnTo>
                  <a:pt x="334486" y="1614"/>
                </a:lnTo>
                <a:lnTo>
                  <a:pt x="334486" y="105348"/>
                </a:lnTo>
                <a:close/>
                <a:moveTo>
                  <a:pt x="298179" y="74919"/>
                </a:moveTo>
                <a:cubicBezTo>
                  <a:pt x="298179" y="84025"/>
                  <a:pt x="292762" y="88866"/>
                  <a:pt x="284809" y="88866"/>
                </a:cubicBezTo>
                <a:cubicBezTo>
                  <a:pt x="276856" y="88866"/>
                  <a:pt x="271439" y="84025"/>
                  <a:pt x="271439" y="74919"/>
                </a:cubicBezTo>
                <a:lnTo>
                  <a:pt x="271439" y="35616"/>
                </a:lnTo>
                <a:lnTo>
                  <a:pt x="252190" y="35616"/>
                </a:lnTo>
                <a:lnTo>
                  <a:pt x="252190" y="74804"/>
                </a:lnTo>
                <a:cubicBezTo>
                  <a:pt x="252190" y="94398"/>
                  <a:pt x="265560" y="106731"/>
                  <a:pt x="284809" y="106731"/>
                </a:cubicBezTo>
                <a:cubicBezTo>
                  <a:pt x="304057" y="106731"/>
                  <a:pt x="317428" y="94398"/>
                  <a:pt x="317428" y="74804"/>
                </a:cubicBezTo>
                <a:lnTo>
                  <a:pt x="317428" y="35616"/>
                </a:lnTo>
                <a:lnTo>
                  <a:pt x="298179" y="35616"/>
                </a:lnTo>
                <a:lnTo>
                  <a:pt x="298179" y="74919"/>
                </a:lnTo>
                <a:close/>
                <a:moveTo>
                  <a:pt x="216113" y="70770"/>
                </a:moveTo>
                <a:cubicBezTo>
                  <a:pt x="216113" y="81374"/>
                  <a:pt x="208506" y="88866"/>
                  <a:pt x="198133" y="88866"/>
                </a:cubicBezTo>
                <a:cubicBezTo>
                  <a:pt x="187759" y="88866"/>
                  <a:pt x="180613" y="81259"/>
                  <a:pt x="180613" y="70770"/>
                </a:cubicBezTo>
                <a:cubicBezTo>
                  <a:pt x="180613" y="60281"/>
                  <a:pt x="188105" y="52098"/>
                  <a:pt x="198133" y="52098"/>
                </a:cubicBezTo>
                <a:cubicBezTo>
                  <a:pt x="208160" y="52098"/>
                  <a:pt x="216113" y="59936"/>
                  <a:pt x="216113" y="70770"/>
                </a:cubicBezTo>
                <a:moveTo>
                  <a:pt x="235477" y="104657"/>
                </a:moveTo>
                <a:lnTo>
                  <a:pt x="235477" y="35616"/>
                </a:lnTo>
                <a:lnTo>
                  <a:pt x="216113" y="35616"/>
                </a:lnTo>
                <a:lnTo>
                  <a:pt x="216113" y="43453"/>
                </a:lnTo>
                <a:cubicBezTo>
                  <a:pt x="211042" y="37690"/>
                  <a:pt x="203781" y="34233"/>
                  <a:pt x="195482" y="34233"/>
                </a:cubicBezTo>
                <a:cubicBezTo>
                  <a:pt x="175196" y="34233"/>
                  <a:pt x="160788" y="49677"/>
                  <a:pt x="160788" y="70655"/>
                </a:cubicBezTo>
                <a:cubicBezTo>
                  <a:pt x="160788" y="91632"/>
                  <a:pt x="175196" y="106731"/>
                  <a:pt x="195482" y="106731"/>
                </a:cubicBezTo>
                <a:cubicBezTo>
                  <a:pt x="203781" y="106731"/>
                  <a:pt x="210927" y="103274"/>
                  <a:pt x="216113" y="97626"/>
                </a:cubicBezTo>
                <a:lnTo>
                  <a:pt x="216113" y="105694"/>
                </a:lnTo>
                <a:cubicBezTo>
                  <a:pt x="216113" y="117681"/>
                  <a:pt x="208622" y="124251"/>
                  <a:pt x="196058" y="124251"/>
                </a:cubicBezTo>
                <a:cubicBezTo>
                  <a:pt x="187298" y="124251"/>
                  <a:pt x="177501" y="121254"/>
                  <a:pt x="169203" y="114684"/>
                </a:cubicBezTo>
                <a:lnTo>
                  <a:pt x="169203" y="133587"/>
                </a:lnTo>
                <a:cubicBezTo>
                  <a:pt x="178077" y="138889"/>
                  <a:pt x="187298" y="141309"/>
                  <a:pt x="197326" y="141309"/>
                </a:cubicBezTo>
                <a:cubicBezTo>
                  <a:pt x="220724" y="141309"/>
                  <a:pt x="235477" y="127939"/>
                  <a:pt x="235477" y="104657"/>
                </a:cubicBezTo>
                <a:moveTo>
                  <a:pt x="102121" y="63854"/>
                </a:moveTo>
                <a:cubicBezTo>
                  <a:pt x="103734" y="55556"/>
                  <a:pt x="108921" y="49447"/>
                  <a:pt x="117566" y="49447"/>
                </a:cubicBezTo>
                <a:cubicBezTo>
                  <a:pt x="126210" y="49447"/>
                  <a:pt x="131167" y="55671"/>
                  <a:pt x="132089" y="63854"/>
                </a:cubicBezTo>
                <a:lnTo>
                  <a:pt x="102121" y="63854"/>
                </a:lnTo>
                <a:close/>
                <a:moveTo>
                  <a:pt x="120908" y="106731"/>
                </a:moveTo>
                <a:cubicBezTo>
                  <a:pt x="129783" y="106731"/>
                  <a:pt x="138313" y="104657"/>
                  <a:pt x="146035" y="100277"/>
                </a:cubicBezTo>
                <a:lnTo>
                  <a:pt x="146035" y="84255"/>
                </a:lnTo>
                <a:cubicBezTo>
                  <a:pt x="138658" y="88520"/>
                  <a:pt x="130936" y="90595"/>
                  <a:pt x="122983" y="90595"/>
                </a:cubicBezTo>
                <a:cubicBezTo>
                  <a:pt x="112725" y="90595"/>
                  <a:pt x="105118" y="85293"/>
                  <a:pt x="102697" y="76763"/>
                </a:cubicBezTo>
                <a:lnTo>
                  <a:pt x="151337" y="76763"/>
                </a:lnTo>
                <a:cubicBezTo>
                  <a:pt x="151568" y="74112"/>
                  <a:pt x="151798" y="71462"/>
                  <a:pt x="151798" y="68696"/>
                </a:cubicBezTo>
                <a:cubicBezTo>
                  <a:pt x="151798" y="48640"/>
                  <a:pt x="137852" y="34233"/>
                  <a:pt x="117681" y="34233"/>
                </a:cubicBezTo>
                <a:cubicBezTo>
                  <a:pt x="96243" y="34233"/>
                  <a:pt x="81950" y="49908"/>
                  <a:pt x="81950" y="71116"/>
                </a:cubicBezTo>
                <a:cubicBezTo>
                  <a:pt x="81950" y="92324"/>
                  <a:pt x="99009" y="106616"/>
                  <a:pt x="120908" y="106616"/>
                </a:cubicBezTo>
                <a:moveTo>
                  <a:pt x="33195" y="19133"/>
                </a:moveTo>
                <a:cubicBezTo>
                  <a:pt x="44375" y="19133"/>
                  <a:pt x="51176" y="25818"/>
                  <a:pt x="51176" y="36307"/>
                </a:cubicBezTo>
                <a:cubicBezTo>
                  <a:pt x="51176" y="46796"/>
                  <a:pt x="44375" y="53366"/>
                  <a:pt x="33195" y="53366"/>
                </a:cubicBezTo>
                <a:lnTo>
                  <a:pt x="20171" y="53366"/>
                </a:lnTo>
                <a:lnTo>
                  <a:pt x="20171" y="19248"/>
                </a:lnTo>
                <a:lnTo>
                  <a:pt x="33195" y="19248"/>
                </a:lnTo>
                <a:close/>
                <a:moveTo>
                  <a:pt x="115" y="105348"/>
                </a:moveTo>
                <a:lnTo>
                  <a:pt x="20171" y="105348"/>
                </a:lnTo>
                <a:lnTo>
                  <a:pt x="20171" y="70770"/>
                </a:lnTo>
                <a:lnTo>
                  <a:pt x="31236" y="70770"/>
                </a:lnTo>
                <a:lnTo>
                  <a:pt x="53481" y="105348"/>
                </a:lnTo>
                <a:lnTo>
                  <a:pt x="77225" y="105348"/>
                </a:lnTo>
                <a:lnTo>
                  <a:pt x="51752" y="67197"/>
                </a:lnTo>
                <a:cubicBezTo>
                  <a:pt x="63509" y="62126"/>
                  <a:pt x="71807" y="51176"/>
                  <a:pt x="71807" y="36307"/>
                </a:cubicBezTo>
                <a:cubicBezTo>
                  <a:pt x="71807" y="15099"/>
                  <a:pt x="56708" y="1614"/>
                  <a:pt x="34694" y="1614"/>
                </a:cubicBezTo>
                <a:lnTo>
                  <a:pt x="0" y="1614"/>
                </a:lnTo>
                <a:lnTo>
                  <a:pt x="0" y="10534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3" name="Freeform: Shape 2032">
            <a:extLst>
              <a:ext uri="{FF2B5EF4-FFF2-40B4-BE49-F238E27FC236}">
                <a16:creationId xmlns:a16="http://schemas.microsoft.com/office/drawing/2014/main" id="{274F608D-571B-2A37-1F2B-243EAC6A684E}"/>
              </a:ext>
            </a:extLst>
          </p:cNvPr>
          <p:cNvSpPr/>
          <p:nvPr/>
        </p:nvSpPr>
        <p:spPr>
          <a:xfrm>
            <a:off x="2371023" y="11881599"/>
            <a:ext cx="2064430" cy="138427"/>
          </a:xfrm>
          <a:custGeom>
            <a:avLst/>
            <a:gdLst>
              <a:gd name="connsiteX0" fmla="*/ 2011641 w 2064430"/>
              <a:gd name="connsiteY0" fmla="*/ 80336 h 138427"/>
              <a:gd name="connsiteX1" fmla="*/ 2011641 w 2064430"/>
              <a:gd name="connsiteY1" fmla="*/ 98548 h 138427"/>
              <a:gd name="connsiteX2" fmla="*/ 2035616 w 2064430"/>
              <a:gd name="connsiteY2" fmla="*/ 105233 h 138427"/>
              <a:gd name="connsiteX3" fmla="*/ 2064431 w 2064430"/>
              <a:gd name="connsiteY3" fmla="*/ 82181 h 138427"/>
              <a:gd name="connsiteX4" fmla="*/ 2049793 w 2064430"/>
              <a:gd name="connsiteY4" fmla="*/ 64085 h 138427"/>
              <a:gd name="connsiteX5" fmla="*/ 2036192 w 2064430"/>
              <a:gd name="connsiteY5" fmla="*/ 58322 h 138427"/>
              <a:gd name="connsiteX6" fmla="*/ 2030775 w 2064430"/>
              <a:gd name="connsiteY6" fmla="*/ 52328 h 138427"/>
              <a:gd name="connsiteX7" fmla="*/ 2039189 w 2064430"/>
              <a:gd name="connsiteY7" fmla="*/ 46565 h 138427"/>
              <a:gd name="connsiteX8" fmla="*/ 2060397 w 2064430"/>
              <a:gd name="connsiteY8" fmla="*/ 56132 h 138427"/>
              <a:gd name="connsiteX9" fmla="*/ 2060397 w 2064430"/>
              <a:gd name="connsiteY9" fmla="*/ 38612 h 138427"/>
              <a:gd name="connsiteX10" fmla="*/ 2038267 w 2064430"/>
              <a:gd name="connsiteY10" fmla="*/ 32964 h 138427"/>
              <a:gd name="connsiteX11" fmla="*/ 2011872 w 2064430"/>
              <a:gd name="connsiteY11" fmla="*/ 54288 h 138427"/>
              <a:gd name="connsiteX12" fmla="*/ 2027317 w 2064430"/>
              <a:gd name="connsiteY12" fmla="*/ 73882 h 138427"/>
              <a:gd name="connsiteX13" fmla="*/ 2040342 w 2064430"/>
              <a:gd name="connsiteY13" fmla="*/ 79299 h 138427"/>
              <a:gd name="connsiteX14" fmla="*/ 2045182 w 2064430"/>
              <a:gd name="connsiteY14" fmla="*/ 85293 h 138427"/>
              <a:gd name="connsiteX15" fmla="*/ 2036077 w 2064430"/>
              <a:gd name="connsiteY15" fmla="*/ 91401 h 138427"/>
              <a:gd name="connsiteX16" fmla="*/ 2011757 w 2064430"/>
              <a:gd name="connsiteY16" fmla="*/ 80567 h 138427"/>
              <a:gd name="connsiteX17" fmla="*/ 2003343 w 2064430"/>
              <a:gd name="connsiteY17" fmla="*/ 100392 h 138427"/>
              <a:gd name="connsiteX18" fmla="*/ 2003343 w 2064430"/>
              <a:gd name="connsiteY18" fmla="*/ 83679 h 138427"/>
              <a:gd name="connsiteX19" fmla="*/ 1989050 w 2064430"/>
              <a:gd name="connsiteY19" fmla="*/ 87713 h 138427"/>
              <a:gd name="connsiteX20" fmla="*/ 1977524 w 2064430"/>
              <a:gd name="connsiteY20" fmla="*/ 76533 h 138427"/>
              <a:gd name="connsiteX21" fmla="*/ 1977524 w 2064430"/>
              <a:gd name="connsiteY21" fmla="*/ 50484 h 138427"/>
              <a:gd name="connsiteX22" fmla="*/ 2002536 w 2064430"/>
              <a:gd name="connsiteY22" fmla="*/ 50484 h 138427"/>
              <a:gd name="connsiteX23" fmla="*/ 2002536 w 2064430"/>
              <a:gd name="connsiteY23" fmla="*/ 34117 h 138427"/>
              <a:gd name="connsiteX24" fmla="*/ 1977524 w 2064430"/>
              <a:gd name="connsiteY24" fmla="*/ 34117 h 138427"/>
              <a:gd name="connsiteX25" fmla="*/ 1977524 w 2064430"/>
              <a:gd name="connsiteY25" fmla="*/ 13947 h 138427"/>
              <a:gd name="connsiteX26" fmla="*/ 1958276 w 2064430"/>
              <a:gd name="connsiteY26" fmla="*/ 13947 h 138427"/>
              <a:gd name="connsiteX27" fmla="*/ 1958276 w 2064430"/>
              <a:gd name="connsiteY27" fmla="*/ 77455 h 138427"/>
              <a:gd name="connsiteX28" fmla="*/ 1985016 w 2064430"/>
              <a:gd name="connsiteY28" fmla="*/ 105233 h 138427"/>
              <a:gd name="connsiteX29" fmla="*/ 2003228 w 2064430"/>
              <a:gd name="connsiteY29" fmla="*/ 100392 h 138427"/>
              <a:gd name="connsiteX30" fmla="*/ 1896957 w 2064430"/>
              <a:gd name="connsiteY30" fmla="*/ 62356 h 138427"/>
              <a:gd name="connsiteX31" fmla="*/ 1912402 w 2064430"/>
              <a:gd name="connsiteY31" fmla="*/ 47948 h 138427"/>
              <a:gd name="connsiteX32" fmla="*/ 1926925 w 2064430"/>
              <a:gd name="connsiteY32" fmla="*/ 62356 h 138427"/>
              <a:gd name="connsiteX33" fmla="*/ 1896957 w 2064430"/>
              <a:gd name="connsiteY33" fmla="*/ 62356 h 138427"/>
              <a:gd name="connsiteX34" fmla="*/ 1915745 w 2064430"/>
              <a:gd name="connsiteY34" fmla="*/ 105233 h 138427"/>
              <a:gd name="connsiteX35" fmla="*/ 1940872 w 2064430"/>
              <a:gd name="connsiteY35" fmla="*/ 98778 h 138427"/>
              <a:gd name="connsiteX36" fmla="*/ 1940872 w 2064430"/>
              <a:gd name="connsiteY36" fmla="*/ 82757 h 138427"/>
              <a:gd name="connsiteX37" fmla="*/ 1917820 w 2064430"/>
              <a:gd name="connsiteY37" fmla="*/ 89096 h 138427"/>
              <a:gd name="connsiteX38" fmla="*/ 1897534 w 2064430"/>
              <a:gd name="connsiteY38" fmla="*/ 75265 h 138427"/>
              <a:gd name="connsiteX39" fmla="*/ 1946174 w 2064430"/>
              <a:gd name="connsiteY39" fmla="*/ 75265 h 138427"/>
              <a:gd name="connsiteX40" fmla="*/ 1946635 w 2064430"/>
              <a:gd name="connsiteY40" fmla="*/ 67197 h 138427"/>
              <a:gd name="connsiteX41" fmla="*/ 1912518 w 2064430"/>
              <a:gd name="connsiteY41" fmla="*/ 32734 h 138427"/>
              <a:gd name="connsiteX42" fmla="*/ 1876787 w 2064430"/>
              <a:gd name="connsiteY42" fmla="*/ 69617 h 138427"/>
              <a:gd name="connsiteX43" fmla="*/ 1915745 w 2064430"/>
              <a:gd name="connsiteY43" fmla="*/ 105118 h 138427"/>
              <a:gd name="connsiteX44" fmla="*/ 1843707 w 2064430"/>
              <a:gd name="connsiteY44" fmla="*/ 103850 h 138427"/>
              <a:gd name="connsiteX45" fmla="*/ 1862840 w 2064430"/>
              <a:gd name="connsiteY45" fmla="*/ 103850 h 138427"/>
              <a:gd name="connsiteX46" fmla="*/ 1862840 w 2064430"/>
              <a:gd name="connsiteY46" fmla="*/ 115 h 138427"/>
              <a:gd name="connsiteX47" fmla="*/ 1843707 w 2064430"/>
              <a:gd name="connsiteY47" fmla="*/ 115 h 138427"/>
              <a:gd name="connsiteX48" fmla="*/ 1843707 w 2064430"/>
              <a:gd name="connsiteY48" fmla="*/ 103850 h 138427"/>
              <a:gd name="connsiteX49" fmla="*/ 1792531 w 2064430"/>
              <a:gd name="connsiteY49" fmla="*/ 87368 h 138427"/>
              <a:gd name="connsiteX50" fmla="*/ 1774435 w 2064430"/>
              <a:gd name="connsiteY50" fmla="*/ 68696 h 138427"/>
              <a:gd name="connsiteX51" fmla="*/ 1792531 w 2064430"/>
              <a:gd name="connsiteY51" fmla="*/ 50600 h 138427"/>
              <a:gd name="connsiteX52" fmla="*/ 1810281 w 2064430"/>
              <a:gd name="connsiteY52" fmla="*/ 68696 h 138427"/>
              <a:gd name="connsiteX53" fmla="*/ 1792531 w 2064430"/>
              <a:gd name="connsiteY53" fmla="*/ 87368 h 138427"/>
              <a:gd name="connsiteX54" fmla="*/ 1829876 w 2064430"/>
              <a:gd name="connsiteY54" fmla="*/ 68696 h 138427"/>
              <a:gd name="connsiteX55" fmla="*/ 1795182 w 2064430"/>
              <a:gd name="connsiteY55" fmla="*/ 32734 h 138427"/>
              <a:gd name="connsiteX56" fmla="*/ 1774435 w 2064430"/>
              <a:gd name="connsiteY56" fmla="*/ 41955 h 138427"/>
              <a:gd name="connsiteX57" fmla="*/ 1774435 w 2064430"/>
              <a:gd name="connsiteY57" fmla="*/ 0 h 138427"/>
              <a:gd name="connsiteX58" fmla="*/ 1755302 w 2064430"/>
              <a:gd name="connsiteY58" fmla="*/ 0 h 138427"/>
              <a:gd name="connsiteX59" fmla="*/ 1755302 w 2064430"/>
              <a:gd name="connsiteY59" fmla="*/ 103734 h 138427"/>
              <a:gd name="connsiteX60" fmla="*/ 1774435 w 2064430"/>
              <a:gd name="connsiteY60" fmla="*/ 103734 h 138427"/>
              <a:gd name="connsiteX61" fmla="*/ 1774435 w 2064430"/>
              <a:gd name="connsiteY61" fmla="*/ 95897 h 138427"/>
              <a:gd name="connsiteX62" fmla="*/ 1795182 w 2064430"/>
              <a:gd name="connsiteY62" fmla="*/ 105118 h 138427"/>
              <a:gd name="connsiteX63" fmla="*/ 1829876 w 2064430"/>
              <a:gd name="connsiteY63" fmla="*/ 68580 h 138427"/>
              <a:gd name="connsiteX64" fmla="*/ 1699286 w 2064430"/>
              <a:gd name="connsiteY64" fmla="*/ 50600 h 138427"/>
              <a:gd name="connsiteX65" fmla="*/ 1717266 w 2064430"/>
              <a:gd name="connsiteY65" fmla="*/ 69272 h 138427"/>
              <a:gd name="connsiteX66" fmla="*/ 1699286 w 2064430"/>
              <a:gd name="connsiteY66" fmla="*/ 87368 h 138427"/>
              <a:gd name="connsiteX67" fmla="*/ 1681766 w 2064430"/>
              <a:gd name="connsiteY67" fmla="*/ 69272 h 138427"/>
              <a:gd name="connsiteX68" fmla="*/ 1699286 w 2064430"/>
              <a:gd name="connsiteY68" fmla="*/ 50600 h 138427"/>
              <a:gd name="connsiteX69" fmla="*/ 1717266 w 2064430"/>
              <a:gd name="connsiteY69" fmla="*/ 103850 h 138427"/>
              <a:gd name="connsiteX70" fmla="*/ 1736630 w 2064430"/>
              <a:gd name="connsiteY70" fmla="*/ 103850 h 138427"/>
              <a:gd name="connsiteX71" fmla="*/ 1736630 w 2064430"/>
              <a:gd name="connsiteY71" fmla="*/ 34117 h 138427"/>
              <a:gd name="connsiteX72" fmla="*/ 1717266 w 2064430"/>
              <a:gd name="connsiteY72" fmla="*/ 34117 h 138427"/>
              <a:gd name="connsiteX73" fmla="*/ 1717266 w 2064430"/>
              <a:gd name="connsiteY73" fmla="*/ 42185 h 138427"/>
              <a:gd name="connsiteX74" fmla="*/ 1696635 w 2064430"/>
              <a:gd name="connsiteY74" fmla="*/ 32734 h 138427"/>
              <a:gd name="connsiteX75" fmla="*/ 1661941 w 2064430"/>
              <a:gd name="connsiteY75" fmla="*/ 69272 h 138427"/>
              <a:gd name="connsiteX76" fmla="*/ 1696635 w 2064430"/>
              <a:gd name="connsiteY76" fmla="*/ 105233 h 138427"/>
              <a:gd name="connsiteX77" fmla="*/ 1717266 w 2064430"/>
              <a:gd name="connsiteY77" fmla="*/ 96012 h 138427"/>
              <a:gd name="connsiteX78" fmla="*/ 1717266 w 2064430"/>
              <a:gd name="connsiteY78" fmla="*/ 103850 h 138427"/>
              <a:gd name="connsiteX79" fmla="*/ 1654680 w 2064430"/>
              <a:gd name="connsiteY79" fmla="*/ 100392 h 138427"/>
              <a:gd name="connsiteX80" fmla="*/ 1654680 w 2064430"/>
              <a:gd name="connsiteY80" fmla="*/ 83679 h 138427"/>
              <a:gd name="connsiteX81" fmla="*/ 1640387 w 2064430"/>
              <a:gd name="connsiteY81" fmla="*/ 87713 h 138427"/>
              <a:gd name="connsiteX82" fmla="*/ 1628861 w 2064430"/>
              <a:gd name="connsiteY82" fmla="*/ 76533 h 138427"/>
              <a:gd name="connsiteX83" fmla="*/ 1628861 w 2064430"/>
              <a:gd name="connsiteY83" fmla="*/ 50484 h 138427"/>
              <a:gd name="connsiteX84" fmla="*/ 1653873 w 2064430"/>
              <a:gd name="connsiteY84" fmla="*/ 50484 h 138427"/>
              <a:gd name="connsiteX85" fmla="*/ 1653873 w 2064430"/>
              <a:gd name="connsiteY85" fmla="*/ 34117 h 138427"/>
              <a:gd name="connsiteX86" fmla="*/ 1628861 w 2064430"/>
              <a:gd name="connsiteY86" fmla="*/ 34117 h 138427"/>
              <a:gd name="connsiteX87" fmla="*/ 1628861 w 2064430"/>
              <a:gd name="connsiteY87" fmla="*/ 13947 h 138427"/>
              <a:gd name="connsiteX88" fmla="*/ 1609613 w 2064430"/>
              <a:gd name="connsiteY88" fmla="*/ 13947 h 138427"/>
              <a:gd name="connsiteX89" fmla="*/ 1609613 w 2064430"/>
              <a:gd name="connsiteY89" fmla="*/ 77455 h 138427"/>
              <a:gd name="connsiteX90" fmla="*/ 1636353 w 2064430"/>
              <a:gd name="connsiteY90" fmla="*/ 105233 h 138427"/>
              <a:gd name="connsiteX91" fmla="*/ 1654565 w 2064430"/>
              <a:gd name="connsiteY91" fmla="*/ 100392 h 138427"/>
              <a:gd name="connsiteX92" fmla="*/ 1524320 w 2064430"/>
              <a:gd name="connsiteY92" fmla="*/ 50600 h 138427"/>
              <a:gd name="connsiteX93" fmla="*/ 1542301 w 2064430"/>
              <a:gd name="connsiteY93" fmla="*/ 69272 h 138427"/>
              <a:gd name="connsiteX94" fmla="*/ 1524320 w 2064430"/>
              <a:gd name="connsiteY94" fmla="*/ 87368 h 138427"/>
              <a:gd name="connsiteX95" fmla="*/ 1506801 w 2064430"/>
              <a:gd name="connsiteY95" fmla="*/ 69272 h 138427"/>
              <a:gd name="connsiteX96" fmla="*/ 1524320 w 2064430"/>
              <a:gd name="connsiteY96" fmla="*/ 50600 h 138427"/>
              <a:gd name="connsiteX97" fmla="*/ 1542301 w 2064430"/>
              <a:gd name="connsiteY97" fmla="*/ 103850 h 138427"/>
              <a:gd name="connsiteX98" fmla="*/ 1561665 w 2064430"/>
              <a:gd name="connsiteY98" fmla="*/ 103850 h 138427"/>
              <a:gd name="connsiteX99" fmla="*/ 1561665 w 2064430"/>
              <a:gd name="connsiteY99" fmla="*/ 115 h 138427"/>
              <a:gd name="connsiteX100" fmla="*/ 1542301 w 2064430"/>
              <a:gd name="connsiteY100" fmla="*/ 115 h 138427"/>
              <a:gd name="connsiteX101" fmla="*/ 1542301 w 2064430"/>
              <a:gd name="connsiteY101" fmla="*/ 42185 h 138427"/>
              <a:gd name="connsiteX102" fmla="*/ 1521669 w 2064430"/>
              <a:gd name="connsiteY102" fmla="*/ 32734 h 138427"/>
              <a:gd name="connsiteX103" fmla="*/ 1486976 w 2064430"/>
              <a:gd name="connsiteY103" fmla="*/ 69272 h 138427"/>
              <a:gd name="connsiteX104" fmla="*/ 1521669 w 2064430"/>
              <a:gd name="connsiteY104" fmla="*/ 105233 h 138427"/>
              <a:gd name="connsiteX105" fmla="*/ 1542301 w 2064430"/>
              <a:gd name="connsiteY105" fmla="*/ 96012 h 138427"/>
              <a:gd name="connsiteX106" fmla="*/ 1542301 w 2064430"/>
              <a:gd name="connsiteY106" fmla="*/ 103850 h 138427"/>
              <a:gd name="connsiteX107" fmla="*/ 1427962 w 2064430"/>
              <a:gd name="connsiteY107" fmla="*/ 68696 h 138427"/>
              <a:gd name="connsiteX108" fmla="*/ 1443292 w 2064430"/>
              <a:gd name="connsiteY108" fmla="*/ 51176 h 138427"/>
              <a:gd name="connsiteX109" fmla="*/ 1455625 w 2064430"/>
              <a:gd name="connsiteY109" fmla="*/ 65929 h 138427"/>
              <a:gd name="connsiteX110" fmla="*/ 1455625 w 2064430"/>
              <a:gd name="connsiteY110" fmla="*/ 103850 h 138427"/>
              <a:gd name="connsiteX111" fmla="*/ 1474989 w 2064430"/>
              <a:gd name="connsiteY111" fmla="*/ 103850 h 138427"/>
              <a:gd name="connsiteX112" fmla="*/ 1474989 w 2064430"/>
              <a:gd name="connsiteY112" fmla="*/ 61203 h 138427"/>
              <a:gd name="connsiteX113" fmla="*/ 1449170 w 2064430"/>
              <a:gd name="connsiteY113" fmla="*/ 32734 h 138427"/>
              <a:gd name="connsiteX114" fmla="*/ 1427962 w 2064430"/>
              <a:gd name="connsiteY114" fmla="*/ 42416 h 138427"/>
              <a:gd name="connsiteX115" fmla="*/ 1427962 w 2064430"/>
              <a:gd name="connsiteY115" fmla="*/ 34117 h 138427"/>
              <a:gd name="connsiteX116" fmla="*/ 1408829 w 2064430"/>
              <a:gd name="connsiteY116" fmla="*/ 34117 h 138427"/>
              <a:gd name="connsiteX117" fmla="*/ 1408829 w 2064430"/>
              <a:gd name="connsiteY117" fmla="*/ 103850 h 138427"/>
              <a:gd name="connsiteX118" fmla="*/ 1427962 w 2064430"/>
              <a:gd name="connsiteY118" fmla="*/ 103850 h 138427"/>
              <a:gd name="connsiteX119" fmla="*/ 1427962 w 2064430"/>
              <a:gd name="connsiteY119" fmla="*/ 68696 h 138427"/>
              <a:gd name="connsiteX120" fmla="*/ 1352812 w 2064430"/>
              <a:gd name="connsiteY120" fmla="*/ 50600 h 138427"/>
              <a:gd name="connsiteX121" fmla="*/ 1370793 w 2064430"/>
              <a:gd name="connsiteY121" fmla="*/ 69272 h 138427"/>
              <a:gd name="connsiteX122" fmla="*/ 1352812 w 2064430"/>
              <a:gd name="connsiteY122" fmla="*/ 87368 h 138427"/>
              <a:gd name="connsiteX123" fmla="*/ 1335293 w 2064430"/>
              <a:gd name="connsiteY123" fmla="*/ 69272 h 138427"/>
              <a:gd name="connsiteX124" fmla="*/ 1352812 w 2064430"/>
              <a:gd name="connsiteY124" fmla="*/ 50600 h 138427"/>
              <a:gd name="connsiteX125" fmla="*/ 1370793 w 2064430"/>
              <a:gd name="connsiteY125" fmla="*/ 103850 h 138427"/>
              <a:gd name="connsiteX126" fmla="*/ 1390157 w 2064430"/>
              <a:gd name="connsiteY126" fmla="*/ 103850 h 138427"/>
              <a:gd name="connsiteX127" fmla="*/ 1390157 w 2064430"/>
              <a:gd name="connsiteY127" fmla="*/ 34117 h 138427"/>
              <a:gd name="connsiteX128" fmla="*/ 1370793 w 2064430"/>
              <a:gd name="connsiteY128" fmla="*/ 34117 h 138427"/>
              <a:gd name="connsiteX129" fmla="*/ 1370793 w 2064430"/>
              <a:gd name="connsiteY129" fmla="*/ 42185 h 138427"/>
              <a:gd name="connsiteX130" fmla="*/ 1350162 w 2064430"/>
              <a:gd name="connsiteY130" fmla="*/ 32734 h 138427"/>
              <a:gd name="connsiteX131" fmla="*/ 1315468 w 2064430"/>
              <a:gd name="connsiteY131" fmla="*/ 69272 h 138427"/>
              <a:gd name="connsiteX132" fmla="*/ 1350162 w 2064430"/>
              <a:gd name="connsiteY132" fmla="*/ 105233 h 138427"/>
              <a:gd name="connsiteX133" fmla="*/ 1370793 w 2064430"/>
              <a:gd name="connsiteY133" fmla="*/ 96012 h 138427"/>
              <a:gd name="connsiteX134" fmla="*/ 1370793 w 2064430"/>
              <a:gd name="connsiteY134" fmla="*/ 103850 h 138427"/>
              <a:gd name="connsiteX135" fmla="*/ 1223721 w 2064430"/>
              <a:gd name="connsiteY135" fmla="*/ 80336 h 138427"/>
              <a:gd name="connsiteX136" fmla="*/ 1223721 w 2064430"/>
              <a:gd name="connsiteY136" fmla="*/ 98548 h 138427"/>
              <a:gd name="connsiteX137" fmla="*/ 1247695 w 2064430"/>
              <a:gd name="connsiteY137" fmla="*/ 105233 h 138427"/>
              <a:gd name="connsiteX138" fmla="*/ 1276510 w 2064430"/>
              <a:gd name="connsiteY138" fmla="*/ 82181 h 138427"/>
              <a:gd name="connsiteX139" fmla="*/ 1261872 w 2064430"/>
              <a:gd name="connsiteY139" fmla="*/ 64085 h 138427"/>
              <a:gd name="connsiteX140" fmla="*/ 1248271 w 2064430"/>
              <a:gd name="connsiteY140" fmla="*/ 58322 h 138427"/>
              <a:gd name="connsiteX141" fmla="*/ 1242854 w 2064430"/>
              <a:gd name="connsiteY141" fmla="*/ 52328 h 138427"/>
              <a:gd name="connsiteX142" fmla="*/ 1251268 w 2064430"/>
              <a:gd name="connsiteY142" fmla="*/ 46565 h 138427"/>
              <a:gd name="connsiteX143" fmla="*/ 1272476 w 2064430"/>
              <a:gd name="connsiteY143" fmla="*/ 56132 h 138427"/>
              <a:gd name="connsiteX144" fmla="*/ 1272476 w 2064430"/>
              <a:gd name="connsiteY144" fmla="*/ 38612 h 138427"/>
              <a:gd name="connsiteX145" fmla="*/ 1250346 w 2064430"/>
              <a:gd name="connsiteY145" fmla="*/ 32964 h 138427"/>
              <a:gd name="connsiteX146" fmla="*/ 1223951 w 2064430"/>
              <a:gd name="connsiteY146" fmla="*/ 54288 h 138427"/>
              <a:gd name="connsiteX147" fmla="*/ 1239396 w 2064430"/>
              <a:gd name="connsiteY147" fmla="*/ 73882 h 138427"/>
              <a:gd name="connsiteX148" fmla="*/ 1252421 w 2064430"/>
              <a:gd name="connsiteY148" fmla="*/ 79299 h 138427"/>
              <a:gd name="connsiteX149" fmla="*/ 1257262 w 2064430"/>
              <a:gd name="connsiteY149" fmla="*/ 85293 h 138427"/>
              <a:gd name="connsiteX150" fmla="*/ 1248156 w 2064430"/>
              <a:gd name="connsiteY150" fmla="*/ 91401 h 138427"/>
              <a:gd name="connsiteX151" fmla="*/ 1223836 w 2064430"/>
              <a:gd name="connsiteY151" fmla="*/ 80567 h 138427"/>
              <a:gd name="connsiteX152" fmla="*/ 1164131 w 2064430"/>
              <a:gd name="connsiteY152" fmla="*/ 62356 h 138427"/>
              <a:gd name="connsiteX153" fmla="*/ 1179576 w 2064430"/>
              <a:gd name="connsiteY153" fmla="*/ 47948 h 138427"/>
              <a:gd name="connsiteX154" fmla="*/ 1194099 w 2064430"/>
              <a:gd name="connsiteY154" fmla="*/ 62356 h 138427"/>
              <a:gd name="connsiteX155" fmla="*/ 1164131 w 2064430"/>
              <a:gd name="connsiteY155" fmla="*/ 62356 h 138427"/>
              <a:gd name="connsiteX156" fmla="*/ 1182918 w 2064430"/>
              <a:gd name="connsiteY156" fmla="*/ 105233 h 138427"/>
              <a:gd name="connsiteX157" fmla="*/ 1208045 w 2064430"/>
              <a:gd name="connsiteY157" fmla="*/ 98778 h 138427"/>
              <a:gd name="connsiteX158" fmla="*/ 1208045 w 2064430"/>
              <a:gd name="connsiteY158" fmla="*/ 82757 h 138427"/>
              <a:gd name="connsiteX159" fmla="*/ 1184993 w 2064430"/>
              <a:gd name="connsiteY159" fmla="*/ 89096 h 138427"/>
              <a:gd name="connsiteX160" fmla="*/ 1164707 w 2064430"/>
              <a:gd name="connsiteY160" fmla="*/ 75265 h 138427"/>
              <a:gd name="connsiteX161" fmla="*/ 1213347 w 2064430"/>
              <a:gd name="connsiteY161" fmla="*/ 75265 h 138427"/>
              <a:gd name="connsiteX162" fmla="*/ 1213808 w 2064430"/>
              <a:gd name="connsiteY162" fmla="*/ 67197 h 138427"/>
              <a:gd name="connsiteX163" fmla="*/ 1179691 w 2064430"/>
              <a:gd name="connsiteY163" fmla="*/ 32734 h 138427"/>
              <a:gd name="connsiteX164" fmla="*/ 1143960 w 2064430"/>
              <a:gd name="connsiteY164" fmla="*/ 69617 h 138427"/>
              <a:gd name="connsiteX165" fmla="*/ 1182918 w 2064430"/>
              <a:gd name="connsiteY165" fmla="*/ 105118 h 138427"/>
              <a:gd name="connsiteX166" fmla="*/ 1084832 w 2064430"/>
              <a:gd name="connsiteY166" fmla="*/ 68696 h 138427"/>
              <a:gd name="connsiteX167" fmla="*/ 1100162 w 2064430"/>
              <a:gd name="connsiteY167" fmla="*/ 51176 h 138427"/>
              <a:gd name="connsiteX168" fmla="*/ 1112494 w 2064430"/>
              <a:gd name="connsiteY168" fmla="*/ 65929 h 138427"/>
              <a:gd name="connsiteX169" fmla="*/ 1112494 w 2064430"/>
              <a:gd name="connsiteY169" fmla="*/ 103850 h 138427"/>
              <a:gd name="connsiteX170" fmla="*/ 1131858 w 2064430"/>
              <a:gd name="connsiteY170" fmla="*/ 103850 h 138427"/>
              <a:gd name="connsiteX171" fmla="*/ 1131858 w 2064430"/>
              <a:gd name="connsiteY171" fmla="*/ 61203 h 138427"/>
              <a:gd name="connsiteX172" fmla="*/ 1106040 w 2064430"/>
              <a:gd name="connsiteY172" fmla="*/ 32734 h 138427"/>
              <a:gd name="connsiteX173" fmla="*/ 1084832 w 2064430"/>
              <a:gd name="connsiteY173" fmla="*/ 42416 h 138427"/>
              <a:gd name="connsiteX174" fmla="*/ 1084832 w 2064430"/>
              <a:gd name="connsiteY174" fmla="*/ 34117 h 138427"/>
              <a:gd name="connsiteX175" fmla="*/ 1065699 w 2064430"/>
              <a:gd name="connsiteY175" fmla="*/ 34117 h 138427"/>
              <a:gd name="connsiteX176" fmla="*/ 1065699 w 2064430"/>
              <a:gd name="connsiteY176" fmla="*/ 103850 h 138427"/>
              <a:gd name="connsiteX177" fmla="*/ 1084832 w 2064430"/>
              <a:gd name="connsiteY177" fmla="*/ 103850 h 138427"/>
              <a:gd name="connsiteX178" fmla="*/ 1084832 w 2064430"/>
              <a:gd name="connsiteY178" fmla="*/ 68696 h 138427"/>
              <a:gd name="connsiteX179" fmla="*/ 1032273 w 2064430"/>
              <a:gd name="connsiteY179" fmla="*/ 68810 h 138427"/>
              <a:gd name="connsiteX180" fmla="*/ 1014523 w 2064430"/>
              <a:gd name="connsiteY180" fmla="*/ 87368 h 138427"/>
              <a:gd name="connsiteX181" fmla="*/ 996542 w 2064430"/>
              <a:gd name="connsiteY181" fmla="*/ 68810 h 138427"/>
              <a:gd name="connsiteX182" fmla="*/ 1014523 w 2064430"/>
              <a:gd name="connsiteY182" fmla="*/ 50600 h 138427"/>
              <a:gd name="connsiteX183" fmla="*/ 1032273 w 2064430"/>
              <a:gd name="connsiteY183" fmla="*/ 68810 h 138427"/>
              <a:gd name="connsiteX184" fmla="*/ 1014869 w 2064430"/>
              <a:gd name="connsiteY184" fmla="*/ 105233 h 138427"/>
              <a:gd name="connsiteX185" fmla="*/ 1051983 w 2064430"/>
              <a:gd name="connsiteY185" fmla="*/ 68580 h 138427"/>
              <a:gd name="connsiteX186" fmla="*/ 1014869 w 2064430"/>
              <a:gd name="connsiteY186" fmla="*/ 32734 h 138427"/>
              <a:gd name="connsiteX187" fmla="*/ 976833 w 2064430"/>
              <a:gd name="connsiteY187" fmla="*/ 68580 h 138427"/>
              <a:gd name="connsiteX188" fmla="*/ 1014869 w 2064430"/>
              <a:gd name="connsiteY188" fmla="*/ 105233 h 138427"/>
              <a:gd name="connsiteX189" fmla="*/ 917704 w 2064430"/>
              <a:gd name="connsiteY189" fmla="*/ 68696 h 138427"/>
              <a:gd name="connsiteX190" fmla="*/ 933034 w 2064430"/>
              <a:gd name="connsiteY190" fmla="*/ 51176 h 138427"/>
              <a:gd name="connsiteX191" fmla="*/ 945367 w 2064430"/>
              <a:gd name="connsiteY191" fmla="*/ 65929 h 138427"/>
              <a:gd name="connsiteX192" fmla="*/ 945367 w 2064430"/>
              <a:gd name="connsiteY192" fmla="*/ 103850 h 138427"/>
              <a:gd name="connsiteX193" fmla="*/ 964730 w 2064430"/>
              <a:gd name="connsiteY193" fmla="*/ 103850 h 138427"/>
              <a:gd name="connsiteX194" fmla="*/ 964730 w 2064430"/>
              <a:gd name="connsiteY194" fmla="*/ 61203 h 138427"/>
              <a:gd name="connsiteX195" fmla="*/ 938912 w 2064430"/>
              <a:gd name="connsiteY195" fmla="*/ 32734 h 138427"/>
              <a:gd name="connsiteX196" fmla="*/ 917704 w 2064430"/>
              <a:gd name="connsiteY196" fmla="*/ 42416 h 138427"/>
              <a:gd name="connsiteX197" fmla="*/ 917704 w 2064430"/>
              <a:gd name="connsiteY197" fmla="*/ 115 h 138427"/>
              <a:gd name="connsiteX198" fmla="*/ 898571 w 2064430"/>
              <a:gd name="connsiteY198" fmla="*/ 115 h 138427"/>
              <a:gd name="connsiteX199" fmla="*/ 898571 w 2064430"/>
              <a:gd name="connsiteY199" fmla="*/ 103850 h 138427"/>
              <a:gd name="connsiteX200" fmla="*/ 917704 w 2064430"/>
              <a:gd name="connsiteY200" fmla="*/ 103850 h 138427"/>
              <a:gd name="connsiteX201" fmla="*/ 917704 w 2064430"/>
              <a:gd name="connsiteY201" fmla="*/ 68696 h 138427"/>
              <a:gd name="connsiteX202" fmla="*/ 865145 w 2064430"/>
              <a:gd name="connsiteY202" fmla="*/ 68696 h 138427"/>
              <a:gd name="connsiteX203" fmla="*/ 847395 w 2064430"/>
              <a:gd name="connsiteY203" fmla="*/ 87368 h 138427"/>
              <a:gd name="connsiteX204" fmla="*/ 829299 w 2064430"/>
              <a:gd name="connsiteY204" fmla="*/ 68696 h 138427"/>
              <a:gd name="connsiteX205" fmla="*/ 847395 w 2064430"/>
              <a:gd name="connsiteY205" fmla="*/ 50600 h 138427"/>
              <a:gd name="connsiteX206" fmla="*/ 865145 w 2064430"/>
              <a:gd name="connsiteY206" fmla="*/ 68696 h 138427"/>
              <a:gd name="connsiteX207" fmla="*/ 850161 w 2064430"/>
              <a:gd name="connsiteY207" fmla="*/ 105233 h 138427"/>
              <a:gd name="connsiteX208" fmla="*/ 884855 w 2064430"/>
              <a:gd name="connsiteY208" fmla="*/ 68696 h 138427"/>
              <a:gd name="connsiteX209" fmla="*/ 850161 w 2064430"/>
              <a:gd name="connsiteY209" fmla="*/ 32734 h 138427"/>
              <a:gd name="connsiteX210" fmla="*/ 829415 w 2064430"/>
              <a:gd name="connsiteY210" fmla="*/ 41955 h 138427"/>
              <a:gd name="connsiteX211" fmla="*/ 829415 w 2064430"/>
              <a:gd name="connsiteY211" fmla="*/ 34117 h 138427"/>
              <a:gd name="connsiteX212" fmla="*/ 810281 w 2064430"/>
              <a:gd name="connsiteY212" fmla="*/ 34117 h 138427"/>
              <a:gd name="connsiteX213" fmla="*/ 810281 w 2064430"/>
              <a:gd name="connsiteY213" fmla="*/ 138428 h 138427"/>
              <a:gd name="connsiteX214" fmla="*/ 829415 w 2064430"/>
              <a:gd name="connsiteY214" fmla="*/ 138428 h 138427"/>
              <a:gd name="connsiteX215" fmla="*/ 829415 w 2064430"/>
              <a:gd name="connsiteY215" fmla="*/ 96012 h 138427"/>
              <a:gd name="connsiteX216" fmla="*/ 850161 w 2064430"/>
              <a:gd name="connsiteY216" fmla="*/ 105233 h 138427"/>
              <a:gd name="connsiteX217" fmla="*/ 741586 w 2064430"/>
              <a:gd name="connsiteY217" fmla="*/ 103850 h 138427"/>
              <a:gd name="connsiteX218" fmla="*/ 760719 w 2064430"/>
              <a:gd name="connsiteY218" fmla="*/ 103850 h 138427"/>
              <a:gd name="connsiteX219" fmla="*/ 760719 w 2064430"/>
              <a:gd name="connsiteY219" fmla="*/ 115 h 138427"/>
              <a:gd name="connsiteX220" fmla="*/ 741586 w 2064430"/>
              <a:gd name="connsiteY220" fmla="*/ 115 h 138427"/>
              <a:gd name="connsiteX221" fmla="*/ 741586 w 2064430"/>
              <a:gd name="connsiteY221" fmla="*/ 103850 h 138427"/>
              <a:gd name="connsiteX222" fmla="*/ 685569 w 2064430"/>
              <a:gd name="connsiteY222" fmla="*/ 50600 h 138427"/>
              <a:gd name="connsiteX223" fmla="*/ 703550 w 2064430"/>
              <a:gd name="connsiteY223" fmla="*/ 69272 h 138427"/>
              <a:gd name="connsiteX224" fmla="*/ 685569 w 2064430"/>
              <a:gd name="connsiteY224" fmla="*/ 87368 h 138427"/>
              <a:gd name="connsiteX225" fmla="*/ 668050 w 2064430"/>
              <a:gd name="connsiteY225" fmla="*/ 69272 h 138427"/>
              <a:gd name="connsiteX226" fmla="*/ 685569 w 2064430"/>
              <a:gd name="connsiteY226" fmla="*/ 50600 h 138427"/>
              <a:gd name="connsiteX227" fmla="*/ 703550 w 2064430"/>
              <a:gd name="connsiteY227" fmla="*/ 103850 h 138427"/>
              <a:gd name="connsiteX228" fmla="*/ 722914 w 2064430"/>
              <a:gd name="connsiteY228" fmla="*/ 103850 h 138427"/>
              <a:gd name="connsiteX229" fmla="*/ 722914 w 2064430"/>
              <a:gd name="connsiteY229" fmla="*/ 34117 h 138427"/>
              <a:gd name="connsiteX230" fmla="*/ 703550 w 2064430"/>
              <a:gd name="connsiteY230" fmla="*/ 34117 h 138427"/>
              <a:gd name="connsiteX231" fmla="*/ 703550 w 2064430"/>
              <a:gd name="connsiteY231" fmla="*/ 42185 h 138427"/>
              <a:gd name="connsiteX232" fmla="*/ 682918 w 2064430"/>
              <a:gd name="connsiteY232" fmla="*/ 32734 h 138427"/>
              <a:gd name="connsiteX233" fmla="*/ 648225 w 2064430"/>
              <a:gd name="connsiteY233" fmla="*/ 69272 h 138427"/>
              <a:gd name="connsiteX234" fmla="*/ 682918 w 2064430"/>
              <a:gd name="connsiteY234" fmla="*/ 105233 h 138427"/>
              <a:gd name="connsiteX235" fmla="*/ 703550 w 2064430"/>
              <a:gd name="connsiteY235" fmla="*/ 96012 h 138427"/>
              <a:gd name="connsiteX236" fmla="*/ 703550 w 2064430"/>
              <a:gd name="connsiteY236" fmla="*/ 103850 h 138427"/>
              <a:gd name="connsiteX237" fmla="*/ 589096 w 2064430"/>
              <a:gd name="connsiteY237" fmla="*/ 68696 h 138427"/>
              <a:gd name="connsiteX238" fmla="*/ 604426 w 2064430"/>
              <a:gd name="connsiteY238" fmla="*/ 51176 h 138427"/>
              <a:gd name="connsiteX239" fmla="*/ 616759 w 2064430"/>
              <a:gd name="connsiteY239" fmla="*/ 65929 h 138427"/>
              <a:gd name="connsiteX240" fmla="*/ 616759 w 2064430"/>
              <a:gd name="connsiteY240" fmla="*/ 103850 h 138427"/>
              <a:gd name="connsiteX241" fmla="*/ 636123 w 2064430"/>
              <a:gd name="connsiteY241" fmla="*/ 103850 h 138427"/>
              <a:gd name="connsiteX242" fmla="*/ 636123 w 2064430"/>
              <a:gd name="connsiteY242" fmla="*/ 61203 h 138427"/>
              <a:gd name="connsiteX243" fmla="*/ 610304 w 2064430"/>
              <a:gd name="connsiteY243" fmla="*/ 32734 h 138427"/>
              <a:gd name="connsiteX244" fmla="*/ 589096 w 2064430"/>
              <a:gd name="connsiteY244" fmla="*/ 42416 h 138427"/>
              <a:gd name="connsiteX245" fmla="*/ 589096 w 2064430"/>
              <a:gd name="connsiteY245" fmla="*/ 34117 h 138427"/>
              <a:gd name="connsiteX246" fmla="*/ 569963 w 2064430"/>
              <a:gd name="connsiteY246" fmla="*/ 34117 h 138427"/>
              <a:gd name="connsiteX247" fmla="*/ 569963 w 2064430"/>
              <a:gd name="connsiteY247" fmla="*/ 103850 h 138427"/>
              <a:gd name="connsiteX248" fmla="*/ 589096 w 2064430"/>
              <a:gd name="connsiteY248" fmla="*/ 103850 h 138427"/>
              <a:gd name="connsiteX249" fmla="*/ 589096 w 2064430"/>
              <a:gd name="connsiteY249" fmla="*/ 68696 h 138427"/>
              <a:gd name="connsiteX250" fmla="*/ 536538 w 2064430"/>
              <a:gd name="connsiteY250" fmla="*/ 68810 h 138427"/>
              <a:gd name="connsiteX251" fmla="*/ 518787 w 2064430"/>
              <a:gd name="connsiteY251" fmla="*/ 87368 h 138427"/>
              <a:gd name="connsiteX252" fmla="*/ 500807 w 2064430"/>
              <a:gd name="connsiteY252" fmla="*/ 68810 h 138427"/>
              <a:gd name="connsiteX253" fmla="*/ 518787 w 2064430"/>
              <a:gd name="connsiteY253" fmla="*/ 50600 h 138427"/>
              <a:gd name="connsiteX254" fmla="*/ 536538 w 2064430"/>
              <a:gd name="connsiteY254" fmla="*/ 68810 h 138427"/>
              <a:gd name="connsiteX255" fmla="*/ 519133 w 2064430"/>
              <a:gd name="connsiteY255" fmla="*/ 105233 h 138427"/>
              <a:gd name="connsiteX256" fmla="*/ 556247 w 2064430"/>
              <a:gd name="connsiteY256" fmla="*/ 68580 h 138427"/>
              <a:gd name="connsiteX257" fmla="*/ 519133 w 2064430"/>
              <a:gd name="connsiteY257" fmla="*/ 32734 h 138427"/>
              <a:gd name="connsiteX258" fmla="*/ 481097 w 2064430"/>
              <a:gd name="connsiteY258" fmla="*/ 68580 h 138427"/>
              <a:gd name="connsiteX259" fmla="*/ 519133 w 2064430"/>
              <a:gd name="connsiteY259" fmla="*/ 105233 h 138427"/>
              <a:gd name="connsiteX260" fmla="*/ 420009 w 2064430"/>
              <a:gd name="connsiteY260" fmla="*/ 80336 h 138427"/>
              <a:gd name="connsiteX261" fmla="*/ 420009 w 2064430"/>
              <a:gd name="connsiteY261" fmla="*/ 98548 h 138427"/>
              <a:gd name="connsiteX262" fmla="*/ 443983 w 2064430"/>
              <a:gd name="connsiteY262" fmla="*/ 105233 h 138427"/>
              <a:gd name="connsiteX263" fmla="*/ 472798 w 2064430"/>
              <a:gd name="connsiteY263" fmla="*/ 82181 h 138427"/>
              <a:gd name="connsiteX264" fmla="*/ 458161 w 2064430"/>
              <a:gd name="connsiteY264" fmla="*/ 64085 h 138427"/>
              <a:gd name="connsiteX265" fmla="*/ 444560 w 2064430"/>
              <a:gd name="connsiteY265" fmla="*/ 58322 h 138427"/>
              <a:gd name="connsiteX266" fmla="*/ 439142 w 2064430"/>
              <a:gd name="connsiteY266" fmla="*/ 52328 h 138427"/>
              <a:gd name="connsiteX267" fmla="*/ 447556 w 2064430"/>
              <a:gd name="connsiteY267" fmla="*/ 46565 h 138427"/>
              <a:gd name="connsiteX268" fmla="*/ 468764 w 2064430"/>
              <a:gd name="connsiteY268" fmla="*/ 56132 h 138427"/>
              <a:gd name="connsiteX269" fmla="*/ 468764 w 2064430"/>
              <a:gd name="connsiteY269" fmla="*/ 38612 h 138427"/>
              <a:gd name="connsiteX270" fmla="*/ 446634 w 2064430"/>
              <a:gd name="connsiteY270" fmla="*/ 32964 h 138427"/>
              <a:gd name="connsiteX271" fmla="*/ 420240 w 2064430"/>
              <a:gd name="connsiteY271" fmla="*/ 54288 h 138427"/>
              <a:gd name="connsiteX272" fmla="*/ 435685 w 2064430"/>
              <a:gd name="connsiteY272" fmla="*/ 73882 h 138427"/>
              <a:gd name="connsiteX273" fmla="*/ 448709 w 2064430"/>
              <a:gd name="connsiteY273" fmla="*/ 79299 h 138427"/>
              <a:gd name="connsiteX274" fmla="*/ 453550 w 2064430"/>
              <a:gd name="connsiteY274" fmla="*/ 85293 h 138427"/>
              <a:gd name="connsiteX275" fmla="*/ 444444 w 2064430"/>
              <a:gd name="connsiteY275" fmla="*/ 91401 h 138427"/>
              <a:gd name="connsiteX276" fmla="*/ 420125 w 2064430"/>
              <a:gd name="connsiteY276" fmla="*/ 80567 h 138427"/>
              <a:gd name="connsiteX277" fmla="*/ 389580 w 2064430"/>
              <a:gd name="connsiteY277" fmla="*/ 73421 h 138427"/>
              <a:gd name="connsiteX278" fmla="*/ 413785 w 2064430"/>
              <a:gd name="connsiteY278" fmla="*/ 53942 h 138427"/>
              <a:gd name="connsiteX279" fmla="*/ 413785 w 2064430"/>
              <a:gd name="connsiteY279" fmla="*/ 32734 h 138427"/>
              <a:gd name="connsiteX280" fmla="*/ 389580 w 2064430"/>
              <a:gd name="connsiteY280" fmla="*/ 46680 h 138427"/>
              <a:gd name="connsiteX281" fmla="*/ 389580 w 2064430"/>
              <a:gd name="connsiteY281" fmla="*/ 34117 h 138427"/>
              <a:gd name="connsiteX282" fmla="*/ 370447 w 2064430"/>
              <a:gd name="connsiteY282" fmla="*/ 34117 h 138427"/>
              <a:gd name="connsiteX283" fmla="*/ 370447 w 2064430"/>
              <a:gd name="connsiteY283" fmla="*/ 103850 h 138427"/>
              <a:gd name="connsiteX284" fmla="*/ 389580 w 2064430"/>
              <a:gd name="connsiteY284" fmla="*/ 103850 h 138427"/>
              <a:gd name="connsiteX285" fmla="*/ 389580 w 2064430"/>
              <a:gd name="connsiteY285" fmla="*/ 73421 h 138427"/>
              <a:gd name="connsiteX286" fmla="*/ 306823 w 2064430"/>
              <a:gd name="connsiteY286" fmla="*/ 62356 h 138427"/>
              <a:gd name="connsiteX287" fmla="*/ 322268 w 2064430"/>
              <a:gd name="connsiteY287" fmla="*/ 47948 h 138427"/>
              <a:gd name="connsiteX288" fmla="*/ 336791 w 2064430"/>
              <a:gd name="connsiteY288" fmla="*/ 62356 h 138427"/>
              <a:gd name="connsiteX289" fmla="*/ 306823 w 2064430"/>
              <a:gd name="connsiteY289" fmla="*/ 62356 h 138427"/>
              <a:gd name="connsiteX290" fmla="*/ 325611 w 2064430"/>
              <a:gd name="connsiteY290" fmla="*/ 105233 h 138427"/>
              <a:gd name="connsiteX291" fmla="*/ 350738 w 2064430"/>
              <a:gd name="connsiteY291" fmla="*/ 98778 h 138427"/>
              <a:gd name="connsiteX292" fmla="*/ 350738 w 2064430"/>
              <a:gd name="connsiteY292" fmla="*/ 82757 h 138427"/>
              <a:gd name="connsiteX293" fmla="*/ 327686 w 2064430"/>
              <a:gd name="connsiteY293" fmla="*/ 89096 h 138427"/>
              <a:gd name="connsiteX294" fmla="*/ 307400 w 2064430"/>
              <a:gd name="connsiteY294" fmla="*/ 75265 h 138427"/>
              <a:gd name="connsiteX295" fmla="*/ 356040 w 2064430"/>
              <a:gd name="connsiteY295" fmla="*/ 75265 h 138427"/>
              <a:gd name="connsiteX296" fmla="*/ 356501 w 2064430"/>
              <a:gd name="connsiteY296" fmla="*/ 67197 h 138427"/>
              <a:gd name="connsiteX297" fmla="*/ 322383 w 2064430"/>
              <a:gd name="connsiteY297" fmla="*/ 32734 h 138427"/>
              <a:gd name="connsiteX298" fmla="*/ 286653 w 2064430"/>
              <a:gd name="connsiteY298" fmla="*/ 69617 h 138427"/>
              <a:gd name="connsiteX299" fmla="*/ 325611 w 2064430"/>
              <a:gd name="connsiteY299" fmla="*/ 105118 h 138427"/>
              <a:gd name="connsiteX300" fmla="*/ 258183 w 2064430"/>
              <a:gd name="connsiteY300" fmla="*/ 68696 h 138427"/>
              <a:gd name="connsiteX301" fmla="*/ 240433 w 2064430"/>
              <a:gd name="connsiteY301" fmla="*/ 87368 h 138427"/>
              <a:gd name="connsiteX302" fmla="*/ 222337 w 2064430"/>
              <a:gd name="connsiteY302" fmla="*/ 68696 h 138427"/>
              <a:gd name="connsiteX303" fmla="*/ 240433 w 2064430"/>
              <a:gd name="connsiteY303" fmla="*/ 50600 h 138427"/>
              <a:gd name="connsiteX304" fmla="*/ 258183 w 2064430"/>
              <a:gd name="connsiteY304" fmla="*/ 68696 h 138427"/>
              <a:gd name="connsiteX305" fmla="*/ 243084 w 2064430"/>
              <a:gd name="connsiteY305" fmla="*/ 105233 h 138427"/>
              <a:gd name="connsiteX306" fmla="*/ 277778 w 2064430"/>
              <a:gd name="connsiteY306" fmla="*/ 68696 h 138427"/>
              <a:gd name="connsiteX307" fmla="*/ 243084 w 2064430"/>
              <a:gd name="connsiteY307" fmla="*/ 32734 h 138427"/>
              <a:gd name="connsiteX308" fmla="*/ 222337 w 2064430"/>
              <a:gd name="connsiteY308" fmla="*/ 41955 h 138427"/>
              <a:gd name="connsiteX309" fmla="*/ 222337 w 2064430"/>
              <a:gd name="connsiteY309" fmla="*/ 34117 h 138427"/>
              <a:gd name="connsiteX310" fmla="*/ 203204 w 2064430"/>
              <a:gd name="connsiteY310" fmla="*/ 34117 h 138427"/>
              <a:gd name="connsiteX311" fmla="*/ 203204 w 2064430"/>
              <a:gd name="connsiteY311" fmla="*/ 138428 h 138427"/>
              <a:gd name="connsiteX312" fmla="*/ 222337 w 2064430"/>
              <a:gd name="connsiteY312" fmla="*/ 138428 h 138427"/>
              <a:gd name="connsiteX313" fmla="*/ 222337 w 2064430"/>
              <a:gd name="connsiteY313" fmla="*/ 96012 h 138427"/>
              <a:gd name="connsiteX314" fmla="*/ 243084 w 2064430"/>
              <a:gd name="connsiteY314" fmla="*/ 105233 h 138427"/>
              <a:gd name="connsiteX315" fmla="*/ 108114 w 2064430"/>
              <a:gd name="connsiteY315" fmla="*/ 68696 h 138427"/>
              <a:gd name="connsiteX316" fmla="*/ 123444 w 2064430"/>
              <a:gd name="connsiteY316" fmla="*/ 51176 h 138427"/>
              <a:gd name="connsiteX317" fmla="*/ 135777 w 2064430"/>
              <a:gd name="connsiteY317" fmla="*/ 65929 h 138427"/>
              <a:gd name="connsiteX318" fmla="*/ 135777 w 2064430"/>
              <a:gd name="connsiteY318" fmla="*/ 103850 h 138427"/>
              <a:gd name="connsiteX319" fmla="*/ 155141 w 2064430"/>
              <a:gd name="connsiteY319" fmla="*/ 103850 h 138427"/>
              <a:gd name="connsiteX320" fmla="*/ 155141 w 2064430"/>
              <a:gd name="connsiteY320" fmla="*/ 61203 h 138427"/>
              <a:gd name="connsiteX321" fmla="*/ 129322 w 2064430"/>
              <a:gd name="connsiteY321" fmla="*/ 32734 h 138427"/>
              <a:gd name="connsiteX322" fmla="*/ 108114 w 2064430"/>
              <a:gd name="connsiteY322" fmla="*/ 42416 h 138427"/>
              <a:gd name="connsiteX323" fmla="*/ 108114 w 2064430"/>
              <a:gd name="connsiteY323" fmla="*/ 34117 h 138427"/>
              <a:gd name="connsiteX324" fmla="*/ 88981 w 2064430"/>
              <a:gd name="connsiteY324" fmla="*/ 34117 h 138427"/>
              <a:gd name="connsiteX325" fmla="*/ 88981 w 2064430"/>
              <a:gd name="connsiteY325" fmla="*/ 103850 h 138427"/>
              <a:gd name="connsiteX326" fmla="*/ 108114 w 2064430"/>
              <a:gd name="connsiteY326" fmla="*/ 103850 h 138427"/>
              <a:gd name="connsiteX327" fmla="*/ 108114 w 2064430"/>
              <a:gd name="connsiteY327" fmla="*/ 68696 h 138427"/>
              <a:gd name="connsiteX328" fmla="*/ 55555 w 2064430"/>
              <a:gd name="connsiteY328" fmla="*/ 68810 h 138427"/>
              <a:gd name="connsiteX329" fmla="*/ 37805 w 2064430"/>
              <a:gd name="connsiteY329" fmla="*/ 87368 h 138427"/>
              <a:gd name="connsiteX330" fmla="*/ 19825 w 2064430"/>
              <a:gd name="connsiteY330" fmla="*/ 68810 h 138427"/>
              <a:gd name="connsiteX331" fmla="*/ 37805 w 2064430"/>
              <a:gd name="connsiteY331" fmla="*/ 50600 h 138427"/>
              <a:gd name="connsiteX332" fmla="*/ 55555 w 2064430"/>
              <a:gd name="connsiteY332" fmla="*/ 68810 h 138427"/>
              <a:gd name="connsiteX333" fmla="*/ 38036 w 2064430"/>
              <a:gd name="connsiteY333" fmla="*/ 105233 h 138427"/>
              <a:gd name="connsiteX334" fmla="*/ 75150 w 2064430"/>
              <a:gd name="connsiteY334" fmla="*/ 68580 h 138427"/>
              <a:gd name="connsiteX335" fmla="*/ 38036 w 2064430"/>
              <a:gd name="connsiteY335" fmla="*/ 32734 h 138427"/>
              <a:gd name="connsiteX336" fmla="*/ 0 w 2064430"/>
              <a:gd name="connsiteY336" fmla="*/ 68580 h 138427"/>
              <a:gd name="connsiteX337" fmla="*/ 38036 w 2064430"/>
              <a:gd name="connsiteY337" fmla="*/ 105233 h 1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2064430" h="138427">
                <a:moveTo>
                  <a:pt x="2011641" y="80336"/>
                </a:moveTo>
                <a:lnTo>
                  <a:pt x="2011641" y="98548"/>
                </a:lnTo>
                <a:cubicBezTo>
                  <a:pt x="2017866" y="102697"/>
                  <a:pt x="2026395" y="105233"/>
                  <a:pt x="2035616" y="105233"/>
                </a:cubicBezTo>
                <a:cubicBezTo>
                  <a:pt x="2052098" y="105233"/>
                  <a:pt x="2064431" y="96819"/>
                  <a:pt x="2064431" y="82181"/>
                </a:cubicBezTo>
                <a:cubicBezTo>
                  <a:pt x="2064431" y="73652"/>
                  <a:pt x="2059705" y="68349"/>
                  <a:pt x="2049793" y="64085"/>
                </a:cubicBezTo>
                <a:lnTo>
                  <a:pt x="2036192" y="58322"/>
                </a:lnTo>
                <a:cubicBezTo>
                  <a:pt x="2032158" y="56823"/>
                  <a:pt x="2030775" y="55325"/>
                  <a:pt x="2030775" y="52328"/>
                </a:cubicBezTo>
                <a:cubicBezTo>
                  <a:pt x="2030775" y="48755"/>
                  <a:pt x="2034002" y="46565"/>
                  <a:pt x="2039189" y="46565"/>
                </a:cubicBezTo>
                <a:cubicBezTo>
                  <a:pt x="2045528" y="46565"/>
                  <a:pt x="2053596" y="50138"/>
                  <a:pt x="2060397" y="56132"/>
                </a:cubicBezTo>
                <a:lnTo>
                  <a:pt x="2060397" y="38612"/>
                </a:lnTo>
                <a:cubicBezTo>
                  <a:pt x="2054288" y="34924"/>
                  <a:pt x="2046565" y="32964"/>
                  <a:pt x="2038267" y="32964"/>
                </a:cubicBezTo>
                <a:cubicBezTo>
                  <a:pt x="2022361" y="32964"/>
                  <a:pt x="2011872" y="41033"/>
                  <a:pt x="2011872" y="54288"/>
                </a:cubicBezTo>
                <a:cubicBezTo>
                  <a:pt x="2011872" y="64892"/>
                  <a:pt x="2017981" y="69963"/>
                  <a:pt x="2027317" y="73882"/>
                </a:cubicBezTo>
                <a:lnTo>
                  <a:pt x="2040342" y="79299"/>
                </a:lnTo>
                <a:cubicBezTo>
                  <a:pt x="2044030" y="80913"/>
                  <a:pt x="2045182" y="82757"/>
                  <a:pt x="2045182" y="85293"/>
                </a:cubicBezTo>
                <a:cubicBezTo>
                  <a:pt x="2045182" y="88981"/>
                  <a:pt x="2041725" y="91401"/>
                  <a:pt x="2036077" y="91401"/>
                </a:cubicBezTo>
                <a:cubicBezTo>
                  <a:pt x="2028009" y="91401"/>
                  <a:pt x="2019364" y="87828"/>
                  <a:pt x="2011757" y="80567"/>
                </a:cubicBezTo>
                <a:moveTo>
                  <a:pt x="2003343" y="100392"/>
                </a:moveTo>
                <a:lnTo>
                  <a:pt x="2003343" y="83679"/>
                </a:lnTo>
                <a:cubicBezTo>
                  <a:pt x="1999078" y="86445"/>
                  <a:pt x="1994237" y="87713"/>
                  <a:pt x="1989050" y="87713"/>
                </a:cubicBezTo>
                <a:cubicBezTo>
                  <a:pt x="1982596" y="87713"/>
                  <a:pt x="1977524" y="84371"/>
                  <a:pt x="1977524" y="76533"/>
                </a:cubicBezTo>
                <a:lnTo>
                  <a:pt x="1977524" y="50484"/>
                </a:lnTo>
                <a:lnTo>
                  <a:pt x="2002536" y="50484"/>
                </a:lnTo>
                <a:lnTo>
                  <a:pt x="2002536" y="34117"/>
                </a:lnTo>
                <a:lnTo>
                  <a:pt x="1977524" y="34117"/>
                </a:lnTo>
                <a:lnTo>
                  <a:pt x="1977524" y="13947"/>
                </a:lnTo>
                <a:lnTo>
                  <a:pt x="1958276" y="13947"/>
                </a:lnTo>
                <a:lnTo>
                  <a:pt x="1958276" y="77455"/>
                </a:lnTo>
                <a:cubicBezTo>
                  <a:pt x="1958276" y="97280"/>
                  <a:pt x="1968419" y="105233"/>
                  <a:pt x="1985016" y="105233"/>
                </a:cubicBezTo>
                <a:cubicBezTo>
                  <a:pt x="1991932" y="105233"/>
                  <a:pt x="1998271" y="103734"/>
                  <a:pt x="2003228" y="100392"/>
                </a:cubicBezTo>
                <a:moveTo>
                  <a:pt x="1896957" y="62356"/>
                </a:moveTo>
                <a:cubicBezTo>
                  <a:pt x="1898571" y="54057"/>
                  <a:pt x="1903758" y="47948"/>
                  <a:pt x="1912402" y="47948"/>
                </a:cubicBezTo>
                <a:cubicBezTo>
                  <a:pt x="1921047" y="47948"/>
                  <a:pt x="1926003" y="54173"/>
                  <a:pt x="1926925" y="62356"/>
                </a:cubicBezTo>
                <a:lnTo>
                  <a:pt x="1896957" y="62356"/>
                </a:lnTo>
                <a:close/>
                <a:moveTo>
                  <a:pt x="1915745" y="105233"/>
                </a:moveTo>
                <a:cubicBezTo>
                  <a:pt x="1924620" y="105233"/>
                  <a:pt x="1933149" y="103158"/>
                  <a:pt x="1940872" y="98778"/>
                </a:cubicBezTo>
                <a:lnTo>
                  <a:pt x="1940872" y="82757"/>
                </a:lnTo>
                <a:cubicBezTo>
                  <a:pt x="1933495" y="87022"/>
                  <a:pt x="1925773" y="89096"/>
                  <a:pt x="1917820" y="89096"/>
                </a:cubicBezTo>
                <a:cubicBezTo>
                  <a:pt x="1907561" y="89096"/>
                  <a:pt x="1899954" y="83795"/>
                  <a:pt x="1897534" y="75265"/>
                </a:cubicBezTo>
                <a:lnTo>
                  <a:pt x="1946174" y="75265"/>
                </a:lnTo>
                <a:cubicBezTo>
                  <a:pt x="1946404" y="72614"/>
                  <a:pt x="1946635" y="69963"/>
                  <a:pt x="1946635" y="67197"/>
                </a:cubicBezTo>
                <a:cubicBezTo>
                  <a:pt x="1946635" y="47142"/>
                  <a:pt x="1932688" y="32734"/>
                  <a:pt x="1912518" y="32734"/>
                </a:cubicBezTo>
                <a:cubicBezTo>
                  <a:pt x="1891079" y="32734"/>
                  <a:pt x="1876787" y="48410"/>
                  <a:pt x="1876787" y="69617"/>
                </a:cubicBezTo>
                <a:cubicBezTo>
                  <a:pt x="1876787" y="90825"/>
                  <a:pt x="1893845" y="105118"/>
                  <a:pt x="1915745" y="105118"/>
                </a:cubicBezTo>
                <a:moveTo>
                  <a:pt x="1843707" y="103850"/>
                </a:moveTo>
                <a:lnTo>
                  <a:pt x="1862840" y="103850"/>
                </a:lnTo>
                <a:lnTo>
                  <a:pt x="1862840" y="115"/>
                </a:lnTo>
                <a:lnTo>
                  <a:pt x="1843707" y="115"/>
                </a:lnTo>
                <a:lnTo>
                  <a:pt x="1843707" y="103850"/>
                </a:lnTo>
                <a:close/>
                <a:moveTo>
                  <a:pt x="1792531" y="87368"/>
                </a:moveTo>
                <a:cubicBezTo>
                  <a:pt x="1782158" y="87368"/>
                  <a:pt x="1774435" y="79645"/>
                  <a:pt x="1774435" y="68696"/>
                </a:cubicBezTo>
                <a:cubicBezTo>
                  <a:pt x="1774435" y="57746"/>
                  <a:pt x="1782158" y="50600"/>
                  <a:pt x="1792531" y="50600"/>
                </a:cubicBezTo>
                <a:cubicBezTo>
                  <a:pt x="1802905" y="50600"/>
                  <a:pt x="1810281" y="58206"/>
                  <a:pt x="1810281" y="68696"/>
                </a:cubicBezTo>
                <a:cubicBezTo>
                  <a:pt x="1810281" y="79184"/>
                  <a:pt x="1802789" y="87368"/>
                  <a:pt x="1792531" y="87368"/>
                </a:cubicBezTo>
                <a:moveTo>
                  <a:pt x="1829876" y="68696"/>
                </a:moveTo>
                <a:cubicBezTo>
                  <a:pt x="1829876" y="47948"/>
                  <a:pt x="1815353" y="32734"/>
                  <a:pt x="1795182" y="32734"/>
                </a:cubicBezTo>
                <a:cubicBezTo>
                  <a:pt x="1786768" y="32734"/>
                  <a:pt x="1779737" y="36192"/>
                  <a:pt x="1774435" y="41955"/>
                </a:cubicBezTo>
                <a:lnTo>
                  <a:pt x="1774435" y="0"/>
                </a:lnTo>
                <a:lnTo>
                  <a:pt x="1755302" y="0"/>
                </a:lnTo>
                <a:lnTo>
                  <a:pt x="1755302" y="103734"/>
                </a:lnTo>
                <a:lnTo>
                  <a:pt x="1774435" y="103734"/>
                </a:lnTo>
                <a:lnTo>
                  <a:pt x="1774435" y="95897"/>
                </a:lnTo>
                <a:cubicBezTo>
                  <a:pt x="1779737" y="101660"/>
                  <a:pt x="1786768" y="105118"/>
                  <a:pt x="1795182" y="105118"/>
                </a:cubicBezTo>
                <a:cubicBezTo>
                  <a:pt x="1815468" y="105118"/>
                  <a:pt x="1829876" y="89672"/>
                  <a:pt x="1829876" y="68580"/>
                </a:cubicBezTo>
                <a:moveTo>
                  <a:pt x="1699286" y="50600"/>
                </a:moveTo>
                <a:cubicBezTo>
                  <a:pt x="1709659" y="50600"/>
                  <a:pt x="1717266" y="58437"/>
                  <a:pt x="1717266" y="69272"/>
                </a:cubicBezTo>
                <a:cubicBezTo>
                  <a:pt x="1717266" y="80106"/>
                  <a:pt x="1709659" y="87368"/>
                  <a:pt x="1699286" y="87368"/>
                </a:cubicBezTo>
                <a:cubicBezTo>
                  <a:pt x="1688912" y="87368"/>
                  <a:pt x="1681766" y="79760"/>
                  <a:pt x="1681766" y="69272"/>
                </a:cubicBezTo>
                <a:cubicBezTo>
                  <a:pt x="1681766" y="58783"/>
                  <a:pt x="1689258" y="50600"/>
                  <a:pt x="1699286" y="50600"/>
                </a:cubicBezTo>
                <a:moveTo>
                  <a:pt x="1717266" y="103850"/>
                </a:moveTo>
                <a:lnTo>
                  <a:pt x="1736630" y="103850"/>
                </a:lnTo>
                <a:lnTo>
                  <a:pt x="1736630" y="34117"/>
                </a:lnTo>
                <a:lnTo>
                  <a:pt x="1717266" y="34117"/>
                </a:lnTo>
                <a:lnTo>
                  <a:pt x="1717266" y="42185"/>
                </a:lnTo>
                <a:cubicBezTo>
                  <a:pt x="1712310" y="36192"/>
                  <a:pt x="1705049" y="32734"/>
                  <a:pt x="1696635" y="32734"/>
                </a:cubicBezTo>
                <a:cubicBezTo>
                  <a:pt x="1676118" y="32734"/>
                  <a:pt x="1661941" y="48179"/>
                  <a:pt x="1661941" y="69272"/>
                </a:cubicBezTo>
                <a:cubicBezTo>
                  <a:pt x="1661941" y="90365"/>
                  <a:pt x="1676349" y="105233"/>
                  <a:pt x="1696635" y="105233"/>
                </a:cubicBezTo>
                <a:cubicBezTo>
                  <a:pt x="1705049" y="105233"/>
                  <a:pt x="1712310" y="101775"/>
                  <a:pt x="1717266" y="96012"/>
                </a:cubicBezTo>
                <a:lnTo>
                  <a:pt x="1717266" y="103850"/>
                </a:lnTo>
                <a:close/>
                <a:moveTo>
                  <a:pt x="1654680" y="100392"/>
                </a:moveTo>
                <a:lnTo>
                  <a:pt x="1654680" y="83679"/>
                </a:lnTo>
                <a:cubicBezTo>
                  <a:pt x="1650415" y="86445"/>
                  <a:pt x="1645574" y="87713"/>
                  <a:pt x="1640387" y="87713"/>
                </a:cubicBezTo>
                <a:cubicBezTo>
                  <a:pt x="1633933" y="87713"/>
                  <a:pt x="1628861" y="84371"/>
                  <a:pt x="1628861" y="76533"/>
                </a:cubicBezTo>
                <a:lnTo>
                  <a:pt x="1628861" y="50484"/>
                </a:lnTo>
                <a:lnTo>
                  <a:pt x="1653873" y="50484"/>
                </a:lnTo>
                <a:lnTo>
                  <a:pt x="1653873" y="34117"/>
                </a:lnTo>
                <a:lnTo>
                  <a:pt x="1628861" y="34117"/>
                </a:lnTo>
                <a:lnTo>
                  <a:pt x="1628861" y="13947"/>
                </a:lnTo>
                <a:lnTo>
                  <a:pt x="1609613" y="13947"/>
                </a:lnTo>
                <a:lnTo>
                  <a:pt x="1609613" y="77455"/>
                </a:lnTo>
                <a:cubicBezTo>
                  <a:pt x="1609613" y="97280"/>
                  <a:pt x="1619756" y="105233"/>
                  <a:pt x="1636353" y="105233"/>
                </a:cubicBezTo>
                <a:cubicBezTo>
                  <a:pt x="1643269" y="105233"/>
                  <a:pt x="1649608" y="103734"/>
                  <a:pt x="1654565" y="100392"/>
                </a:cubicBezTo>
                <a:moveTo>
                  <a:pt x="1524320" y="50600"/>
                </a:moveTo>
                <a:cubicBezTo>
                  <a:pt x="1534693" y="50600"/>
                  <a:pt x="1542301" y="58437"/>
                  <a:pt x="1542301" y="69272"/>
                </a:cubicBezTo>
                <a:cubicBezTo>
                  <a:pt x="1542301" y="80106"/>
                  <a:pt x="1534693" y="87368"/>
                  <a:pt x="1524320" y="87368"/>
                </a:cubicBezTo>
                <a:cubicBezTo>
                  <a:pt x="1513947" y="87368"/>
                  <a:pt x="1506801" y="79760"/>
                  <a:pt x="1506801" y="69272"/>
                </a:cubicBezTo>
                <a:cubicBezTo>
                  <a:pt x="1506801" y="58783"/>
                  <a:pt x="1514292" y="50600"/>
                  <a:pt x="1524320" y="50600"/>
                </a:cubicBezTo>
                <a:moveTo>
                  <a:pt x="1542301" y="103850"/>
                </a:moveTo>
                <a:lnTo>
                  <a:pt x="1561665" y="103850"/>
                </a:lnTo>
                <a:lnTo>
                  <a:pt x="1561665" y="115"/>
                </a:lnTo>
                <a:lnTo>
                  <a:pt x="1542301" y="115"/>
                </a:lnTo>
                <a:lnTo>
                  <a:pt x="1542301" y="42185"/>
                </a:lnTo>
                <a:cubicBezTo>
                  <a:pt x="1537229" y="36192"/>
                  <a:pt x="1530083" y="32734"/>
                  <a:pt x="1521669" y="32734"/>
                </a:cubicBezTo>
                <a:cubicBezTo>
                  <a:pt x="1501383" y="32734"/>
                  <a:pt x="1486976" y="48179"/>
                  <a:pt x="1486976" y="69272"/>
                </a:cubicBezTo>
                <a:cubicBezTo>
                  <a:pt x="1486976" y="90365"/>
                  <a:pt x="1501383" y="105233"/>
                  <a:pt x="1521669" y="105233"/>
                </a:cubicBezTo>
                <a:cubicBezTo>
                  <a:pt x="1530083" y="105233"/>
                  <a:pt x="1537114" y="101775"/>
                  <a:pt x="1542301" y="96012"/>
                </a:cubicBezTo>
                <a:lnTo>
                  <a:pt x="1542301" y="103850"/>
                </a:lnTo>
                <a:close/>
                <a:moveTo>
                  <a:pt x="1427962" y="68696"/>
                </a:moveTo>
                <a:cubicBezTo>
                  <a:pt x="1427962" y="59013"/>
                  <a:pt x="1433956" y="51176"/>
                  <a:pt x="1443292" y="51176"/>
                </a:cubicBezTo>
                <a:cubicBezTo>
                  <a:pt x="1451706" y="51176"/>
                  <a:pt x="1455625" y="56708"/>
                  <a:pt x="1455625" y="65929"/>
                </a:cubicBezTo>
                <a:lnTo>
                  <a:pt x="1455625" y="103850"/>
                </a:lnTo>
                <a:lnTo>
                  <a:pt x="1474989" y="103850"/>
                </a:lnTo>
                <a:lnTo>
                  <a:pt x="1474989" y="61203"/>
                </a:lnTo>
                <a:cubicBezTo>
                  <a:pt x="1474989" y="45067"/>
                  <a:pt x="1465307" y="32734"/>
                  <a:pt x="1449170" y="32734"/>
                </a:cubicBezTo>
                <a:cubicBezTo>
                  <a:pt x="1440180" y="32734"/>
                  <a:pt x="1433149" y="36422"/>
                  <a:pt x="1427962" y="42416"/>
                </a:cubicBezTo>
                <a:lnTo>
                  <a:pt x="1427962" y="34117"/>
                </a:lnTo>
                <a:lnTo>
                  <a:pt x="1408829" y="34117"/>
                </a:lnTo>
                <a:lnTo>
                  <a:pt x="1408829" y="103850"/>
                </a:lnTo>
                <a:lnTo>
                  <a:pt x="1427962" y="103850"/>
                </a:lnTo>
                <a:lnTo>
                  <a:pt x="1427962" y="68696"/>
                </a:lnTo>
                <a:close/>
                <a:moveTo>
                  <a:pt x="1352812" y="50600"/>
                </a:moveTo>
                <a:cubicBezTo>
                  <a:pt x="1363186" y="50600"/>
                  <a:pt x="1370793" y="58437"/>
                  <a:pt x="1370793" y="69272"/>
                </a:cubicBezTo>
                <a:cubicBezTo>
                  <a:pt x="1370793" y="80106"/>
                  <a:pt x="1363186" y="87368"/>
                  <a:pt x="1352812" y="87368"/>
                </a:cubicBezTo>
                <a:cubicBezTo>
                  <a:pt x="1342439" y="87368"/>
                  <a:pt x="1335293" y="79760"/>
                  <a:pt x="1335293" y="69272"/>
                </a:cubicBezTo>
                <a:cubicBezTo>
                  <a:pt x="1335293" y="58783"/>
                  <a:pt x="1342785" y="50600"/>
                  <a:pt x="1352812" y="50600"/>
                </a:cubicBezTo>
                <a:moveTo>
                  <a:pt x="1370793" y="103850"/>
                </a:moveTo>
                <a:lnTo>
                  <a:pt x="1390157" y="103850"/>
                </a:lnTo>
                <a:lnTo>
                  <a:pt x="1390157" y="34117"/>
                </a:lnTo>
                <a:lnTo>
                  <a:pt x="1370793" y="34117"/>
                </a:lnTo>
                <a:lnTo>
                  <a:pt x="1370793" y="42185"/>
                </a:lnTo>
                <a:cubicBezTo>
                  <a:pt x="1365837" y="36192"/>
                  <a:pt x="1358575" y="32734"/>
                  <a:pt x="1350162" y="32734"/>
                </a:cubicBezTo>
                <a:cubicBezTo>
                  <a:pt x="1329645" y="32734"/>
                  <a:pt x="1315468" y="48179"/>
                  <a:pt x="1315468" y="69272"/>
                </a:cubicBezTo>
                <a:cubicBezTo>
                  <a:pt x="1315468" y="90365"/>
                  <a:pt x="1329876" y="105233"/>
                  <a:pt x="1350162" y="105233"/>
                </a:cubicBezTo>
                <a:cubicBezTo>
                  <a:pt x="1358575" y="105233"/>
                  <a:pt x="1365837" y="101775"/>
                  <a:pt x="1370793" y="96012"/>
                </a:cubicBezTo>
                <a:lnTo>
                  <a:pt x="1370793" y="103850"/>
                </a:lnTo>
                <a:close/>
                <a:moveTo>
                  <a:pt x="1223721" y="80336"/>
                </a:moveTo>
                <a:lnTo>
                  <a:pt x="1223721" y="98548"/>
                </a:lnTo>
                <a:cubicBezTo>
                  <a:pt x="1229945" y="102697"/>
                  <a:pt x="1238474" y="105233"/>
                  <a:pt x="1247695" y="105233"/>
                </a:cubicBezTo>
                <a:cubicBezTo>
                  <a:pt x="1264177" y="105233"/>
                  <a:pt x="1276510" y="96819"/>
                  <a:pt x="1276510" y="82181"/>
                </a:cubicBezTo>
                <a:cubicBezTo>
                  <a:pt x="1276510" y="73652"/>
                  <a:pt x="1271784" y="68349"/>
                  <a:pt x="1261872" y="64085"/>
                </a:cubicBezTo>
                <a:lnTo>
                  <a:pt x="1248271" y="58322"/>
                </a:lnTo>
                <a:cubicBezTo>
                  <a:pt x="1244237" y="56823"/>
                  <a:pt x="1242854" y="55325"/>
                  <a:pt x="1242854" y="52328"/>
                </a:cubicBezTo>
                <a:cubicBezTo>
                  <a:pt x="1242854" y="48755"/>
                  <a:pt x="1246081" y="46565"/>
                  <a:pt x="1251268" y="46565"/>
                </a:cubicBezTo>
                <a:cubicBezTo>
                  <a:pt x="1257607" y="46565"/>
                  <a:pt x="1265675" y="50138"/>
                  <a:pt x="1272476" y="56132"/>
                </a:cubicBezTo>
                <a:lnTo>
                  <a:pt x="1272476" y="38612"/>
                </a:lnTo>
                <a:cubicBezTo>
                  <a:pt x="1266367" y="34924"/>
                  <a:pt x="1258645" y="32964"/>
                  <a:pt x="1250346" y="32964"/>
                </a:cubicBezTo>
                <a:cubicBezTo>
                  <a:pt x="1234440" y="32964"/>
                  <a:pt x="1223951" y="41033"/>
                  <a:pt x="1223951" y="54288"/>
                </a:cubicBezTo>
                <a:cubicBezTo>
                  <a:pt x="1223951" y="64892"/>
                  <a:pt x="1230060" y="69963"/>
                  <a:pt x="1239396" y="73882"/>
                </a:cubicBezTo>
                <a:lnTo>
                  <a:pt x="1252421" y="79299"/>
                </a:lnTo>
                <a:cubicBezTo>
                  <a:pt x="1256109" y="80913"/>
                  <a:pt x="1257262" y="82757"/>
                  <a:pt x="1257262" y="85293"/>
                </a:cubicBezTo>
                <a:cubicBezTo>
                  <a:pt x="1257262" y="88981"/>
                  <a:pt x="1253804" y="91401"/>
                  <a:pt x="1248156" y="91401"/>
                </a:cubicBezTo>
                <a:cubicBezTo>
                  <a:pt x="1240088" y="91401"/>
                  <a:pt x="1231443" y="87828"/>
                  <a:pt x="1223836" y="80567"/>
                </a:cubicBezTo>
                <a:moveTo>
                  <a:pt x="1164131" y="62356"/>
                </a:moveTo>
                <a:cubicBezTo>
                  <a:pt x="1165745" y="54057"/>
                  <a:pt x="1170931" y="47948"/>
                  <a:pt x="1179576" y="47948"/>
                </a:cubicBezTo>
                <a:cubicBezTo>
                  <a:pt x="1188220" y="47948"/>
                  <a:pt x="1193177" y="54173"/>
                  <a:pt x="1194099" y="62356"/>
                </a:cubicBezTo>
                <a:lnTo>
                  <a:pt x="1164131" y="62356"/>
                </a:lnTo>
                <a:close/>
                <a:moveTo>
                  <a:pt x="1182918" y="105233"/>
                </a:moveTo>
                <a:cubicBezTo>
                  <a:pt x="1191793" y="105233"/>
                  <a:pt x="1200323" y="103158"/>
                  <a:pt x="1208045" y="98778"/>
                </a:cubicBezTo>
                <a:lnTo>
                  <a:pt x="1208045" y="82757"/>
                </a:lnTo>
                <a:cubicBezTo>
                  <a:pt x="1200669" y="87022"/>
                  <a:pt x="1192946" y="89096"/>
                  <a:pt x="1184993" y="89096"/>
                </a:cubicBezTo>
                <a:cubicBezTo>
                  <a:pt x="1174735" y="89096"/>
                  <a:pt x="1167128" y="83795"/>
                  <a:pt x="1164707" y="75265"/>
                </a:cubicBezTo>
                <a:lnTo>
                  <a:pt x="1213347" y="75265"/>
                </a:lnTo>
                <a:cubicBezTo>
                  <a:pt x="1213578" y="72614"/>
                  <a:pt x="1213808" y="69963"/>
                  <a:pt x="1213808" y="67197"/>
                </a:cubicBezTo>
                <a:cubicBezTo>
                  <a:pt x="1213808" y="47142"/>
                  <a:pt x="1199862" y="32734"/>
                  <a:pt x="1179691" y="32734"/>
                </a:cubicBezTo>
                <a:cubicBezTo>
                  <a:pt x="1158253" y="32734"/>
                  <a:pt x="1143960" y="48410"/>
                  <a:pt x="1143960" y="69617"/>
                </a:cubicBezTo>
                <a:cubicBezTo>
                  <a:pt x="1143960" y="90825"/>
                  <a:pt x="1161019" y="105118"/>
                  <a:pt x="1182918" y="105118"/>
                </a:cubicBezTo>
                <a:moveTo>
                  <a:pt x="1084832" y="68696"/>
                </a:moveTo>
                <a:cubicBezTo>
                  <a:pt x="1084832" y="59013"/>
                  <a:pt x="1090825" y="51176"/>
                  <a:pt x="1100162" y="51176"/>
                </a:cubicBezTo>
                <a:cubicBezTo>
                  <a:pt x="1108576" y="51176"/>
                  <a:pt x="1112494" y="56708"/>
                  <a:pt x="1112494" y="65929"/>
                </a:cubicBezTo>
                <a:lnTo>
                  <a:pt x="1112494" y="103850"/>
                </a:lnTo>
                <a:lnTo>
                  <a:pt x="1131858" y="103850"/>
                </a:lnTo>
                <a:lnTo>
                  <a:pt x="1131858" y="61203"/>
                </a:lnTo>
                <a:cubicBezTo>
                  <a:pt x="1131858" y="45067"/>
                  <a:pt x="1122176" y="32734"/>
                  <a:pt x="1106040" y="32734"/>
                </a:cubicBezTo>
                <a:cubicBezTo>
                  <a:pt x="1097050" y="32734"/>
                  <a:pt x="1090019" y="36422"/>
                  <a:pt x="1084832" y="42416"/>
                </a:cubicBezTo>
                <a:lnTo>
                  <a:pt x="1084832" y="34117"/>
                </a:lnTo>
                <a:lnTo>
                  <a:pt x="1065699" y="34117"/>
                </a:lnTo>
                <a:lnTo>
                  <a:pt x="1065699" y="103850"/>
                </a:lnTo>
                <a:lnTo>
                  <a:pt x="1084832" y="103850"/>
                </a:lnTo>
                <a:lnTo>
                  <a:pt x="1084832" y="68696"/>
                </a:lnTo>
                <a:close/>
                <a:moveTo>
                  <a:pt x="1032273" y="68810"/>
                </a:moveTo>
                <a:cubicBezTo>
                  <a:pt x="1032273" y="79645"/>
                  <a:pt x="1024781" y="87368"/>
                  <a:pt x="1014523" y="87368"/>
                </a:cubicBezTo>
                <a:cubicBezTo>
                  <a:pt x="1004265" y="87368"/>
                  <a:pt x="996542" y="79645"/>
                  <a:pt x="996542" y="68810"/>
                </a:cubicBezTo>
                <a:cubicBezTo>
                  <a:pt x="996542" y="57976"/>
                  <a:pt x="1004034" y="50600"/>
                  <a:pt x="1014523" y="50600"/>
                </a:cubicBezTo>
                <a:cubicBezTo>
                  <a:pt x="1025012" y="50600"/>
                  <a:pt x="1032273" y="58206"/>
                  <a:pt x="1032273" y="68810"/>
                </a:cubicBezTo>
                <a:moveTo>
                  <a:pt x="1014869" y="105233"/>
                </a:moveTo>
                <a:cubicBezTo>
                  <a:pt x="1036192" y="105233"/>
                  <a:pt x="1051983" y="90134"/>
                  <a:pt x="1051983" y="68580"/>
                </a:cubicBezTo>
                <a:cubicBezTo>
                  <a:pt x="1051983" y="47026"/>
                  <a:pt x="1036192" y="32734"/>
                  <a:pt x="1014869" y="32734"/>
                </a:cubicBezTo>
                <a:cubicBezTo>
                  <a:pt x="993546" y="32734"/>
                  <a:pt x="976833" y="47372"/>
                  <a:pt x="976833" y="68580"/>
                </a:cubicBezTo>
                <a:cubicBezTo>
                  <a:pt x="976833" y="89788"/>
                  <a:pt x="992969" y="105233"/>
                  <a:pt x="1014869" y="105233"/>
                </a:cubicBezTo>
                <a:moveTo>
                  <a:pt x="917704" y="68696"/>
                </a:moveTo>
                <a:cubicBezTo>
                  <a:pt x="917704" y="59013"/>
                  <a:pt x="923698" y="51176"/>
                  <a:pt x="933034" y="51176"/>
                </a:cubicBezTo>
                <a:cubicBezTo>
                  <a:pt x="941448" y="51176"/>
                  <a:pt x="945367" y="56708"/>
                  <a:pt x="945367" y="65929"/>
                </a:cubicBezTo>
                <a:lnTo>
                  <a:pt x="945367" y="103850"/>
                </a:lnTo>
                <a:lnTo>
                  <a:pt x="964730" y="103850"/>
                </a:lnTo>
                <a:lnTo>
                  <a:pt x="964730" y="61203"/>
                </a:lnTo>
                <a:cubicBezTo>
                  <a:pt x="964730" y="45067"/>
                  <a:pt x="955049" y="32734"/>
                  <a:pt x="938912" y="32734"/>
                </a:cubicBezTo>
                <a:cubicBezTo>
                  <a:pt x="929922" y="32734"/>
                  <a:pt x="922891" y="36422"/>
                  <a:pt x="917704" y="42416"/>
                </a:cubicBezTo>
                <a:lnTo>
                  <a:pt x="917704" y="115"/>
                </a:lnTo>
                <a:lnTo>
                  <a:pt x="898571" y="115"/>
                </a:lnTo>
                <a:lnTo>
                  <a:pt x="898571" y="103850"/>
                </a:lnTo>
                <a:lnTo>
                  <a:pt x="917704" y="103850"/>
                </a:lnTo>
                <a:lnTo>
                  <a:pt x="917704" y="68696"/>
                </a:lnTo>
                <a:close/>
                <a:moveTo>
                  <a:pt x="865145" y="68696"/>
                </a:moveTo>
                <a:cubicBezTo>
                  <a:pt x="865145" y="79645"/>
                  <a:pt x="857653" y="87368"/>
                  <a:pt x="847395" y="87368"/>
                </a:cubicBezTo>
                <a:cubicBezTo>
                  <a:pt x="837137" y="87368"/>
                  <a:pt x="829299" y="79645"/>
                  <a:pt x="829299" y="68696"/>
                </a:cubicBezTo>
                <a:cubicBezTo>
                  <a:pt x="829299" y="57746"/>
                  <a:pt x="837022" y="50600"/>
                  <a:pt x="847395" y="50600"/>
                </a:cubicBezTo>
                <a:cubicBezTo>
                  <a:pt x="857769" y="50600"/>
                  <a:pt x="865145" y="58206"/>
                  <a:pt x="865145" y="68696"/>
                </a:cubicBezTo>
                <a:moveTo>
                  <a:pt x="850161" y="105233"/>
                </a:moveTo>
                <a:cubicBezTo>
                  <a:pt x="870447" y="105233"/>
                  <a:pt x="884855" y="89788"/>
                  <a:pt x="884855" y="68696"/>
                </a:cubicBezTo>
                <a:cubicBezTo>
                  <a:pt x="884855" y="47603"/>
                  <a:pt x="870332" y="32734"/>
                  <a:pt x="850161" y="32734"/>
                </a:cubicBezTo>
                <a:cubicBezTo>
                  <a:pt x="841747" y="32734"/>
                  <a:pt x="834717" y="36192"/>
                  <a:pt x="829415" y="41955"/>
                </a:cubicBezTo>
                <a:lnTo>
                  <a:pt x="829415" y="34117"/>
                </a:lnTo>
                <a:lnTo>
                  <a:pt x="810281" y="34117"/>
                </a:lnTo>
                <a:lnTo>
                  <a:pt x="810281" y="138428"/>
                </a:lnTo>
                <a:lnTo>
                  <a:pt x="829415" y="138428"/>
                </a:lnTo>
                <a:lnTo>
                  <a:pt x="829415" y="96012"/>
                </a:lnTo>
                <a:cubicBezTo>
                  <a:pt x="834717" y="101775"/>
                  <a:pt x="841747" y="105233"/>
                  <a:pt x="850161" y="105233"/>
                </a:cubicBezTo>
                <a:moveTo>
                  <a:pt x="741586" y="103850"/>
                </a:moveTo>
                <a:lnTo>
                  <a:pt x="760719" y="103850"/>
                </a:lnTo>
                <a:lnTo>
                  <a:pt x="760719" y="115"/>
                </a:lnTo>
                <a:lnTo>
                  <a:pt x="741586" y="115"/>
                </a:lnTo>
                <a:lnTo>
                  <a:pt x="741586" y="103850"/>
                </a:lnTo>
                <a:close/>
                <a:moveTo>
                  <a:pt x="685569" y="50600"/>
                </a:moveTo>
                <a:cubicBezTo>
                  <a:pt x="695943" y="50600"/>
                  <a:pt x="703550" y="58437"/>
                  <a:pt x="703550" y="69272"/>
                </a:cubicBezTo>
                <a:cubicBezTo>
                  <a:pt x="703550" y="80106"/>
                  <a:pt x="695943" y="87368"/>
                  <a:pt x="685569" y="87368"/>
                </a:cubicBezTo>
                <a:cubicBezTo>
                  <a:pt x="675196" y="87368"/>
                  <a:pt x="668050" y="79760"/>
                  <a:pt x="668050" y="69272"/>
                </a:cubicBezTo>
                <a:cubicBezTo>
                  <a:pt x="668050" y="58783"/>
                  <a:pt x="675542" y="50600"/>
                  <a:pt x="685569" y="50600"/>
                </a:cubicBezTo>
                <a:moveTo>
                  <a:pt x="703550" y="103850"/>
                </a:moveTo>
                <a:lnTo>
                  <a:pt x="722914" y="103850"/>
                </a:lnTo>
                <a:lnTo>
                  <a:pt x="722914" y="34117"/>
                </a:lnTo>
                <a:lnTo>
                  <a:pt x="703550" y="34117"/>
                </a:lnTo>
                <a:lnTo>
                  <a:pt x="703550" y="42185"/>
                </a:lnTo>
                <a:cubicBezTo>
                  <a:pt x="698594" y="36192"/>
                  <a:pt x="691332" y="32734"/>
                  <a:pt x="682918" y="32734"/>
                </a:cubicBezTo>
                <a:cubicBezTo>
                  <a:pt x="662402" y="32734"/>
                  <a:pt x="648225" y="48179"/>
                  <a:pt x="648225" y="69272"/>
                </a:cubicBezTo>
                <a:cubicBezTo>
                  <a:pt x="648225" y="90365"/>
                  <a:pt x="662633" y="105233"/>
                  <a:pt x="682918" y="105233"/>
                </a:cubicBezTo>
                <a:cubicBezTo>
                  <a:pt x="691332" y="105233"/>
                  <a:pt x="698594" y="101775"/>
                  <a:pt x="703550" y="96012"/>
                </a:cubicBezTo>
                <a:lnTo>
                  <a:pt x="703550" y="103850"/>
                </a:lnTo>
                <a:close/>
                <a:moveTo>
                  <a:pt x="589096" y="68696"/>
                </a:moveTo>
                <a:cubicBezTo>
                  <a:pt x="589096" y="59013"/>
                  <a:pt x="595090" y="51176"/>
                  <a:pt x="604426" y="51176"/>
                </a:cubicBezTo>
                <a:cubicBezTo>
                  <a:pt x="612840" y="51176"/>
                  <a:pt x="616759" y="56708"/>
                  <a:pt x="616759" y="65929"/>
                </a:cubicBezTo>
                <a:lnTo>
                  <a:pt x="616759" y="103850"/>
                </a:lnTo>
                <a:lnTo>
                  <a:pt x="636123" y="103850"/>
                </a:lnTo>
                <a:lnTo>
                  <a:pt x="636123" y="61203"/>
                </a:lnTo>
                <a:cubicBezTo>
                  <a:pt x="636123" y="45067"/>
                  <a:pt x="626441" y="32734"/>
                  <a:pt x="610304" y="32734"/>
                </a:cubicBezTo>
                <a:cubicBezTo>
                  <a:pt x="601314" y="32734"/>
                  <a:pt x="594283" y="36422"/>
                  <a:pt x="589096" y="42416"/>
                </a:cubicBezTo>
                <a:lnTo>
                  <a:pt x="589096" y="34117"/>
                </a:lnTo>
                <a:lnTo>
                  <a:pt x="569963" y="34117"/>
                </a:lnTo>
                <a:lnTo>
                  <a:pt x="569963" y="103850"/>
                </a:lnTo>
                <a:lnTo>
                  <a:pt x="589096" y="103850"/>
                </a:lnTo>
                <a:lnTo>
                  <a:pt x="589096" y="68696"/>
                </a:lnTo>
                <a:close/>
                <a:moveTo>
                  <a:pt x="536538" y="68810"/>
                </a:moveTo>
                <a:cubicBezTo>
                  <a:pt x="536538" y="79645"/>
                  <a:pt x="529046" y="87368"/>
                  <a:pt x="518787" y="87368"/>
                </a:cubicBezTo>
                <a:cubicBezTo>
                  <a:pt x="508529" y="87368"/>
                  <a:pt x="500807" y="79645"/>
                  <a:pt x="500807" y="68810"/>
                </a:cubicBezTo>
                <a:cubicBezTo>
                  <a:pt x="500807" y="57976"/>
                  <a:pt x="508299" y="50600"/>
                  <a:pt x="518787" y="50600"/>
                </a:cubicBezTo>
                <a:cubicBezTo>
                  <a:pt x="529276" y="50600"/>
                  <a:pt x="536538" y="58206"/>
                  <a:pt x="536538" y="68810"/>
                </a:cubicBezTo>
                <a:moveTo>
                  <a:pt x="519133" y="105233"/>
                </a:moveTo>
                <a:cubicBezTo>
                  <a:pt x="540457" y="105233"/>
                  <a:pt x="556247" y="90134"/>
                  <a:pt x="556247" y="68580"/>
                </a:cubicBezTo>
                <a:cubicBezTo>
                  <a:pt x="556247" y="47026"/>
                  <a:pt x="540457" y="32734"/>
                  <a:pt x="519133" y="32734"/>
                </a:cubicBezTo>
                <a:cubicBezTo>
                  <a:pt x="497810" y="32734"/>
                  <a:pt x="481097" y="47372"/>
                  <a:pt x="481097" y="68580"/>
                </a:cubicBezTo>
                <a:cubicBezTo>
                  <a:pt x="481097" y="89788"/>
                  <a:pt x="497234" y="105233"/>
                  <a:pt x="519133" y="105233"/>
                </a:cubicBezTo>
                <a:moveTo>
                  <a:pt x="420009" y="80336"/>
                </a:moveTo>
                <a:lnTo>
                  <a:pt x="420009" y="98548"/>
                </a:lnTo>
                <a:cubicBezTo>
                  <a:pt x="426233" y="102697"/>
                  <a:pt x="434762" y="105233"/>
                  <a:pt x="443983" y="105233"/>
                </a:cubicBezTo>
                <a:cubicBezTo>
                  <a:pt x="460466" y="105233"/>
                  <a:pt x="472798" y="96819"/>
                  <a:pt x="472798" y="82181"/>
                </a:cubicBezTo>
                <a:cubicBezTo>
                  <a:pt x="472798" y="73652"/>
                  <a:pt x="468073" y="68349"/>
                  <a:pt x="458161" y="64085"/>
                </a:cubicBezTo>
                <a:lnTo>
                  <a:pt x="444560" y="58322"/>
                </a:lnTo>
                <a:cubicBezTo>
                  <a:pt x="440526" y="56823"/>
                  <a:pt x="439142" y="55325"/>
                  <a:pt x="439142" y="52328"/>
                </a:cubicBezTo>
                <a:cubicBezTo>
                  <a:pt x="439142" y="48755"/>
                  <a:pt x="442370" y="46565"/>
                  <a:pt x="447556" y="46565"/>
                </a:cubicBezTo>
                <a:cubicBezTo>
                  <a:pt x="453896" y="46565"/>
                  <a:pt x="461964" y="50138"/>
                  <a:pt x="468764" y="56132"/>
                </a:cubicBezTo>
                <a:lnTo>
                  <a:pt x="468764" y="38612"/>
                </a:lnTo>
                <a:cubicBezTo>
                  <a:pt x="462656" y="34924"/>
                  <a:pt x="454933" y="32964"/>
                  <a:pt x="446634" y="32964"/>
                </a:cubicBezTo>
                <a:cubicBezTo>
                  <a:pt x="430728" y="32964"/>
                  <a:pt x="420240" y="41033"/>
                  <a:pt x="420240" y="54288"/>
                </a:cubicBezTo>
                <a:cubicBezTo>
                  <a:pt x="420240" y="64892"/>
                  <a:pt x="426349" y="69963"/>
                  <a:pt x="435685" y="73882"/>
                </a:cubicBezTo>
                <a:lnTo>
                  <a:pt x="448709" y="79299"/>
                </a:lnTo>
                <a:cubicBezTo>
                  <a:pt x="452397" y="80913"/>
                  <a:pt x="453550" y="82757"/>
                  <a:pt x="453550" y="85293"/>
                </a:cubicBezTo>
                <a:cubicBezTo>
                  <a:pt x="453550" y="88981"/>
                  <a:pt x="450092" y="91401"/>
                  <a:pt x="444444" y="91401"/>
                </a:cubicBezTo>
                <a:cubicBezTo>
                  <a:pt x="436376" y="91401"/>
                  <a:pt x="427732" y="87828"/>
                  <a:pt x="420125" y="80567"/>
                </a:cubicBezTo>
                <a:moveTo>
                  <a:pt x="389580" y="73421"/>
                </a:moveTo>
                <a:cubicBezTo>
                  <a:pt x="389580" y="58668"/>
                  <a:pt x="401337" y="51291"/>
                  <a:pt x="413785" y="53942"/>
                </a:cubicBezTo>
                <a:lnTo>
                  <a:pt x="413785" y="32734"/>
                </a:lnTo>
                <a:cubicBezTo>
                  <a:pt x="403412" y="32734"/>
                  <a:pt x="395228" y="37690"/>
                  <a:pt x="389580" y="46680"/>
                </a:cubicBezTo>
                <a:lnTo>
                  <a:pt x="389580" y="34117"/>
                </a:lnTo>
                <a:lnTo>
                  <a:pt x="370447" y="34117"/>
                </a:lnTo>
                <a:lnTo>
                  <a:pt x="370447" y="103850"/>
                </a:lnTo>
                <a:lnTo>
                  <a:pt x="389580" y="103850"/>
                </a:lnTo>
                <a:lnTo>
                  <a:pt x="389580" y="73421"/>
                </a:lnTo>
                <a:close/>
                <a:moveTo>
                  <a:pt x="306823" y="62356"/>
                </a:moveTo>
                <a:cubicBezTo>
                  <a:pt x="308437" y="54057"/>
                  <a:pt x="313624" y="47948"/>
                  <a:pt x="322268" y="47948"/>
                </a:cubicBezTo>
                <a:cubicBezTo>
                  <a:pt x="330913" y="47948"/>
                  <a:pt x="335869" y="54173"/>
                  <a:pt x="336791" y="62356"/>
                </a:cubicBezTo>
                <a:lnTo>
                  <a:pt x="306823" y="62356"/>
                </a:lnTo>
                <a:close/>
                <a:moveTo>
                  <a:pt x="325611" y="105233"/>
                </a:moveTo>
                <a:cubicBezTo>
                  <a:pt x="334486" y="105233"/>
                  <a:pt x="343015" y="103158"/>
                  <a:pt x="350738" y="98778"/>
                </a:cubicBezTo>
                <a:lnTo>
                  <a:pt x="350738" y="82757"/>
                </a:lnTo>
                <a:cubicBezTo>
                  <a:pt x="343361" y="87022"/>
                  <a:pt x="335639" y="89096"/>
                  <a:pt x="327686" y="89096"/>
                </a:cubicBezTo>
                <a:cubicBezTo>
                  <a:pt x="317427" y="89096"/>
                  <a:pt x="309820" y="83795"/>
                  <a:pt x="307400" y="75265"/>
                </a:cubicBezTo>
                <a:lnTo>
                  <a:pt x="356040" y="75265"/>
                </a:lnTo>
                <a:cubicBezTo>
                  <a:pt x="356270" y="72614"/>
                  <a:pt x="356501" y="69963"/>
                  <a:pt x="356501" y="67197"/>
                </a:cubicBezTo>
                <a:cubicBezTo>
                  <a:pt x="356501" y="47142"/>
                  <a:pt x="342554" y="32734"/>
                  <a:pt x="322383" y="32734"/>
                </a:cubicBezTo>
                <a:cubicBezTo>
                  <a:pt x="300945" y="32734"/>
                  <a:pt x="286653" y="48410"/>
                  <a:pt x="286653" y="69617"/>
                </a:cubicBezTo>
                <a:cubicBezTo>
                  <a:pt x="286653" y="90825"/>
                  <a:pt x="303711" y="105118"/>
                  <a:pt x="325611" y="105118"/>
                </a:cubicBezTo>
                <a:moveTo>
                  <a:pt x="258183" y="68696"/>
                </a:moveTo>
                <a:cubicBezTo>
                  <a:pt x="258183" y="79645"/>
                  <a:pt x="250692" y="87368"/>
                  <a:pt x="240433" y="87368"/>
                </a:cubicBezTo>
                <a:cubicBezTo>
                  <a:pt x="230175" y="87368"/>
                  <a:pt x="222337" y="79645"/>
                  <a:pt x="222337" y="68696"/>
                </a:cubicBezTo>
                <a:cubicBezTo>
                  <a:pt x="222337" y="57746"/>
                  <a:pt x="230060" y="50600"/>
                  <a:pt x="240433" y="50600"/>
                </a:cubicBezTo>
                <a:cubicBezTo>
                  <a:pt x="250807" y="50600"/>
                  <a:pt x="258183" y="58206"/>
                  <a:pt x="258183" y="68696"/>
                </a:cubicBezTo>
                <a:moveTo>
                  <a:pt x="243084" y="105233"/>
                </a:moveTo>
                <a:cubicBezTo>
                  <a:pt x="263370" y="105233"/>
                  <a:pt x="277778" y="89788"/>
                  <a:pt x="277778" y="68696"/>
                </a:cubicBezTo>
                <a:cubicBezTo>
                  <a:pt x="277778" y="47603"/>
                  <a:pt x="263255" y="32734"/>
                  <a:pt x="243084" y="32734"/>
                </a:cubicBezTo>
                <a:cubicBezTo>
                  <a:pt x="234670" y="32734"/>
                  <a:pt x="227640" y="36192"/>
                  <a:pt x="222337" y="41955"/>
                </a:cubicBezTo>
                <a:lnTo>
                  <a:pt x="222337" y="34117"/>
                </a:lnTo>
                <a:lnTo>
                  <a:pt x="203204" y="34117"/>
                </a:lnTo>
                <a:lnTo>
                  <a:pt x="203204" y="138428"/>
                </a:lnTo>
                <a:lnTo>
                  <a:pt x="222337" y="138428"/>
                </a:lnTo>
                <a:lnTo>
                  <a:pt x="222337" y="96012"/>
                </a:lnTo>
                <a:cubicBezTo>
                  <a:pt x="227640" y="101775"/>
                  <a:pt x="234670" y="105233"/>
                  <a:pt x="243084" y="105233"/>
                </a:cubicBezTo>
                <a:moveTo>
                  <a:pt x="108114" y="68696"/>
                </a:moveTo>
                <a:cubicBezTo>
                  <a:pt x="108114" y="59013"/>
                  <a:pt x="114108" y="51176"/>
                  <a:pt x="123444" y="51176"/>
                </a:cubicBezTo>
                <a:cubicBezTo>
                  <a:pt x="131858" y="51176"/>
                  <a:pt x="135777" y="56708"/>
                  <a:pt x="135777" y="65929"/>
                </a:cubicBezTo>
                <a:lnTo>
                  <a:pt x="135777" y="103850"/>
                </a:lnTo>
                <a:lnTo>
                  <a:pt x="155141" y="103850"/>
                </a:lnTo>
                <a:lnTo>
                  <a:pt x="155141" y="61203"/>
                </a:lnTo>
                <a:cubicBezTo>
                  <a:pt x="155141" y="45067"/>
                  <a:pt x="145459" y="32734"/>
                  <a:pt x="129322" y="32734"/>
                </a:cubicBezTo>
                <a:cubicBezTo>
                  <a:pt x="120332" y="32734"/>
                  <a:pt x="113301" y="36422"/>
                  <a:pt x="108114" y="42416"/>
                </a:cubicBezTo>
                <a:lnTo>
                  <a:pt x="108114" y="34117"/>
                </a:lnTo>
                <a:lnTo>
                  <a:pt x="88981" y="34117"/>
                </a:lnTo>
                <a:lnTo>
                  <a:pt x="88981" y="103850"/>
                </a:lnTo>
                <a:lnTo>
                  <a:pt x="108114" y="103850"/>
                </a:lnTo>
                <a:lnTo>
                  <a:pt x="108114" y="68696"/>
                </a:lnTo>
                <a:close/>
                <a:moveTo>
                  <a:pt x="55555" y="68810"/>
                </a:moveTo>
                <a:cubicBezTo>
                  <a:pt x="55555" y="79645"/>
                  <a:pt x="48064" y="87368"/>
                  <a:pt x="37805" y="87368"/>
                </a:cubicBezTo>
                <a:cubicBezTo>
                  <a:pt x="27547" y="87368"/>
                  <a:pt x="19825" y="79645"/>
                  <a:pt x="19825" y="68810"/>
                </a:cubicBezTo>
                <a:cubicBezTo>
                  <a:pt x="19825" y="57976"/>
                  <a:pt x="27317" y="50600"/>
                  <a:pt x="37805" y="50600"/>
                </a:cubicBezTo>
                <a:cubicBezTo>
                  <a:pt x="48294" y="50600"/>
                  <a:pt x="55555" y="58206"/>
                  <a:pt x="55555" y="68810"/>
                </a:cubicBezTo>
                <a:moveTo>
                  <a:pt x="38036" y="105233"/>
                </a:moveTo>
                <a:cubicBezTo>
                  <a:pt x="59359" y="105233"/>
                  <a:pt x="75150" y="90134"/>
                  <a:pt x="75150" y="68580"/>
                </a:cubicBezTo>
                <a:cubicBezTo>
                  <a:pt x="75150" y="47026"/>
                  <a:pt x="59359" y="32734"/>
                  <a:pt x="38036" y="32734"/>
                </a:cubicBezTo>
                <a:cubicBezTo>
                  <a:pt x="16713" y="32734"/>
                  <a:pt x="0" y="47372"/>
                  <a:pt x="0" y="68580"/>
                </a:cubicBezTo>
                <a:cubicBezTo>
                  <a:pt x="0" y="89788"/>
                  <a:pt x="16136" y="105233"/>
                  <a:pt x="38036" y="10523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4" name="Freeform: Shape 2033">
            <a:extLst>
              <a:ext uri="{FF2B5EF4-FFF2-40B4-BE49-F238E27FC236}">
                <a16:creationId xmlns:a16="http://schemas.microsoft.com/office/drawing/2014/main" id="{89613486-0117-0175-4EAD-02ADE3E5AE65}"/>
              </a:ext>
            </a:extLst>
          </p:cNvPr>
          <p:cNvSpPr/>
          <p:nvPr/>
        </p:nvSpPr>
        <p:spPr>
          <a:xfrm>
            <a:off x="2371023" y="12101631"/>
            <a:ext cx="1716920" cy="116182"/>
          </a:xfrm>
          <a:custGeom>
            <a:avLst/>
            <a:gdLst>
              <a:gd name="connsiteX0" fmla="*/ 1676579 w 1716920"/>
              <a:gd name="connsiteY0" fmla="*/ 72499 h 116182"/>
              <a:gd name="connsiteX1" fmla="*/ 1676579 w 1716920"/>
              <a:gd name="connsiteY1" fmla="*/ 82642 h 116182"/>
              <a:gd name="connsiteX2" fmla="*/ 1695828 w 1716920"/>
              <a:gd name="connsiteY2" fmla="*/ 88289 h 116182"/>
              <a:gd name="connsiteX3" fmla="*/ 1716921 w 1716920"/>
              <a:gd name="connsiteY3" fmla="*/ 70885 h 116182"/>
              <a:gd name="connsiteX4" fmla="*/ 1706316 w 1716920"/>
              <a:gd name="connsiteY4" fmla="*/ 57284 h 116182"/>
              <a:gd name="connsiteX5" fmla="*/ 1692831 w 1716920"/>
              <a:gd name="connsiteY5" fmla="*/ 51867 h 116182"/>
              <a:gd name="connsiteX6" fmla="*/ 1686722 w 1716920"/>
              <a:gd name="connsiteY6" fmla="*/ 44720 h 116182"/>
              <a:gd name="connsiteX7" fmla="*/ 1697096 w 1716920"/>
              <a:gd name="connsiteY7" fmla="*/ 37229 h 116182"/>
              <a:gd name="connsiteX8" fmla="*/ 1714154 w 1716920"/>
              <a:gd name="connsiteY8" fmla="*/ 44375 h 116182"/>
              <a:gd name="connsiteX9" fmla="*/ 1714154 w 1716920"/>
              <a:gd name="connsiteY9" fmla="*/ 34693 h 116182"/>
              <a:gd name="connsiteX10" fmla="*/ 1696980 w 1716920"/>
              <a:gd name="connsiteY10" fmla="*/ 29507 h 116182"/>
              <a:gd name="connsiteX11" fmla="*/ 1677386 w 1716920"/>
              <a:gd name="connsiteY11" fmla="*/ 45643 h 116182"/>
              <a:gd name="connsiteX12" fmla="*/ 1688221 w 1716920"/>
              <a:gd name="connsiteY12" fmla="*/ 59935 h 116182"/>
              <a:gd name="connsiteX13" fmla="*/ 1701591 w 1716920"/>
              <a:gd name="connsiteY13" fmla="*/ 65353 h 116182"/>
              <a:gd name="connsiteX14" fmla="*/ 1707469 w 1716920"/>
              <a:gd name="connsiteY14" fmla="*/ 72614 h 116182"/>
              <a:gd name="connsiteX15" fmla="*/ 1696058 w 1716920"/>
              <a:gd name="connsiteY15" fmla="*/ 80682 h 116182"/>
              <a:gd name="connsiteX16" fmla="*/ 1676579 w 1716920"/>
              <a:gd name="connsiteY16" fmla="*/ 72499 h 116182"/>
              <a:gd name="connsiteX17" fmla="*/ 1620908 w 1716920"/>
              <a:gd name="connsiteY17" fmla="*/ 54979 h 116182"/>
              <a:gd name="connsiteX18" fmla="*/ 1638889 w 1716920"/>
              <a:gd name="connsiteY18" fmla="*/ 38036 h 116182"/>
              <a:gd name="connsiteX19" fmla="*/ 1655948 w 1716920"/>
              <a:gd name="connsiteY19" fmla="*/ 54979 h 116182"/>
              <a:gd name="connsiteX20" fmla="*/ 1620908 w 1716920"/>
              <a:gd name="connsiteY20" fmla="*/ 54979 h 116182"/>
              <a:gd name="connsiteX21" fmla="*/ 1641425 w 1716920"/>
              <a:gd name="connsiteY21" fmla="*/ 88289 h 116182"/>
              <a:gd name="connsiteX22" fmla="*/ 1661711 w 1716920"/>
              <a:gd name="connsiteY22" fmla="*/ 82295 h 116182"/>
              <a:gd name="connsiteX23" fmla="*/ 1661711 w 1716920"/>
              <a:gd name="connsiteY23" fmla="*/ 73306 h 116182"/>
              <a:gd name="connsiteX24" fmla="*/ 1641425 w 1716920"/>
              <a:gd name="connsiteY24" fmla="*/ 79645 h 116182"/>
              <a:gd name="connsiteX25" fmla="*/ 1620678 w 1716920"/>
              <a:gd name="connsiteY25" fmla="*/ 62586 h 116182"/>
              <a:gd name="connsiteX26" fmla="*/ 1665630 w 1716920"/>
              <a:gd name="connsiteY26" fmla="*/ 62586 h 116182"/>
              <a:gd name="connsiteX27" fmla="*/ 1665860 w 1716920"/>
              <a:gd name="connsiteY27" fmla="*/ 57860 h 116182"/>
              <a:gd name="connsiteX28" fmla="*/ 1638889 w 1716920"/>
              <a:gd name="connsiteY28" fmla="*/ 29507 h 116182"/>
              <a:gd name="connsiteX29" fmla="*/ 1610765 w 1716920"/>
              <a:gd name="connsiteY29" fmla="*/ 59474 h 116182"/>
              <a:gd name="connsiteX30" fmla="*/ 1641425 w 1716920"/>
              <a:gd name="connsiteY30" fmla="*/ 88289 h 116182"/>
              <a:gd name="connsiteX31" fmla="*/ 1603389 w 1716920"/>
              <a:gd name="connsiteY31" fmla="*/ 84370 h 116182"/>
              <a:gd name="connsiteX32" fmla="*/ 1603389 w 1716920"/>
              <a:gd name="connsiteY32" fmla="*/ 75265 h 116182"/>
              <a:gd name="connsiteX33" fmla="*/ 1590134 w 1716920"/>
              <a:gd name="connsiteY33" fmla="*/ 79414 h 116182"/>
              <a:gd name="connsiteX34" fmla="*/ 1579069 w 1716920"/>
              <a:gd name="connsiteY34" fmla="*/ 68349 h 116182"/>
              <a:gd name="connsiteX35" fmla="*/ 1579069 w 1716920"/>
              <a:gd name="connsiteY35" fmla="*/ 39188 h 116182"/>
              <a:gd name="connsiteX36" fmla="*/ 1602582 w 1716920"/>
              <a:gd name="connsiteY36" fmla="*/ 39188 h 116182"/>
              <a:gd name="connsiteX37" fmla="*/ 1602582 w 1716920"/>
              <a:gd name="connsiteY37" fmla="*/ 30544 h 116182"/>
              <a:gd name="connsiteX38" fmla="*/ 1579069 w 1716920"/>
              <a:gd name="connsiteY38" fmla="*/ 30544 h 116182"/>
              <a:gd name="connsiteX39" fmla="*/ 1579069 w 1716920"/>
              <a:gd name="connsiteY39" fmla="*/ 12448 h 116182"/>
              <a:gd name="connsiteX40" fmla="*/ 1569733 w 1716920"/>
              <a:gd name="connsiteY40" fmla="*/ 12448 h 116182"/>
              <a:gd name="connsiteX41" fmla="*/ 1569733 w 1716920"/>
              <a:gd name="connsiteY41" fmla="*/ 67658 h 116182"/>
              <a:gd name="connsiteX42" fmla="*/ 1589212 w 1716920"/>
              <a:gd name="connsiteY42" fmla="*/ 88289 h 116182"/>
              <a:gd name="connsiteX43" fmla="*/ 1603389 w 1716920"/>
              <a:gd name="connsiteY43" fmla="*/ 84370 h 116182"/>
              <a:gd name="connsiteX44" fmla="*/ 1522130 w 1716920"/>
              <a:gd name="connsiteY44" fmla="*/ 38381 h 116182"/>
              <a:gd name="connsiteX45" fmla="*/ 1542070 w 1716920"/>
              <a:gd name="connsiteY45" fmla="*/ 59128 h 116182"/>
              <a:gd name="connsiteX46" fmla="*/ 1522130 w 1716920"/>
              <a:gd name="connsiteY46" fmla="*/ 79529 h 116182"/>
              <a:gd name="connsiteX47" fmla="*/ 1502421 w 1716920"/>
              <a:gd name="connsiteY47" fmla="*/ 59128 h 116182"/>
              <a:gd name="connsiteX48" fmla="*/ 1522130 w 1716920"/>
              <a:gd name="connsiteY48" fmla="*/ 38381 h 116182"/>
              <a:gd name="connsiteX49" fmla="*/ 1542070 w 1716920"/>
              <a:gd name="connsiteY49" fmla="*/ 87367 h 116182"/>
              <a:gd name="connsiteX50" fmla="*/ 1551522 w 1716920"/>
              <a:gd name="connsiteY50" fmla="*/ 87367 h 116182"/>
              <a:gd name="connsiteX51" fmla="*/ 1551522 w 1716920"/>
              <a:gd name="connsiteY51" fmla="*/ 30544 h 116182"/>
              <a:gd name="connsiteX52" fmla="*/ 1542070 w 1716920"/>
              <a:gd name="connsiteY52" fmla="*/ 30544 h 116182"/>
              <a:gd name="connsiteX53" fmla="*/ 1542070 w 1716920"/>
              <a:gd name="connsiteY53" fmla="*/ 41263 h 116182"/>
              <a:gd name="connsiteX54" fmla="*/ 1521324 w 1716920"/>
              <a:gd name="connsiteY54" fmla="*/ 29507 h 116182"/>
              <a:gd name="connsiteX55" fmla="*/ 1492739 w 1716920"/>
              <a:gd name="connsiteY55" fmla="*/ 59243 h 116182"/>
              <a:gd name="connsiteX56" fmla="*/ 1521324 w 1716920"/>
              <a:gd name="connsiteY56" fmla="*/ 88289 h 116182"/>
              <a:gd name="connsiteX57" fmla="*/ 1542070 w 1716920"/>
              <a:gd name="connsiteY57" fmla="*/ 76763 h 116182"/>
              <a:gd name="connsiteX58" fmla="*/ 1542070 w 1716920"/>
              <a:gd name="connsiteY58" fmla="*/ 87367 h 116182"/>
              <a:gd name="connsiteX59" fmla="*/ 1448594 w 1716920"/>
              <a:gd name="connsiteY59" fmla="*/ 38381 h 116182"/>
              <a:gd name="connsiteX60" fmla="*/ 1468534 w 1716920"/>
              <a:gd name="connsiteY60" fmla="*/ 59128 h 116182"/>
              <a:gd name="connsiteX61" fmla="*/ 1448594 w 1716920"/>
              <a:gd name="connsiteY61" fmla="*/ 79529 h 116182"/>
              <a:gd name="connsiteX62" fmla="*/ 1428884 w 1716920"/>
              <a:gd name="connsiteY62" fmla="*/ 59128 h 116182"/>
              <a:gd name="connsiteX63" fmla="*/ 1448594 w 1716920"/>
              <a:gd name="connsiteY63" fmla="*/ 38381 h 116182"/>
              <a:gd name="connsiteX64" fmla="*/ 1468534 w 1716920"/>
              <a:gd name="connsiteY64" fmla="*/ 87367 h 116182"/>
              <a:gd name="connsiteX65" fmla="*/ 1477985 w 1716920"/>
              <a:gd name="connsiteY65" fmla="*/ 87367 h 116182"/>
              <a:gd name="connsiteX66" fmla="*/ 1477985 w 1716920"/>
              <a:gd name="connsiteY66" fmla="*/ 922 h 116182"/>
              <a:gd name="connsiteX67" fmla="*/ 1468534 w 1716920"/>
              <a:gd name="connsiteY67" fmla="*/ 922 h 116182"/>
              <a:gd name="connsiteX68" fmla="*/ 1468534 w 1716920"/>
              <a:gd name="connsiteY68" fmla="*/ 41378 h 116182"/>
              <a:gd name="connsiteX69" fmla="*/ 1447787 w 1716920"/>
              <a:gd name="connsiteY69" fmla="*/ 29507 h 116182"/>
              <a:gd name="connsiteX70" fmla="*/ 1419203 w 1716920"/>
              <a:gd name="connsiteY70" fmla="*/ 59243 h 116182"/>
              <a:gd name="connsiteX71" fmla="*/ 1447787 w 1716920"/>
              <a:gd name="connsiteY71" fmla="*/ 88289 h 116182"/>
              <a:gd name="connsiteX72" fmla="*/ 1468534 w 1716920"/>
              <a:gd name="connsiteY72" fmla="*/ 76648 h 116182"/>
              <a:gd name="connsiteX73" fmla="*/ 1468534 w 1716920"/>
              <a:gd name="connsiteY73" fmla="*/ 87367 h 116182"/>
              <a:gd name="connsiteX74" fmla="*/ 1399147 w 1716920"/>
              <a:gd name="connsiteY74" fmla="*/ 58898 h 116182"/>
              <a:gd name="connsiteX75" fmla="*/ 1379438 w 1716920"/>
              <a:gd name="connsiteY75" fmla="*/ 79529 h 116182"/>
              <a:gd name="connsiteX76" fmla="*/ 1359382 w 1716920"/>
              <a:gd name="connsiteY76" fmla="*/ 58898 h 116182"/>
              <a:gd name="connsiteX77" fmla="*/ 1379438 w 1716920"/>
              <a:gd name="connsiteY77" fmla="*/ 38381 h 116182"/>
              <a:gd name="connsiteX78" fmla="*/ 1399147 w 1716920"/>
              <a:gd name="connsiteY78" fmla="*/ 58898 h 116182"/>
              <a:gd name="connsiteX79" fmla="*/ 1380244 w 1716920"/>
              <a:gd name="connsiteY79" fmla="*/ 88289 h 116182"/>
              <a:gd name="connsiteX80" fmla="*/ 1408829 w 1716920"/>
              <a:gd name="connsiteY80" fmla="*/ 58783 h 116182"/>
              <a:gd name="connsiteX81" fmla="*/ 1380244 w 1716920"/>
              <a:gd name="connsiteY81" fmla="*/ 29507 h 116182"/>
              <a:gd name="connsiteX82" fmla="*/ 1359382 w 1716920"/>
              <a:gd name="connsiteY82" fmla="*/ 41378 h 116182"/>
              <a:gd name="connsiteX83" fmla="*/ 1359382 w 1716920"/>
              <a:gd name="connsiteY83" fmla="*/ 30544 h 116182"/>
              <a:gd name="connsiteX84" fmla="*/ 1350046 w 1716920"/>
              <a:gd name="connsiteY84" fmla="*/ 30544 h 116182"/>
              <a:gd name="connsiteX85" fmla="*/ 1350046 w 1716920"/>
              <a:gd name="connsiteY85" fmla="*/ 116182 h 116182"/>
              <a:gd name="connsiteX86" fmla="*/ 1359382 w 1716920"/>
              <a:gd name="connsiteY86" fmla="*/ 116182 h 116182"/>
              <a:gd name="connsiteX87" fmla="*/ 1359382 w 1716920"/>
              <a:gd name="connsiteY87" fmla="*/ 76532 h 116182"/>
              <a:gd name="connsiteX88" fmla="*/ 1380244 w 1716920"/>
              <a:gd name="connsiteY88" fmla="*/ 88289 h 116182"/>
              <a:gd name="connsiteX89" fmla="*/ 1323191 w 1716920"/>
              <a:gd name="connsiteY89" fmla="*/ 63278 h 116182"/>
              <a:gd name="connsiteX90" fmla="*/ 1307515 w 1716920"/>
              <a:gd name="connsiteY90" fmla="*/ 79529 h 116182"/>
              <a:gd name="connsiteX91" fmla="*/ 1291724 w 1716920"/>
              <a:gd name="connsiteY91" fmla="*/ 63278 h 116182"/>
              <a:gd name="connsiteX92" fmla="*/ 1291724 w 1716920"/>
              <a:gd name="connsiteY92" fmla="*/ 30544 h 116182"/>
              <a:gd name="connsiteX93" fmla="*/ 1282388 w 1716920"/>
              <a:gd name="connsiteY93" fmla="*/ 30544 h 116182"/>
              <a:gd name="connsiteX94" fmla="*/ 1282388 w 1716920"/>
              <a:gd name="connsiteY94" fmla="*/ 62356 h 116182"/>
              <a:gd name="connsiteX95" fmla="*/ 1307515 w 1716920"/>
              <a:gd name="connsiteY95" fmla="*/ 88289 h 116182"/>
              <a:gd name="connsiteX96" fmla="*/ 1332527 w 1716920"/>
              <a:gd name="connsiteY96" fmla="*/ 62356 h 116182"/>
              <a:gd name="connsiteX97" fmla="*/ 1332527 w 1716920"/>
              <a:gd name="connsiteY97" fmla="*/ 30544 h 116182"/>
              <a:gd name="connsiteX98" fmla="*/ 1323191 w 1716920"/>
              <a:gd name="connsiteY98" fmla="*/ 30544 h 116182"/>
              <a:gd name="connsiteX99" fmla="*/ 1323191 w 1716920"/>
              <a:gd name="connsiteY99" fmla="*/ 63278 h 116182"/>
              <a:gd name="connsiteX100" fmla="*/ 1247003 w 1716920"/>
              <a:gd name="connsiteY100" fmla="*/ 30544 h 116182"/>
              <a:gd name="connsiteX101" fmla="*/ 1237091 w 1716920"/>
              <a:gd name="connsiteY101" fmla="*/ 30544 h 116182"/>
              <a:gd name="connsiteX102" fmla="*/ 1221185 w 1716920"/>
              <a:gd name="connsiteY102" fmla="*/ 68695 h 116182"/>
              <a:gd name="connsiteX103" fmla="*/ 1201821 w 1716920"/>
              <a:gd name="connsiteY103" fmla="*/ 28584 h 116182"/>
              <a:gd name="connsiteX104" fmla="*/ 1182342 w 1716920"/>
              <a:gd name="connsiteY104" fmla="*/ 68810 h 116182"/>
              <a:gd name="connsiteX105" fmla="*/ 1166436 w 1716920"/>
              <a:gd name="connsiteY105" fmla="*/ 30544 h 116182"/>
              <a:gd name="connsiteX106" fmla="*/ 1155717 w 1716920"/>
              <a:gd name="connsiteY106" fmla="*/ 30544 h 116182"/>
              <a:gd name="connsiteX107" fmla="*/ 1181305 w 1716920"/>
              <a:gd name="connsiteY107" fmla="*/ 89327 h 116182"/>
              <a:gd name="connsiteX108" fmla="*/ 1201936 w 1716920"/>
              <a:gd name="connsiteY108" fmla="*/ 47141 h 116182"/>
              <a:gd name="connsiteX109" fmla="*/ 1222107 w 1716920"/>
              <a:gd name="connsiteY109" fmla="*/ 89327 h 116182"/>
              <a:gd name="connsiteX110" fmla="*/ 1247003 w 1716920"/>
              <a:gd name="connsiteY110" fmla="*/ 30544 h 116182"/>
              <a:gd name="connsiteX111" fmla="*/ 1105809 w 1716920"/>
              <a:gd name="connsiteY111" fmla="*/ 54979 h 116182"/>
              <a:gd name="connsiteX112" fmla="*/ 1123790 w 1716920"/>
              <a:gd name="connsiteY112" fmla="*/ 38036 h 116182"/>
              <a:gd name="connsiteX113" fmla="*/ 1140848 w 1716920"/>
              <a:gd name="connsiteY113" fmla="*/ 54979 h 116182"/>
              <a:gd name="connsiteX114" fmla="*/ 1105809 w 1716920"/>
              <a:gd name="connsiteY114" fmla="*/ 54979 h 116182"/>
              <a:gd name="connsiteX115" fmla="*/ 1126326 w 1716920"/>
              <a:gd name="connsiteY115" fmla="*/ 88289 h 116182"/>
              <a:gd name="connsiteX116" fmla="*/ 1146612 w 1716920"/>
              <a:gd name="connsiteY116" fmla="*/ 82295 h 116182"/>
              <a:gd name="connsiteX117" fmla="*/ 1146612 w 1716920"/>
              <a:gd name="connsiteY117" fmla="*/ 73306 h 116182"/>
              <a:gd name="connsiteX118" fmla="*/ 1126326 w 1716920"/>
              <a:gd name="connsiteY118" fmla="*/ 79645 h 116182"/>
              <a:gd name="connsiteX119" fmla="*/ 1105579 w 1716920"/>
              <a:gd name="connsiteY119" fmla="*/ 62586 h 116182"/>
              <a:gd name="connsiteX120" fmla="*/ 1150530 w 1716920"/>
              <a:gd name="connsiteY120" fmla="*/ 62586 h 116182"/>
              <a:gd name="connsiteX121" fmla="*/ 1150761 w 1716920"/>
              <a:gd name="connsiteY121" fmla="*/ 57860 h 116182"/>
              <a:gd name="connsiteX122" fmla="*/ 1123790 w 1716920"/>
              <a:gd name="connsiteY122" fmla="*/ 29507 h 116182"/>
              <a:gd name="connsiteX123" fmla="*/ 1095666 w 1716920"/>
              <a:gd name="connsiteY123" fmla="*/ 59474 h 116182"/>
              <a:gd name="connsiteX124" fmla="*/ 1126326 w 1716920"/>
              <a:gd name="connsiteY124" fmla="*/ 88289 h 116182"/>
              <a:gd name="connsiteX125" fmla="*/ 1040917 w 1716920"/>
              <a:gd name="connsiteY125" fmla="*/ 58898 h 116182"/>
              <a:gd name="connsiteX126" fmla="*/ 1058322 w 1716920"/>
              <a:gd name="connsiteY126" fmla="*/ 38612 h 116182"/>
              <a:gd name="connsiteX127" fmla="*/ 1073075 w 1716920"/>
              <a:gd name="connsiteY127" fmla="*/ 55555 h 116182"/>
              <a:gd name="connsiteX128" fmla="*/ 1073075 w 1716920"/>
              <a:gd name="connsiteY128" fmla="*/ 87367 h 116182"/>
              <a:gd name="connsiteX129" fmla="*/ 1082527 w 1716920"/>
              <a:gd name="connsiteY129" fmla="*/ 87367 h 116182"/>
              <a:gd name="connsiteX130" fmla="*/ 1082527 w 1716920"/>
              <a:gd name="connsiteY130" fmla="*/ 53942 h 116182"/>
              <a:gd name="connsiteX131" fmla="*/ 1060627 w 1716920"/>
              <a:gd name="connsiteY131" fmla="*/ 29507 h 116182"/>
              <a:gd name="connsiteX132" fmla="*/ 1040917 w 1716920"/>
              <a:gd name="connsiteY132" fmla="*/ 41147 h 116182"/>
              <a:gd name="connsiteX133" fmla="*/ 1040917 w 1716920"/>
              <a:gd name="connsiteY133" fmla="*/ 30544 h 116182"/>
              <a:gd name="connsiteX134" fmla="*/ 1031581 w 1716920"/>
              <a:gd name="connsiteY134" fmla="*/ 30544 h 116182"/>
              <a:gd name="connsiteX135" fmla="*/ 1031581 w 1716920"/>
              <a:gd name="connsiteY135" fmla="*/ 87367 h 116182"/>
              <a:gd name="connsiteX136" fmla="*/ 1040917 w 1716920"/>
              <a:gd name="connsiteY136" fmla="*/ 87367 h 116182"/>
              <a:gd name="connsiteX137" fmla="*/ 1040917 w 1716920"/>
              <a:gd name="connsiteY137" fmla="*/ 58898 h 116182"/>
              <a:gd name="connsiteX138" fmla="*/ 956547 w 1716920"/>
              <a:gd name="connsiteY138" fmla="*/ 38381 h 116182"/>
              <a:gd name="connsiteX139" fmla="*/ 976487 w 1716920"/>
              <a:gd name="connsiteY139" fmla="*/ 59128 h 116182"/>
              <a:gd name="connsiteX140" fmla="*/ 956547 w 1716920"/>
              <a:gd name="connsiteY140" fmla="*/ 79529 h 116182"/>
              <a:gd name="connsiteX141" fmla="*/ 936837 w 1716920"/>
              <a:gd name="connsiteY141" fmla="*/ 59128 h 116182"/>
              <a:gd name="connsiteX142" fmla="*/ 956547 w 1716920"/>
              <a:gd name="connsiteY142" fmla="*/ 38381 h 116182"/>
              <a:gd name="connsiteX143" fmla="*/ 976487 w 1716920"/>
              <a:gd name="connsiteY143" fmla="*/ 87367 h 116182"/>
              <a:gd name="connsiteX144" fmla="*/ 985938 w 1716920"/>
              <a:gd name="connsiteY144" fmla="*/ 87367 h 116182"/>
              <a:gd name="connsiteX145" fmla="*/ 985938 w 1716920"/>
              <a:gd name="connsiteY145" fmla="*/ 922 h 116182"/>
              <a:gd name="connsiteX146" fmla="*/ 976487 w 1716920"/>
              <a:gd name="connsiteY146" fmla="*/ 922 h 116182"/>
              <a:gd name="connsiteX147" fmla="*/ 976487 w 1716920"/>
              <a:gd name="connsiteY147" fmla="*/ 41378 h 116182"/>
              <a:gd name="connsiteX148" fmla="*/ 955740 w 1716920"/>
              <a:gd name="connsiteY148" fmla="*/ 29507 h 116182"/>
              <a:gd name="connsiteX149" fmla="*/ 927155 w 1716920"/>
              <a:gd name="connsiteY149" fmla="*/ 59243 h 116182"/>
              <a:gd name="connsiteX150" fmla="*/ 955740 w 1716920"/>
              <a:gd name="connsiteY150" fmla="*/ 88289 h 116182"/>
              <a:gd name="connsiteX151" fmla="*/ 976487 w 1716920"/>
              <a:gd name="connsiteY151" fmla="*/ 76648 h 116182"/>
              <a:gd name="connsiteX152" fmla="*/ 976487 w 1716920"/>
              <a:gd name="connsiteY152" fmla="*/ 87367 h 116182"/>
              <a:gd name="connsiteX153" fmla="*/ 872407 w 1716920"/>
              <a:gd name="connsiteY153" fmla="*/ 58898 h 116182"/>
              <a:gd name="connsiteX154" fmla="*/ 889811 w 1716920"/>
              <a:gd name="connsiteY154" fmla="*/ 38612 h 116182"/>
              <a:gd name="connsiteX155" fmla="*/ 904564 w 1716920"/>
              <a:gd name="connsiteY155" fmla="*/ 55555 h 116182"/>
              <a:gd name="connsiteX156" fmla="*/ 904564 w 1716920"/>
              <a:gd name="connsiteY156" fmla="*/ 87367 h 116182"/>
              <a:gd name="connsiteX157" fmla="*/ 914016 w 1716920"/>
              <a:gd name="connsiteY157" fmla="*/ 87367 h 116182"/>
              <a:gd name="connsiteX158" fmla="*/ 914016 w 1716920"/>
              <a:gd name="connsiteY158" fmla="*/ 53942 h 116182"/>
              <a:gd name="connsiteX159" fmla="*/ 892116 w 1716920"/>
              <a:gd name="connsiteY159" fmla="*/ 29507 h 116182"/>
              <a:gd name="connsiteX160" fmla="*/ 872407 w 1716920"/>
              <a:gd name="connsiteY160" fmla="*/ 41147 h 116182"/>
              <a:gd name="connsiteX161" fmla="*/ 872407 w 1716920"/>
              <a:gd name="connsiteY161" fmla="*/ 30544 h 116182"/>
              <a:gd name="connsiteX162" fmla="*/ 863071 w 1716920"/>
              <a:gd name="connsiteY162" fmla="*/ 30544 h 116182"/>
              <a:gd name="connsiteX163" fmla="*/ 863071 w 1716920"/>
              <a:gd name="connsiteY163" fmla="*/ 87367 h 116182"/>
              <a:gd name="connsiteX164" fmla="*/ 872407 w 1716920"/>
              <a:gd name="connsiteY164" fmla="*/ 87367 h 116182"/>
              <a:gd name="connsiteX165" fmla="*/ 872407 w 1716920"/>
              <a:gd name="connsiteY165" fmla="*/ 58898 h 116182"/>
              <a:gd name="connsiteX166" fmla="*/ 843937 w 1716920"/>
              <a:gd name="connsiteY166" fmla="*/ 30544 h 116182"/>
              <a:gd name="connsiteX167" fmla="*/ 834486 w 1716920"/>
              <a:gd name="connsiteY167" fmla="*/ 30544 h 116182"/>
              <a:gd name="connsiteX168" fmla="*/ 834486 w 1716920"/>
              <a:gd name="connsiteY168" fmla="*/ 87367 h 116182"/>
              <a:gd name="connsiteX169" fmla="*/ 843937 w 1716920"/>
              <a:gd name="connsiteY169" fmla="*/ 87367 h 116182"/>
              <a:gd name="connsiteX170" fmla="*/ 843937 w 1716920"/>
              <a:gd name="connsiteY170" fmla="*/ 30544 h 116182"/>
              <a:gd name="connsiteX171" fmla="*/ 838981 w 1716920"/>
              <a:gd name="connsiteY171" fmla="*/ 19709 h 116182"/>
              <a:gd name="connsiteX172" fmla="*/ 843015 w 1716920"/>
              <a:gd name="connsiteY172" fmla="*/ 18326 h 116182"/>
              <a:gd name="connsiteX173" fmla="*/ 849816 w 1716920"/>
              <a:gd name="connsiteY173" fmla="*/ 13601 h 116182"/>
              <a:gd name="connsiteX174" fmla="*/ 843015 w 1716920"/>
              <a:gd name="connsiteY174" fmla="*/ 8759 h 116182"/>
              <a:gd name="connsiteX175" fmla="*/ 838981 w 1716920"/>
              <a:gd name="connsiteY175" fmla="*/ 7492 h 116182"/>
              <a:gd name="connsiteX176" fmla="*/ 832988 w 1716920"/>
              <a:gd name="connsiteY176" fmla="*/ 13715 h 116182"/>
              <a:gd name="connsiteX177" fmla="*/ 838981 w 1716920"/>
              <a:gd name="connsiteY177" fmla="*/ 19709 h 116182"/>
              <a:gd name="connsiteX178" fmla="*/ 804864 w 1716920"/>
              <a:gd name="connsiteY178" fmla="*/ 87367 h 116182"/>
              <a:gd name="connsiteX179" fmla="*/ 804864 w 1716920"/>
              <a:gd name="connsiteY179" fmla="*/ 39188 h 116182"/>
              <a:gd name="connsiteX180" fmla="*/ 823997 w 1716920"/>
              <a:gd name="connsiteY180" fmla="*/ 39188 h 116182"/>
              <a:gd name="connsiteX181" fmla="*/ 823997 w 1716920"/>
              <a:gd name="connsiteY181" fmla="*/ 30544 h 116182"/>
              <a:gd name="connsiteX182" fmla="*/ 804864 w 1716920"/>
              <a:gd name="connsiteY182" fmla="*/ 30544 h 116182"/>
              <a:gd name="connsiteX183" fmla="*/ 804864 w 1716920"/>
              <a:gd name="connsiteY183" fmla="*/ 20631 h 116182"/>
              <a:gd name="connsiteX184" fmla="*/ 816505 w 1716920"/>
              <a:gd name="connsiteY184" fmla="*/ 8875 h 116182"/>
              <a:gd name="connsiteX185" fmla="*/ 825381 w 1716920"/>
              <a:gd name="connsiteY185" fmla="*/ 11180 h 116182"/>
              <a:gd name="connsiteX186" fmla="*/ 825381 w 1716920"/>
              <a:gd name="connsiteY186" fmla="*/ 1959 h 116182"/>
              <a:gd name="connsiteX187" fmla="*/ 815699 w 1716920"/>
              <a:gd name="connsiteY187" fmla="*/ 0 h 116182"/>
              <a:gd name="connsiteX188" fmla="*/ 795528 w 1716920"/>
              <a:gd name="connsiteY188" fmla="*/ 20862 h 116182"/>
              <a:gd name="connsiteX189" fmla="*/ 795528 w 1716920"/>
              <a:gd name="connsiteY189" fmla="*/ 87367 h 116182"/>
              <a:gd name="connsiteX190" fmla="*/ 804864 w 1716920"/>
              <a:gd name="connsiteY190" fmla="*/ 87367 h 116182"/>
              <a:gd name="connsiteX191" fmla="*/ 758645 w 1716920"/>
              <a:gd name="connsiteY191" fmla="*/ 30544 h 116182"/>
              <a:gd name="connsiteX192" fmla="*/ 748732 w 1716920"/>
              <a:gd name="connsiteY192" fmla="*/ 30544 h 116182"/>
              <a:gd name="connsiteX193" fmla="*/ 730751 w 1716920"/>
              <a:gd name="connsiteY193" fmla="*/ 67658 h 116182"/>
              <a:gd name="connsiteX194" fmla="*/ 712195 w 1716920"/>
              <a:gd name="connsiteY194" fmla="*/ 30544 h 116182"/>
              <a:gd name="connsiteX195" fmla="*/ 701130 w 1716920"/>
              <a:gd name="connsiteY195" fmla="*/ 30544 h 116182"/>
              <a:gd name="connsiteX196" fmla="*/ 725680 w 1716920"/>
              <a:gd name="connsiteY196" fmla="*/ 78262 h 116182"/>
              <a:gd name="connsiteX197" fmla="*/ 707469 w 1716920"/>
              <a:gd name="connsiteY197" fmla="*/ 116182 h 116182"/>
              <a:gd name="connsiteX198" fmla="*/ 717381 w 1716920"/>
              <a:gd name="connsiteY198" fmla="*/ 116182 h 116182"/>
              <a:gd name="connsiteX199" fmla="*/ 758645 w 1716920"/>
              <a:gd name="connsiteY199" fmla="*/ 30544 h 116182"/>
              <a:gd name="connsiteX200" fmla="*/ 681420 w 1716920"/>
              <a:gd name="connsiteY200" fmla="*/ 87367 h 116182"/>
              <a:gd name="connsiteX201" fmla="*/ 690756 w 1716920"/>
              <a:gd name="connsiteY201" fmla="*/ 87367 h 116182"/>
              <a:gd name="connsiteX202" fmla="*/ 690756 w 1716920"/>
              <a:gd name="connsiteY202" fmla="*/ 922 h 116182"/>
              <a:gd name="connsiteX203" fmla="*/ 681420 w 1716920"/>
              <a:gd name="connsiteY203" fmla="*/ 922 h 116182"/>
              <a:gd name="connsiteX204" fmla="*/ 681420 w 1716920"/>
              <a:gd name="connsiteY204" fmla="*/ 87367 h 116182"/>
              <a:gd name="connsiteX205" fmla="*/ 652951 w 1716920"/>
              <a:gd name="connsiteY205" fmla="*/ 87367 h 116182"/>
              <a:gd name="connsiteX206" fmla="*/ 662402 w 1716920"/>
              <a:gd name="connsiteY206" fmla="*/ 87367 h 116182"/>
              <a:gd name="connsiteX207" fmla="*/ 662402 w 1716920"/>
              <a:gd name="connsiteY207" fmla="*/ 30544 h 116182"/>
              <a:gd name="connsiteX208" fmla="*/ 652951 w 1716920"/>
              <a:gd name="connsiteY208" fmla="*/ 30544 h 116182"/>
              <a:gd name="connsiteX209" fmla="*/ 652951 w 1716920"/>
              <a:gd name="connsiteY209" fmla="*/ 87367 h 116182"/>
              <a:gd name="connsiteX210" fmla="*/ 656985 w 1716920"/>
              <a:gd name="connsiteY210" fmla="*/ 19709 h 116182"/>
              <a:gd name="connsiteX211" fmla="*/ 661019 w 1716920"/>
              <a:gd name="connsiteY211" fmla="*/ 18326 h 116182"/>
              <a:gd name="connsiteX212" fmla="*/ 667819 w 1716920"/>
              <a:gd name="connsiteY212" fmla="*/ 13601 h 116182"/>
              <a:gd name="connsiteX213" fmla="*/ 661019 w 1716920"/>
              <a:gd name="connsiteY213" fmla="*/ 8759 h 116182"/>
              <a:gd name="connsiteX214" fmla="*/ 656985 w 1716920"/>
              <a:gd name="connsiteY214" fmla="*/ 7492 h 116182"/>
              <a:gd name="connsiteX215" fmla="*/ 650991 w 1716920"/>
              <a:gd name="connsiteY215" fmla="*/ 13715 h 116182"/>
              <a:gd name="connsiteX216" fmla="*/ 656985 w 1716920"/>
              <a:gd name="connsiteY216" fmla="*/ 19709 h 116182"/>
              <a:gd name="connsiteX217" fmla="*/ 598433 w 1716920"/>
              <a:gd name="connsiteY217" fmla="*/ 72499 h 116182"/>
              <a:gd name="connsiteX218" fmla="*/ 598433 w 1716920"/>
              <a:gd name="connsiteY218" fmla="*/ 82642 h 116182"/>
              <a:gd name="connsiteX219" fmla="*/ 617681 w 1716920"/>
              <a:gd name="connsiteY219" fmla="*/ 88289 h 116182"/>
              <a:gd name="connsiteX220" fmla="*/ 638774 w 1716920"/>
              <a:gd name="connsiteY220" fmla="*/ 70885 h 116182"/>
              <a:gd name="connsiteX221" fmla="*/ 628170 w 1716920"/>
              <a:gd name="connsiteY221" fmla="*/ 57284 h 116182"/>
              <a:gd name="connsiteX222" fmla="*/ 614684 w 1716920"/>
              <a:gd name="connsiteY222" fmla="*/ 51867 h 116182"/>
              <a:gd name="connsiteX223" fmla="*/ 608576 w 1716920"/>
              <a:gd name="connsiteY223" fmla="*/ 44720 h 116182"/>
              <a:gd name="connsiteX224" fmla="*/ 618949 w 1716920"/>
              <a:gd name="connsiteY224" fmla="*/ 37229 h 116182"/>
              <a:gd name="connsiteX225" fmla="*/ 636008 w 1716920"/>
              <a:gd name="connsiteY225" fmla="*/ 44375 h 116182"/>
              <a:gd name="connsiteX226" fmla="*/ 636008 w 1716920"/>
              <a:gd name="connsiteY226" fmla="*/ 34693 h 116182"/>
              <a:gd name="connsiteX227" fmla="*/ 618834 w 1716920"/>
              <a:gd name="connsiteY227" fmla="*/ 29507 h 116182"/>
              <a:gd name="connsiteX228" fmla="*/ 599239 w 1716920"/>
              <a:gd name="connsiteY228" fmla="*/ 45643 h 116182"/>
              <a:gd name="connsiteX229" fmla="*/ 610074 w 1716920"/>
              <a:gd name="connsiteY229" fmla="*/ 59935 h 116182"/>
              <a:gd name="connsiteX230" fmla="*/ 623444 w 1716920"/>
              <a:gd name="connsiteY230" fmla="*/ 65353 h 116182"/>
              <a:gd name="connsiteX231" fmla="*/ 629322 w 1716920"/>
              <a:gd name="connsiteY231" fmla="*/ 72614 h 116182"/>
              <a:gd name="connsiteX232" fmla="*/ 617912 w 1716920"/>
              <a:gd name="connsiteY232" fmla="*/ 80682 h 116182"/>
              <a:gd name="connsiteX233" fmla="*/ 598433 w 1716920"/>
              <a:gd name="connsiteY233" fmla="*/ 72499 h 116182"/>
              <a:gd name="connsiteX234" fmla="*/ 554172 w 1716920"/>
              <a:gd name="connsiteY234" fmla="*/ 38381 h 116182"/>
              <a:gd name="connsiteX235" fmla="*/ 574113 w 1716920"/>
              <a:gd name="connsiteY235" fmla="*/ 59128 h 116182"/>
              <a:gd name="connsiteX236" fmla="*/ 554172 w 1716920"/>
              <a:gd name="connsiteY236" fmla="*/ 79529 h 116182"/>
              <a:gd name="connsiteX237" fmla="*/ 534463 w 1716920"/>
              <a:gd name="connsiteY237" fmla="*/ 59128 h 116182"/>
              <a:gd name="connsiteX238" fmla="*/ 554172 w 1716920"/>
              <a:gd name="connsiteY238" fmla="*/ 38381 h 116182"/>
              <a:gd name="connsiteX239" fmla="*/ 574113 w 1716920"/>
              <a:gd name="connsiteY239" fmla="*/ 87367 h 116182"/>
              <a:gd name="connsiteX240" fmla="*/ 583564 w 1716920"/>
              <a:gd name="connsiteY240" fmla="*/ 87367 h 116182"/>
              <a:gd name="connsiteX241" fmla="*/ 583564 w 1716920"/>
              <a:gd name="connsiteY241" fmla="*/ 30544 h 116182"/>
              <a:gd name="connsiteX242" fmla="*/ 574113 w 1716920"/>
              <a:gd name="connsiteY242" fmla="*/ 30544 h 116182"/>
              <a:gd name="connsiteX243" fmla="*/ 574113 w 1716920"/>
              <a:gd name="connsiteY243" fmla="*/ 41263 h 116182"/>
              <a:gd name="connsiteX244" fmla="*/ 553366 w 1716920"/>
              <a:gd name="connsiteY244" fmla="*/ 29507 h 116182"/>
              <a:gd name="connsiteX245" fmla="*/ 524781 w 1716920"/>
              <a:gd name="connsiteY245" fmla="*/ 59243 h 116182"/>
              <a:gd name="connsiteX246" fmla="*/ 553366 w 1716920"/>
              <a:gd name="connsiteY246" fmla="*/ 88289 h 116182"/>
              <a:gd name="connsiteX247" fmla="*/ 574113 w 1716920"/>
              <a:gd name="connsiteY247" fmla="*/ 76763 h 116182"/>
              <a:gd name="connsiteX248" fmla="*/ 574113 w 1716920"/>
              <a:gd name="connsiteY248" fmla="*/ 87367 h 116182"/>
              <a:gd name="connsiteX249" fmla="*/ 469225 w 1716920"/>
              <a:gd name="connsiteY249" fmla="*/ 54979 h 116182"/>
              <a:gd name="connsiteX250" fmla="*/ 487206 w 1716920"/>
              <a:gd name="connsiteY250" fmla="*/ 38036 h 116182"/>
              <a:gd name="connsiteX251" fmla="*/ 504265 w 1716920"/>
              <a:gd name="connsiteY251" fmla="*/ 54979 h 116182"/>
              <a:gd name="connsiteX252" fmla="*/ 469225 w 1716920"/>
              <a:gd name="connsiteY252" fmla="*/ 54979 h 116182"/>
              <a:gd name="connsiteX253" fmla="*/ 489742 w 1716920"/>
              <a:gd name="connsiteY253" fmla="*/ 88289 h 116182"/>
              <a:gd name="connsiteX254" fmla="*/ 510028 w 1716920"/>
              <a:gd name="connsiteY254" fmla="*/ 82295 h 116182"/>
              <a:gd name="connsiteX255" fmla="*/ 510028 w 1716920"/>
              <a:gd name="connsiteY255" fmla="*/ 73306 h 116182"/>
              <a:gd name="connsiteX256" fmla="*/ 489742 w 1716920"/>
              <a:gd name="connsiteY256" fmla="*/ 79645 h 116182"/>
              <a:gd name="connsiteX257" fmla="*/ 468995 w 1716920"/>
              <a:gd name="connsiteY257" fmla="*/ 62586 h 116182"/>
              <a:gd name="connsiteX258" fmla="*/ 513947 w 1716920"/>
              <a:gd name="connsiteY258" fmla="*/ 62586 h 116182"/>
              <a:gd name="connsiteX259" fmla="*/ 514177 w 1716920"/>
              <a:gd name="connsiteY259" fmla="*/ 57860 h 116182"/>
              <a:gd name="connsiteX260" fmla="*/ 487206 w 1716920"/>
              <a:gd name="connsiteY260" fmla="*/ 29507 h 116182"/>
              <a:gd name="connsiteX261" fmla="*/ 459082 w 1716920"/>
              <a:gd name="connsiteY261" fmla="*/ 59474 h 116182"/>
              <a:gd name="connsiteX262" fmla="*/ 489742 w 1716920"/>
              <a:gd name="connsiteY262" fmla="*/ 88289 h 116182"/>
              <a:gd name="connsiteX263" fmla="*/ 377363 w 1716920"/>
              <a:gd name="connsiteY263" fmla="*/ 58898 h 116182"/>
              <a:gd name="connsiteX264" fmla="*/ 394767 w 1716920"/>
              <a:gd name="connsiteY264" fmla="*/ 38612 h 116182"/>
              <a:gd name="connsiteX265" fmla="*/ 409521 w 1716920"/>
              <a:gd name="connsiteY265" fmla="*/ 55555 h 116182"/>
              <a:gd name="connsiteX266" fmla="*/ 409521 w 1716920"/>
              <a:gd name="connsiteY266" fmla="*/ 87367 h 116182"/>
              <a:gd name="connsiteX267" fmla="*/ 418972 w 1716920"/>
              <a:gd name="connsiteY267" fmla="*/ 87367 h 116182"/>
              <a:gd name="connsiteX268" fmla="*/ 418972 w 1716920"/>
              <a:gd name="connsiteY268" fmla="*/ 53942 h 116182"/>
              <a:gd name="connsiteX269" fmla="*/ 397072 w 1716920"/>
              <a:gd name="connsiteY269" fmla="*/ 29507 h 116182"/>
              <a:gd name="connsiteX270" fmla="*/ 377363 w 1716920"/>
              <a:gd name="connsiteY270" fmla="*/ 41147 h 116182"/>
              <a:gd name="connsiteX271" fmla="*/ 377363 w 1716920"/>
              <a:gd name="connsiteY271" fmla="*/ 30544 h 116182"/>
              <a:gd name="connsiteX272" fmla="*/ 368027 w 1716920"/>
              <a:gd name="connsiteY272" fmla="*/ 30544 h 116182"/>
              <a:gd name="connsiteX273" fmla="*/ 368027 w 1716920"/>
              <a:gd name="connsiteY273" fmla="*/ 87367 h 116182"/>
              <a:gd name="connsiteX274" fmla="*/ 377363 w 1716920"/>
              <a:gd name="connsiteY274" fmla="*/ 87367 h 116182"/>
              <a:gd name="connsiteX275" fmla="*/ 377363 w 1716920"/>
              <a:gd name="connsiteY275" fmla="*/ 58898 h 116182"/>
              <a:gd name="connsiteX276" fmla="*/ 319502 w 1716920"/>
              <a:gd name="connsiteY276" fmla="*/ 38381 h 116182"/>
              <a:gd name="connsiteX277" fmla="*/ 339442 w 1716920"/>
              <a:gd name="connsiteY277" fmla="*/ 59128 h 116182"/>
              <a:gd name="connsiteX278" fmla="*/ 319502 w 1716920"/>
              <a:gd name="connsiteY278" fmla="*/ 79529 h 116182"/>
              <a:gd name="connsiteX279" fmla="*/ 299793 w 1716920"/>
              <a:gd name="connsiteY279" fmla="*/ 59128 h 116182"/>
              <a:gd name="connsiteX280" fmla="*/ 319502 w 1716920"/>
              <a:gd name="connsiteY280" fmla="*/ 38381 h 116182"/>
              <a:gd name="connsiteX281" fmla="*/ 339442 w 1716920"/>
              <a:gd name="connsiteY281" fmla="*/ 87367 h 116182"/>
              <a:gd name="connsiteX282" fmla="*/ 348893 w 1716920"/>
              <a:gd name="connsiteY282" fmla="*/ 87367 h 116182"/>
              <a:gd name="connsiteX283" fmla="*/ 348893 w 1716920"/>
              <a:gd name="connsiteY283" fmla="*/ 30544 h 116182"/>
              <a:gd name="connsiteX284" fmla="*/ 339442 w 1716920"/>
              <a:gd name="connsiteY284" fmla="*/ 30544 h 116182"/>
              <a:gd name="connsiteX285" fmla="*/ 339442 w 1716920"/>
              <a:gd name="connsiteY285" fmla="*/ 41263 h 116182"/>
              <a:gd name="connsiteX286" fmla="*/ 318695 w 1716920"/>
              <a:gd name="connsiteY286" fmla="*/ 29507 h 116182"/>
              <a:gd name="connsiteX287" fmla="*/ 290111 w 1716920"/>
              <a:gd name="connsiteY287" fmla="*/ 59243 h 116182"/>
              <a:gd name="connsiteX288" fmla="*/ 318695 w 1716920"/>
              <a:gd name="connsiteY288" fmla="*/ 88289 h 116182"/>
              <a:gd name="connsiteX289" fmla="*/ 339442 w 1716920"/>
              <a:gd name="connsiteY289" fmla="*/ 76763 h 116182"/>
              <a:gd name="connsiteX290" fmla="*/ 339442 w 1716920"/>
              <a:gd name="connsiteY290" fmla="*/ 87367 h 116182"/>
              <a:gd name="connsiteX291" fmla="*/ 240664 w 1716920"/>
              <a:gd name="connsiteY291" fmla="*/ 58898 h 116182"/>
              <a:gd name="connsiteX292" fmla="*/ 261296 w 1716920"/>
              <a:gd name="connsiteY292" fmla="*/ 38381 h 116182"/>
              <a:gd name="connsiteX293" fmla="*/ 278930 w 1716920"/>
              <a:gd name="connsiteY293" fmla="*/ 45643 h 116182"/>
              <a:gd name="connsiteX294" fmla="*/ 278930 w 1716920"/>
              <a:gd name="connsiteY294" fmla="*/ 35270 h 116182"/>
              <a:gd name="connsiteX295" fmla="*/ 260719 w 1716920"/>
              <a:gd name="connsiteY295" fmla="*/ 29507 h 116182"/>
              <a:gd name="connsiteX296" fmla="*/ 230982 w 1716920"/>
              <a:gd name="connsiteY296" fmla="*/ 58898 h 116182"/>
              <a:gd name="connsiteX297" fmla="*/ 260604 w 1716920"/>
              <a:gd name="connsiteY297" fmla="*/ 88289 h 116182"/>
              <a:gd name="connsiteX298" fmla="*/ 279507 w 1716920"/>
              <a:gd name="connsiteY298" fmla="*/ 82987 h 116182"/>
              <a:gd name="connsiteX299" fmla="*/ 279507 w 1716920"/>
              <a:gd name="connsiteY299" fmla="*/ 73421 h 116182"/>
              <a:gd name="connsiteX300" fmla="*/ 261411 w 1716920"/>
              <a:gd name="connsiteY300" fmla="*/ 79529 h 116182"/>
              <a:gd name="connsiteX301" fmla="*/ 240664 w 1716920"/>
              <a:gd name="connsiteY301" fmla="*/ 58898 h 116182"/>
              <a:gd name="connsiteX302" fmla="*/ 181996 w 1716920"/>
              <a:gd name="connsiteY302" fmla="*/ 63278 h 116182"/>
              <a:gd name="connsiteX303" fmla="*/ 166321 w 1716920"/>
              <a:gd name="connsiteY303" fmla="*/ 79529 h 116182"/>
              <a:gd name="connsiteX304" fmla="*/ 150530 w 1716920"/>
              <a:gd name="connsiteY304" fmla="*/ 63278 h 116182"/>
              <a:gd name="connsiteX305" fmla="*/ 150530 w 1716920"/>
              <a:gd name="connsiteY305" fmla="*/ 30544 h 116182"/>
              <a:gd name="connsiteX306" fmla="*/ 141194 w 1716920"/>
              <a:gd name="connsiteY306" fmla="*/ 30544 h 116182"/>
              <a:gd name="connsiteX307" fmla="*/ 141194 w 1716920"/>
              <a:gd name="connsiteY307" fmla="*/ 62356 h 116182"/>
              <a:gd name="connsiteX308" fmla="*/ 166321 w 1716920"/>
              <a:gd name="connsiteY308" fmla="*/ 88289 h 116182"/>
              <a:gd name="connsiteX309" fmla="*/ 191332 w 1716920"/>
              <a:gd name="connsiteY309" fmla="*/ 62356 h 116182"/>
              <a:gd name="connsiteX310" fmla="*/ 191332 w 1716920"/>
              <a:gd name="connsiteY310" fmla="*/ 30544 h 116182"/>
              <a:gd name="connsiteX311" fmla="*/ 181996 w 1716920"/>
              <a:gd name="connsiteY311" fmla="*/ 30544 h 116182"/>
              <a:gd name="connsiteX312" fmla="*/ 181996 w 1716920"/>
              <a:gd name="connsiteY312" fmla="*/ 63278 h 116182"/>
              <a:gd name="connsiteX313" fmla="*/ 118834 w 1716920"/>
              <a:gd name="connsiteY313" fmla="*/ 58898 h 116182"/>
              <a:gd name="connsiteX314" fmla="*/ 99124 w 1716920"/>
              <a:gd name="connsiteY314" fmla="*/ 79529 h 116182"/>
              <a:gd name="connsiteX315" fmla="*/ 79069 w 1716920"/>
              <a:gd name="connsiteY315" fmla="*/ 58898 h 116182"/>
              <a:gd name="connsiteX316" fmla="*/ 99124 w 1716920"/>
              <a:gd name="connsiteY316" fmla="*/ 38381 h 116182"/>
              <a:gd name="connsiteX317" fmla="*/ 118834 w 1716920"/>
              <a:gd name="connsiteY317" fmla="*/ 58898 h 116182"/>
              <a:gd name="connsiteX318" fmla="*/ 99239 w 1716920"/>
              <a:gd name="connsiteY318" fmla="*/ 88289 h 116182"/>
              <a:gd name="connsiteX319" fmla="*/ 128515 w 1716920"/>
              <a:gd name="connsiteY319" fmla="*/ 58783 h 116182"/>
              <a:gd name="connsiteX320" fmla="*/ 99239 w 1716920"/>
              <a:gd name="connsiteY320" fmla="*/ 29507 h 116182"/>
              <a:gd name="connsiteX321" fmla="*/ 69387 w 1716920"/>
              <a:gd name="connsiteY321" fmla="*/ 58783 h 116182"/>
              <a:gd name="connsiteX322" fmla="*/ 99239 w 1716920"/>
              <a:gd name="connsiteY322" fmla="*/ 88289 h 116182"/>
              <a:gd name="connsiteX323" fmla="*/ 74573 w 1716920"/>
              <a:gd name="connsiteY323" fmla="*/ 922 h 116182"/>
              <a:gd name="connsiteX324" fmla="*/ 63739 w 1716920"/>
              <a:gd name="connsiteY324" fmla="*/ 922 h 116182"/>
              <a:gd name="connsiteX325" fmla="*/ 37344 w 1716920"/>
              <a:gd name="connsiteY325" fmla="*/ 45067 h 116182"/>
              <a:gd name="connsiteX326" fmla="*/ 11295 w 1716920"/>
              <a:gd name="connsiteY326" fmla="*/ 922 h 116182"/>
              <a:gd name="connsiteX327" fmla="*/ 0 w 1716920"/>
              <a:gd name="connsiteY327" fmla="*/ 922 h 116182"/>
              <a:gd name="connsiteX328" fmla="*/ 32619 w 1716920"/>
              <a:gd name="connsiteY328" fmla="*/ 55440 h 116182"/>
              <a:gd name="connsiteX329" fmla="*/ 32619 w 1716920"/>
              <a:gd name="connsiteY329" fmla="*/ 87367 h 116182"/>
              <a:gd name="connsiteX330" fmla="*/ 42416 w 1716920"/>
              <a:gd name="connsiteY330" fmla="*/ 87367 h 116182"/>
              <a:gd name="connsiteX331" fmla="*/ 42416 w 1716920"/>
              <a:gd name="connsiteY331" fmla="*/ 54287 h 116182"/>
              <a:gd name="connsiteX332" fmla="*/ 74573 w 1716920"/>
              <a:gd name="connsiteY332" fmla="*/ 922 h 1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716920" h="116182">
                <a:moveTo>
                  <a:pt x="1676579" y="72499"/>
                </a:moveTo>
                <a:lnTo>
                  <a:pt x="1676579" y="82642"/>
                </a:lnTo>
                <a:cubicBezTo>
                  <a:pt x="1681536" y="86330"/>
                  <a:pt x="1688336" y="88289"/>
                  <a:pt x="1695828" y="88289"/>
                </a:cubicBezTo>
                <a:cubicBezTo>
                  <a:pt x="1708276" y="88289"/>
                  <a:pt x="1716921" y="81604"/>
                  <a:pt x="1716921" y="70885"/>
                </a:cubicBezTo>
                <a:cubicBezTo>
                  <a:pt x="1716921" y="64776"/>
                  <a:pt x="1713578" y="60396"/>
                  <a:pt x="1706316" y="57284"/>
                </a:cubicBezTo>
                <a:lnTo>
                  <a:pt x="1692831" y="51867"/>
                </a:lnTo>
                <a:cubicBezTo>
                  <a:pt x="1688336" y="50138"/>
                  <a:pt x="1686722" y="48063"/>
                  <a:pt x="1686722" y="44720"/>
                </a:cubicBezTo>
                <a:cubicBezTo>
                  <a:pt x="1686722" y="39995"/>
                  <a:pt x="1690987" y="37229"/>
                  <a:pt x="1697096" y="37229"/>
                </a:cubicBezTo>
                <a:cubicBezTo>
                  <a:pt x="1702743" y="37229"/>
                  <a:pt x="1708968" y="39880"/>
                  <a:pt x="1714154" y="44375"/>
                </a:cubicBezTo>
                <a:lnTo>
                  <a:pt x="1714154" y="34693"/>
                </a:lnTo>
                <a:cubicBezTo>
                  <a:pt x="1709774" y="31351"/>
                  <a:pt x="1703550" y="29507"/>
                  <a:pt x="1696980" y="29507"/>
                </a:cubicBezTo>
                <a:cubicBezTo>
                  <a:pt x="1685339" y="29507"/>
                  <a:pt x="1677386" y="35730"/>
                  <a:pt x="1677386" y="45643"/>
                </a:cubicBezTo>
                <a:cubicBezTo>
                  <a:pt x="1677386" y="52904"/>
                  <a:pt x="1681190" y="56938"/>
                  <a:pt x="1688221" y="59935"/>
                </a:cubicBezTo>
                <a:lnTo>
                  <a:pt x="1701591" y="65353"/>
                </a:lnTo>
                <a:cubicBezTo>
                  <a:pt x="1705855" y="67081"/>
                  <a:pt x="1707469" y="69502"/>
                  <a:pt x="1707469" y="72614"/>
                </a:cubicBezTo>
                <a:cubicBezTo>
                  <a:pt x="1707469" y="77801"/>
                  <a:pt x="1702743" y="80682"/>
                  <a:pt x="1696058" y="80682"/>
                </a:cubicBezTo>
                <a:cubicBezTo>
                  <a:pt x="1689373" y="80682"/>
                  <a:pt x="1682688" y="78146"/>
                  <a:pt x="1676579" y="72499"/>
                </a:cubicBezTo>
                <a:moveTo>
                  <a:pt x="1620908" y="54979"/>
                </a:moveTo>
                <a:cubicBezTo>
                  <a:pt x="1622291" y="45297"/>
                  <a:pt x="1628516" y="38036"/>
                  <a:pt x="1638889" y="38036"/>
                </a:cubicBezTo>
                <a:cubicBezTo>
                  <a:pt x="1649262" y="38036"/>
                  <a:pt x="1655141" y="45297"/>
                  <a:pt x="1655948" y="54979"/>
                </a:cubicBezTo>
                <a:lnTo>
                  <a:pt x="1620908" y="54979"/>
                </a:lnTo>
                <a:close/>
                <a:moveTo>
                  <a:pt x="1641425" y="88289"/>
                </a:moveTo>
                <a:cubicBezTo>
                  <a:pt x="1648686" y="88289"/>
                  <a:pt x="1655602" y="86445"/>
                  <a:pt x="1661711" y="82295"/>
                </a:cubicBezTo>
                <a:lnTo>
                  <a:pt x="1661711" y="73306"/>
                </a:lnTo>
                <a:cubicBezTo>
                  <a:pt x="1655717" y="77570"/>
                  <a:pt x="1648686" y="79645"/>
                  <a:pt x="1641425" y="79645"/>
                </a:cubicBezTo>
                <a:cubicBezTo>
                  <a:pt x="1630129" y="79645"/>
                  <a:pt x="1622176" y="72729"/>
                  <a:pt x="1620678" y="62586"/>
                </a:cubicBezTo>
                <a:lnTo>
                  <a:pt x="1665630" y="62586"/>
                </a:lnTo>
                <a:cubicBezTo>
                  <a:pt x="1665745" y="60973"/>
                  <a:pt x="1665860" y="59474"/>
                  <a:pt x="1665860" y="57860"/>
                </a:cubicBezTo>
                <a:cubicBezTo>
                  <a:pt x="1665860" y="41609"/>
                  <a:pt x="1655256" y="29507"/>
                  <a:pt x="1638889" y="29507"/>
                </a:cubicBezTo>
                <a:cubicBezTo>
                  <a:pt x="1621600" y="29507"/>
                  <a:pt x="1610765" y="42416"/>
                  <a:pt x="1610765" y="59474"/>
                </a:cubicBezTo>
                <a:cubicBezTo>
                  <a:pt x="1610765" y="76532"/>
                  <a:pt x="1623675" y="88289"/>
                  <a:pt x="1641425" y="88289"/>
                </a:cubicBezTo>
                <a:moveTo>
                  <a:pt x="1603389" y="84370"/>
                </a:moveTo>
                <a:lnTo>
                  <a:pt x="1603389" y="75265"/>
                </a:lnTo>
                <a:cubicBezTo>
                  <a:pt x="1599239" y="78146"/>
                  <a:pt x="1594629" y="79414"/>
                  <a:pt x="1590134" y="79414"/>
                </a:cubicBezTo>
                <a:cubicBezTo>
                  <a:pt x="1583795" y="79414"/>
                  <a:pt x="1579069" y="76302"/>
                  <a:pt x="1579069" y="68349"/>
                </a:cubicBezTo>
                <a:lnTo>
                  <a:pt x="1579069" y="39188"/>
                </a:lnTo>
                <a:lnTo>
                  <a:pt x="1602582" y="39188"/>
                </a:lnTo>
                <a:lnTo>
                  <a:pt x="1602582" y="30544"/>
                </a:lnTo>
                <a:lnTo>
                  <a:pt x="1579069" y="30544"/>
                </a:lnTo>
                <a:lnTo>
                  <a:pt x="1579069" y="12448"/>
                </a:lnTo>
                <a:lnTo>
                  <a:pt x="1569733" y="12448"/>
                </a:lnTo>
                <a:lnTo>
                  <a:pt x="1569733" y="67658"/>
                </a:lnTo>
                <a:cubicBezTo>
                  <a:pt x="1569733" y="82987"/>
                  <a:pt x="1577225" y="88289"/>
                  <a:pt x="1589212" y="88289"/>
                </a:cubicBezTo>
                <a:cubicBezTo>
                  <a:pt x="1593937" y="88289"/>
                  <a:pt x="1599355" y="87137"/>
                  <a:pt x="1603389" y="84370"/>
                </a:cubicBezTo>
                <a:moveTo>
                  <a:pt x="1522130" y="38381"/>
                </a:moveTo>
                <a:cubicBezTo>
                  <a:pt x="1533772" y="38381"/>
                  <a:pt x="1542070" y="47141"/>
                  <a:pt x="1542070" y="59128"/>
                </a:cubicBezTo>
                <a:cubicBezTo>
                  <a:pt x="1542070" y="71116"/>
                  <a:pt x="1533772" y="79529"/>
                  <a:pt x="1522130" y="79529"/>
                </a:cubicBezTo>
                <a:cubicBezTo>
                  <a:pt x="1510489" y="79529"/>
                  <a:pt x="1502421" y="70885"/>
                  <a:pt x="1502421" y="59128"/>
                </a:cubicBezTo>
                <a:cubicBezTo>
                  <a:pt x="1502421" y="47372"/>
                  <a:pt x="1510719" y="38381"/>
                  <a:pt x="1522130" y="38381"/>
                </a:cubicBezTo>
                <a:moveTo>
                  <a:pt x="1542070" y="87367"/>
                </a:moveTo>
                <a:lnTo>
                  <a:pt x="1551522" y="87367"/>
                </a:lnTo>
                <a:lnTo>
                  <a:pt x="1551522" y="30544"/>
                </a:lnTo>
                <a:lnTo>
                  <a:pt x="1542070" y="30544"/>
                </a:lnTo>
                <a:lnTo>
                  <a:pt x="1542070" y="41263"/>
                </a:lnTo>
                <a:cubicBezTo>
                  <a:pt x="1537806" y="34001"/>
                  <a:pt x="1530314" y="29507"/>
                  <a:pt x="1521324" y="29507"/>
                </a:cubicBezTo>
                <a:cubicBezTo>
                  <a:pt x="1504611" y="29507"/>
                  <a:pt x="1492739" y="42070"/>
                  <a:pt x="1492739" y="59243"/>
                </a:cubicBezTo>
                <a:cubicBezTo>
                  <a:pt x="1492739" y="76417"/>
                  <a:pt x="1504611" y="88289"/>
                  <a:pt x="1521324" y="88289"/>
                </a:cubicBezTo>
                <a:cubicBezTo>
                  <a:pt x="1530314" y="88289"/>
                  <a:pt x="1537806" y="83909"/>
                  <a:pt x="1542070" y="76763"/>
                </a:cubicBezTo>
                <a:lnTo>
                  <a:pt x="1542070" y="87367"/>
                </a:lnTo>
                <a:close/>
                <a:moveTo>
                  <a:pt x="1448594" y="38381"/>
                </a:moveTo>
                <a:cubicBezTo>
                  <a:pt x="1460235" y="38381"/>
                  <a:pt x="1468534" y="47141"/>
                  <a:pt x="1468534" y="59128"/>
                </a:cubicBezTo>
                <a:cubicBezTo>
                  <a:pt x="1468534" y="71116"/>
                  <a:pt x="1460235" y="79529"/>
                  <a:pt x="1448594" y="79529"/>
                </a:cubicBezTo>
                <a:cubicBezTo>
                  <a:pt x="1436953" y="79529"/>
                  <a:pt x="1428884" y="70885"/>
                  <a:pt x="1428884" y="59128"/>
                </a:cubicBezTo>
                <a:cubicBezTo>
                  <a:pt x="1428884" y="47372"/>
                  <a:pt x="1437183" y="38381"/>
                  <a:pt x="1448594" y="38381"/>
                </a:cubicBezTo>
                <a:moveTo>
                  <a:pt x="1468534" y="87367"/>
                </a:moveTo>
                <a:lnTo>
                  <a:pt x="1477985" y="87367"/>
                </a:lnTo>
                <a:lnTo>
                  <a:pt x="1477985" y="922"/>
                </a:lnTo>
                <a:lnTo>
                  <a:pt x="1468534" y="922"/>
                </a:lnTo>
                <a:lnTo>
                  <a:pt x="1468534" y="41378"/>
                </a:lnTo>
                <a:cubicBezTo>
                  <a:pt x="1464269" y="34001"/>
                  <a:pt x="1456893" y="29507"/>
                  <a:pt x="1447787" y="29507"/>
                </a:cubicBezTo>
                <a:cubicBezTo>
                  <a:pt x="1431074" y="29507"/>
                  <a:pt x="1419203" y="42070"/>
                  <a:pt x="1419203" y="59243"/>
                </a:cubicBezTo>
                <a:cubicBezTo>
                  <a:pt x="1419203" y="76417"/>
                  <a:pt x="1431074" y="88289"/>
                  <a:pt x="1447787" y="88289"/>
                </a:cubicBezTo>
                <a:cubicBezTo>
                  <a:pt x="1456893" y="88289"/>
                  <a:pt x="1464269" y="83794"/>
                  <a:pt x="1468534" y="76648"/>
                </a:cubicBezTo>
                <a:lnTo>
                  <a:pt x="1468534" y="87367"/>
                </a:lnTo>
                <a:close/>
                <a:moveTo>
                  <a:pt x="1399147" y="58898"/>
                </a:moveTo>
                <a:cubicBezTo>
                  <a:pt x="1399147" y="70885"/>
                  <a:pt x="1390849" y="79529"/>
                  <a:pt x="1379438" y="79529"/>
                </a:cubicBezTo>
                <a:cubicBezTo>
                  <a:pt x="1368027" y="79529"/>
                  <a:pt x="1359382" y="70885"/>
                  <a:pt x="1359382" y="58898"/>
                </a:cubicBezTo>
                <a:cubicBezTo>
                  <a:pt x="1359382" y="46910"/>
                  <a:pt x="1367796" y="38381"/>
                  <a:pt x="1379438" y="38381"/>
                </a:cubicBezTo>
                <a:cubicBezTo>
                  <a:pt x="1391079" y="38381"/>
                  <a:pt x="1399147" y="47026"/>
                  <a:pt x="1399147" y="58898"/>
                </a:cubicBezTo>
                <a:moveTo>
                  <a:pt x="1380244" y="88289"/>
                </a:moveTo>
                <a:cubicBezTo>
                  <a:pt x="1396727" y="88289"/>
                  <a:pt x="1408829" y="75956"/>
                  <a:pt x="1408829" y="58783"/>
                </a:cubicBezTo>
                <a:cubicBezTo>
                  <a:pt x="1408829" y="41609"/>
                  <a:pt x="1396727" y="29507"/>
                  <a:pt x="1380244" y="29507"/>
                </a:cubicBezTo>
                <a:cubicBezTo>
                  <a:pt x="1371139" y="29507"/>
                  <a:pt x="1363647" y="34117"/>
                  <a:pt x="1359382" y="41378"/>
                </a:cubicBezTo>
                <a:lnTo>
                  <a:pt x="1359382" y="30544"/>
                </a:lnTo>
                <a:lnTo>
                  <a:pt x="1350046" y="30544"/>
                </a:lnTo>
                <a:lnTo>
                  <a:pt x="1350046" y="116182"/>
                </a:lnTo>
                <a:lnTo>
                  <a:pt x="1359382" y="116182"/>
                </a:lnTo>
                <a:lnTo>
                  <a:pt x="1359382" y="76532"/>
                </a:lnTo>
                <a:cubicBezTo>
                  <a:pt x="1363647" y="83794"/>
                  <a:pt x="1371139" y="88289"/>
                  <a:pt x="1380244" y="88289"/>
                </a:cubicBezTo>
                <a:moveTo>
                  <a:pt x="1323191" y="63278"/>
                </a:moveTo>
                <a:cubicBezTo>
                  <a:pt x="1323191" y="74112"/>
                  <a:pt x="1316851" y="79529"/>
                  <a:pt x="1307515" y="79529"/>
                </a:cubicBezTo>
                <a:cubicBezTo>
                  <a:pt x="1298179" y="79529"/>
                  <a:pt x="1291724" y="74112"/>
                  <a:pt x="1291724" y="63278"/>
                </a:cubicBezTo>
                <a:lnTo>
                  <a:pt x="1291724" y="30544"/>
                </a:lnTo>
                <a:lnTo>
                  <a:pt x="1282388" y="30544"/>
                </a:lnTo>
                <a:lnTo>
                  <a:pt x="1282388" y="62356"/>
                </a:lnTo>
                <a:cubicBezTo>
                  <a:pt x="1282388" y="78492"/>
                  <a:pt x="1292070" y="88289"/>
                  <a:pt x="1307515" y="88289"/>
                </a:cubicBezTo>
                <a:cubicBezTo>
                  <a:pt x="1322960" y="88289"/>
                  <a:pt x="1332527" y="78492"/>
                  <a:pt x="1332527" y="62356"/>
                </a:cubicBezTo>
                <a:lnTo>
                  <a:pt x="1332527" y="30544"/>
                </a:lnTo>
                <a:lnTo>
                  <a:pt x="1323191" y="30544"/>
                </a:lnTo>
                <a:lnTo>
                  <a:pt x="1323191" y="63278"/>
                </a:lnTo>
                <a:close/>
                <a:moveTo>
                  <a:pt x="1247003" y="30544"/>
                </a:moveTo>
                <a:lnTo>
                  <a:pt x="1237091" y="30544"/>
                </a:lnTo>
                <a:lnTo>
                  <a:pt x="1221185" y="68695"/>
                </a:lnTo>
                <a:lnTo>
                  <a:pt x="1201821" y="28584"/>
                </a:lnTo>
                <a:lnTo>
                  <a:pt x="1182342" y="68810"/>
                </a:lnTo>
                <a:lnTo>
                  <a:pt x="1166436" y="30544"/>
                </a:lnTo>
                <a:lnTo>
                  <a:pt x="1155717" y="30544"/>
                </a:lnTo>
                <a:lnTo>
                  <a:pt x="1181305" y="89327"/>
                </a:lnTo>
                <a:lnTo>
                  <a:pt x="1201936" y="47141"/>
                </a:lnTo>
                <a:lnTo>
                  <a:pt x="1222107" y="89327"/>
                </a:lnTo>
                <a:lnTo>
                  <a:pt x="1247003" y="30544"/>
                </a:lnTo>
                <a:close/>
                <a:moveTo>
                  <a:pt x="1105809" y="54979"/>
                </a:moveTo>
                <a:cubicBezTo>
                  <a:pt x="1107192" y="45297"/>
                  <a:pt x="1113416" y="38036"/>
                  <a:pt x="1123790" y="38036"/>
                </a:cubicBezTo>
                <a:cubicBezTo>
                  <a:pt x="1134163" y="38036"/>
                  <a:pt x="1140042" y="45297"/>
                  <a:pt x="1140848" y="54979"/>
                </a:cubicBezTo>
                <a:lnTo>
                  <a:pt x="1105809" y="54979"/>
                </a:lnTo>
                <a:close/>
                <a:moveTo>
                  <a:pt x="1126326" y="88289"/>
                </a:moveTo>
                <a:cubicBezTo>
                  <a:pt x="1133587" y="88289"/>
                  <a:pt x="1140503" y="86445"/>
                  <a:pt x="1146612" y="82295"/>
                </a:cubicBezTo>
                <a:lnTo>
                  <a:pt x="1146612" y="73306"/>
                </a:lnTo>
                <a:cubicBezTo>
                  <a:pt x="1140618" y="77570"/>
                  <a:pt x="1133587" y="79645"/>
                  <a:pt x="1126326" y="79645"/>
                </a:cubicBezTo>
                <a:cubicBezTo>
                  <a:pt x="1115030" y="79645"/>
                  <a:pt x="1107077" y="72729"/>
                  <a:pt x="1105579" y="62586"/>
                </a:cubicBezTo>
                <a:lnTo>
                  <a:pt x="1150530" y="62586"/>
                </a:lnTo>
                <a:cubicBezTo>
                  <a:pt x="1150646" y="60973"/>
                  <a:pt x="1150761" y="59474"/>
                  <a:pt x="1150761" y="57860"/>
                </a:cubicBezTo>
                <a:cubicBezTo>
                  <a:pt x="1150761" y="41609"/>
                  <a:pt x="1140157" y="29507"/>
                  <a:pt x="1123790" y="29507"/>
                </a:cubicBezTo>
                <a:cubicBezTo>
                  <a:pt x="1106501" y="29507"/>
                  <a:pt x="1095666" y="42416"/>
                  <a:pt x="1095666" y="59474"/>
                </a:cubicBezTo>
                <a:cubicBezTo>
                  <a:pt x="1095666" y="76532"/>
                  <a:pt x="1108576" y="88289"/>
                  <a:pt x="1126326" y="88289"/>
                </a:cubicBezTo>
                <a:moveTo>
                  <a:pt x="1040917" y="58898"/>
                </a:moveTo>
                <a:cubicBezTo>
                  <a:pt x="1040917" y="47602"/>
                  <a:pt x="1047833" y="38612"/>
                  <a:pt x="1058322" y="38612"/>
                </a:cubicBezTo>
                <a:cubicBezTo>
                  <a:pt x="1068235" y="38612"/>
                  <a:pt x="1073075" y="44490"/>
                  <a:pt x="1073075" y="55555"/>
                </a:cubicBezTo>
                <a:lnTo>
                  <a:pt x="1073075" y="87367"/>
                </a:lnTo>
                <a:lnTo>
                  <a:pt x="1082527" y="87367"/>
                </a:lnTo>
                <a:lnTo>
                  <a:pt x="1082527" y="53942"/>
                </a:lnTo>
                <a:cubicBezTo>
                  <a:pt x="1082527" y="39880"/>
                  <a:pt x="1075035" y="29507"/>
                  <a:pt x="1060627" y="29507"/>
                </a:cubicBezTo>
                <a:cubicBezTo>
                  <a:pt x="1051867" y="29507"/>
                  <a:pt x="1044952" y="34117"/>
                  <a:pt x="1040917" y="41147"/>
                </a:cubicBezTo>
                <a:lnTo>
                  <a:pt x="1040917" y="30544"/>
                </a:lnTo>
                <a:lnTo>
                  <a:pt x="1031581" y="30544"/>
                </a:lnTo>
                <a:lnTo>
                  <a:pt x="1031581" y="87367"/>
                </a:lnTo>
                <a:lnTo>
                  <a:pt x="1040917" y="87367"/>
                </a:lnTo>
                <a:lnTo>
                  <a:pt x="1040917" y="58898"/>
                </a:lnTo>
                <a:close/>
                <a:moveTo>
                  <a:pt x="956547" y="38381"/>
                </a:moveTo>
                <a:cubicBezTo>
                  <a:pt x="968188" y="38381"/>
                  <a:pt x="976487" y="47141"/>
                  <a:pt x="976487" y="59128"/>
                </a:cubicBezTo>
                <a:cubicBezTo>
                  <a:pt x="976487" y="71116"/>
                  <a:pt x="968188" y="79529"/>
                  <a:pt x="956547" y="79529"/>
                </a:cubicBezTo>
                <a:cubicBezTo>
                  <a:pt x="944906" y="79529"/>
                  <a:pt x="936837" y="70885"/>
                  <a:pt x="936837" y="59128"/>
                </a:cubicBezTo>
                <a:cubicBezTo>
                  <a:pt x="936837" y="47372"/>
                  <a:pt x="945136" y="38381"/>
                  <a:pt x="956547" y="38381"/>
                </a:cubicBezTo>
                <a:moveTo>
                  <a:pt x="976487" y="87367"/>
                </a:moveTo>
                <a:lnTo>
                  <a:pt x="985938" y="87367"/>
                </a:lnTo>
                <a:lnTo>
                  <a:pt x="985938" y="922"/>
                </a:lnTo>
                <a:lnTo>
                  <a:pt x="976487" y="922"/>
                </a:lnTo>
                <a:lnTo>
                  <a:pt x="976487" y="41378"/>
                </a:lnTo>
                <a:cubicBezTo>
                  <a:pt x="972222" y="34001"/>
                  <a:pt x="964846" y="29507"/>
                  <a:pt x="955740" y="29507"/>
                </a:cubicBezTo>
                <a:cubicBezTo>
                  <a:pt x="939027" y="29507"/>
                  <a:pt x="927155" y="42070"/>
                  <a:pt x="927155" y="59243"/>
                </a:cubicBezTo>
                <a:cubicBezTo>
                  <a:pt x="927155" y="76417"/>
                  <a:pt x="939027" y="88289"/>
                  <a:pt x="955740" y="88289"/>
                </a:cubicBezTo>
                <a:cubicBezTo>
                  <a:pt x="964846" y="88289"/>
                  <a:pt x="972222" y="83794"/>
                  <a:pt x="976487" y="76648"/>
                </a:cubicBezTo>
                <a:lnTo>
                  <a:pt x="976487" y="87367"/>
                </a:lnTo>
                <a:close/>
                <a:moveTo>
                  <a:pt x="872407" y="58898"/>
                </a:moveTo>
                <a:cubicBezTo>
                  <a:pt x="872407" y="47602"/>
                  <a:pt x="879322" y="38612"/>
                  <a:pt x="889811" y="38612"/>
                </a:cubicBezTo>
                <a:cubicBezTo>
                  <a:pt x="899723" y="38612"/>
                  <a:pt x="904564" y="44490"/>
                  <a:pt x="904564" y="55555"/>
                </a:cubicBezTo>
                <a:lnTo>
                  <a:pt x="904564" y="87367"/>
                </a:lnTo>
                <a:lnTo>
                  <a:pt x="914016" y="87367"/>
                </a:lnTo>
                <a:lnTo>
                  <a:pt x="914016" y="53942"/>
                </a:lnTo>
                <a:cubicBezTo>
                  <a:pt x="914016" y="39880"/>
                  <a:pt x="906524" y="29507"/>
                  <a:pt x="892116" y="29507"/>
                </a:cubicBezTo>
                <a:cubicBezTo>
                  <a:pt x="883357" y="29507"/>
                  <a:pt x="876441" y="34117"/>
                  <a:pt x="872407" y="41147"/>
                </a:cubicBezTo>
                <a:lnTo>
                  <a:pt x="872407" y="30544"/>
                </a:lnTo>
                <a:lnTo>
                  <a:pt x="863071" y="30544"/>
                </a:lnTo>
                <a:lnTo>
                  <a:pt x="863071" y="87367"/>
                </a:lnTo>
                <a:lnTo>
                  <a:pt x="872407" y="87367"/>
                </a:lnTo>
                <a:lnTo>
                  <a:pt x="872407" y="58898"/>
                </a:lnTo>
                <a:close/>
                <a:moveTo>
                  <a:pt x="843937" y="30544"/>
                </a:moveTo>
                <a:lnTo>
                  <a:pt x="834486" y="30544"/>
                </a:lnTo>
                <a:lnTo>
                  <a:pt x="834486" y="87367"/>
                </a:lnTo>
                <a:lnTo>
                  <a:pt x="843937" y="87367"/>
                </a:lnTo>
                <a:lnTo>
                  <a:pt x="843937" y="30544"/>
                </a:lnTo>
                <a:close/>
                <a:moveTo>
                  <a:pt x="838981" y="19709"/>
                </a:moveTo>
                <a:cubicBezTo>
                  <a:pt x="840480" y="19709"/>
                  <a:pt x="841747" y="19248"/>
                  <a:pt x="843015" y="18326"/>
                </a:cubicBezTo>
                <a:lnTo>
                  <a:pt x="849816" y="13601"/>
                </a:lnTo>
                <a:lnTo>
                  <a:pt x="843015" y="8759"/>
                </a:lnTo>
                <a:cubicBezTo>
                  <a:pt x="841747" y="7838"/>
                  <a:pt x="840480" y="7492"/>
                  <a:pt x="838981" y="7492"/>
                </a:cubicBezTo>
                <a:cubicBezTo>
                  <a:pt x="835639" y="7492"/>
                  <a:pt x="832988" y="10258"/>
                  <a:pt x="832988" y="13715"/>
                </a:cubicBezTo>
                <a:cubicBezTo>
                  <a:pt x="832988" y="17174"/>
                  <a:pt x="835639" y="19709"/>
                  <a:pt x="838981" y="19709"/>
                </a:cubicBezTo>
                <a:moveTo>
                  <a:pt x="804864" y="87367"/>
                </a:moveTo>
                <a:lnTo>
                  <a:pt x="804864" y="39188"/>
                </a:lnTo>
                <a:lnTo>
                  <a:pt x="823997" y="39188"/>
                </a:lnTo>
                <a:lnTo>
                  <a:pt x="823997" y="30544"/>
                </a:lnTo>
                <a:lnTo>
                  <a:pt x="804864" y="30544"/>
                </a:lnTo>
                <a:lnTo>
                  <a:pt x="804864" y="20631"/>
                </a:lnTo>
                <a:cubicBezTo>
                  <a:pt x="804864" y="13601"/>
                  <a:pt x="809359" y="8875"/>
                  <a:pt x="816505" y="8875"/>
                </a:cubicBezTo>
                <a:cubicBezTo>
                  <a:pt x="819617" y="8875"/>
                  <a:pt x="822384" y="9336"/>
                  <a:pt x="825381" y="11180"/>
                </a:cubicBezTo>
                <a:lnTo>
                  <a:pt x="825381" y="1959"/>
                </a:lnTo>
                <a:cubicBezTo>
                  <a:pt x="822268" y="345"/>
                  <a:pt x="819041" y="0"/>
                  <a:pt x="815699" y="0"/>
                </a:cubicBezTo>
                <a:cubicBezTo>
                  <a:pt x="803135" y="0"/>
                  <a:pt x="795528" y="8529"/>
                  <a:pt x="795528" y="20862"/>
                </a:cubicBezTo>
                <a:lnTo>
                  <a:pt x="795528" y="87367"/>
                </a:lnTo>
                <a:lnTo>
                  <a:pt x="804864" y="87367"/>
                </a:lnTo>
                <a:close/>
                <a:moveTo>
                  <a:pt x="758645" y="30544"/>
                </a:moveTo>
                <a:lnTo>
                  <a:pt x="748732" y="30544"/>
                </a:lnTo>
                <a:lnTo>
                  <a:pt x="730751" y="67658"/>
                </a:lnTo>
                <a:lnTo>
                  <a:pt x="712195" y="30544"/>
                </a:lnTo>
                <a:lnTo>
                  <a:pt x="701130" y="30544"/>
                </a:lnTo>
                <a:lnTo>
                  <a:pt x="725680" y="78262"/>
                </a:lnTo>
                <a:lnTo>
                  <a:pt x="707469" y="116182"/>
                </a:lnTo>
                <a:lnTo>
                  <a:pt x="717381" y="116182"/>
                </a:lnTo>
                <a:lnTo>
                  <a:pt x="758645" y="30544"/>
                </a:lnTo>
                <a:close/>
                <a:moveTo>
                  <a:pt x="681420" y="87367"/>
                </a:moveTo>
                <a:lnTo>
                  <a:pt x="690756" y="87367"/>
                </a:lnTo>
                <a:lnTo>
                  <a:pt x="690756" y="922"/>
                </a:lnTo>
                <a:lnTo>
                  <a:pt x="681420" y="922"/>
                </a:lnTo>
                <a:lnTo>
                  <a:pt x="681420" y="87367"/>
                </a:lnTo>
                <a:close/>
                <a:moveTo>
                  <a:pt x="652951" y="87367"/>
                </a:moveTo>
                <a:lnTo>
                  <a:pt x="662402" y="87367"/>
                </a:lnTo>
                <a:lnTo>
                  <a:pt x="662402" y="30544"/>
                </a:lnTo>
                <a:lnTo>
                  <a:pt x="652951" y="30544"/>
                </a:lnTo>
                <a:lnTo>
                  <a:pt x="652951" y="87367"/>
                </a:lnTo>
                <a:close/>
                <a:moveTo>
                  <a:pt x="656985" y="19709"/>
                </a:moveTo>
                <a:cubicBezTo>
                  <a:pt x="658483" y="19709"/>
                  <a:pt x="659751" y="19248"/>
                  <a:pt x="661019" y="18326"/>
                </a:cubicBezTo>
                <a:lnTo>
                  <a:pt x="667819" y="13601"/>
                </a:lnTo>
                <a:lnTo>
                  <a:pt x="661019" y="8759"/>
                </a:lnTo>
                <a:cubicBezTo>
                  <a:pt x="659751" y="7838"/>
                  <a:pt x="658483" y="7492"/>
                  <a:pt x="656985" y="7492"/>
                </a:cubicBezTo>
                <a:cubicBezTo>
                  <a:pt x="653642" y="7492"/>
                  <a:pt x="650991" y="10258"/>
                  <a:pt x="650991" y="13715"/>
                </a:cubicBezTo>
                <a:cubicBezTo>
                  <a:pt x="650991" y="17174"/>
                  <a:pt x="653642" y="19709"/>
                  <a:pt x="656985" y="19709"/>
                </a:cubicBezTo>
                <a:moveTo>
                  <a:pt x="598433" y="72499"/>
                </a:moveTo>
                <a:lnTo>
                  <a:pt x="598433" y="82642"/>
                </a:lnTo>
                <a:cubicBezTo>
                  <a:pt x="603389" y="86330"/>
                  <a:pt x="610189" y="88289"/>
                  <a:pt x="617681" y="88289"/>
                </a:cubicBezTo>
                <a:cubicBezTo>
                  <a:pt x="630129" y="88289"/>
                  <a:pt x="638774" y="81604"/>
                  <a:pt x="638774" y="70885"/>
                </a:cubicBezTo>
                <a:cubicBezTo>
                  <a:pt x="638774" y="64776"/>
                  <a:pt x="635431" y="60396"/>
                  <a:pt x="628170" y="57284"/>
                </a:cubicBezTo>
                <a:lnTo>
                  <a:pt x="614684" y="51867"/>
                </a:lnTo>
                <a:cubicBezTo>
                  <a:pt x="610189" y="50138"/>
                  <a:pt x="608576" y="48063"/>
                  <a:pt x="608576" y="44720"/>
                </a:cubicBezTo>
                <a:cubicBezTo>
                  <a:pt x="608576" y="39995"/>
                  <a:pt x="612840" y="37229"/>
                  <a:pt x="618949" y="37229"/>
                </a:cubicBezTo>
                <a:cubicBezTo>
                  <a:pt x="624597" y="37229"/>
                  <a:pt x="630821" y="39880"/>
                  <a:pt x="636008" y="44375"/>
                </a:cubicBezTo>
                <a:lnTo>
                  <a:pt x="636008" y="34693"/>
                </a:lnTo>
                <a:cubicBezTo>
                  <a:pt x="631628" y="31351"/>
                  <a:pt x="625403" y="29507"/>
                  <a:pt x="618834" y="29507"/>
                </a:cubicBezTo>
                <a:cubicBezTo>
                  <a:pt x="607192" y="29507"/>
                  <a:pt x="599239" y="35730"/>
                  <a:pt x="599239" y="45643"/>
                </a:cubicBezTo>
                <a:cubicBezTo>
                  <a:pt x="599239" y="52904"/>
                  <a:pt x="603043" y="56938"/>
                  <a:pt x="610074" y="59935"/>
                </a:cubicBezTo>
                <a:lnTo>
                  <a:pt x="623444" y="65353"/>
                </a:lnTo>
                <a:cubicBezTo>
                  <a:pt x="627709" y="67081"/>
                  <a:pt x="629322" y="69502"/>
                  <a:pt x="629322" y="72614"/>
                </a:cubicBezTo>
                <a:cubicBezTo>
                  <a:pt x="629322" y="77801"/>
                  <a:pt x="624597" y="80682"/>
                  <a:pt x="617912" y="80682"/>
                </a:cubicBezTo>
                <a:cubicBezTo>
                  <a:pt x="611226" y="80682"/>
                  <a:pt x="604541" y="78146"/>
                  <a:pt x="598433" y="72499"/>
                </a:cubicBezTo>
                <a:moveTo>
                  <a:pt x="554172" y="38381"/>
                </a:moveTo>
                <a:cubicBezTo>
                  <a:pt x="565814" y="38381"/>
                  <a:pt x="574113" y="47141"/>
                  <a:pt x="574113" y="59128"/>
                </a:cubicBezTo>
                <a:cubicBezTo>
                  <a:pt x="574113" y="71116"/>
                  <a:pt x="565814" y="79529"/>
                  <a:pt x="554172" y="79529"/>
                </a:cubicBezTo>
                <a:cubicBezTo>
                  <a:pt x="542531" y="79529"/>
                  <a:pt x="534463" y="70885"/>
                  <a:pt x="534463" y="59128"/>
                </a:cubicBezTo>
                <a:cubicBezTo>
                  <a:pt x="534463" y="47372"/>
                  <a:pt x="542762" y="38381"/>
                  <a:pt x="554172" y="38381"/>
                </a:cubicBezTo>
                <a:moveTo>
                  <a:pt x="574113" y="87367"/>
                </a:moveTo>
                <a:lnTo>
                  <a:pt x="583564" y="87367"/>
                </a:lnTo>
                <a:lnTo>
                  <a:pt x="583564" y="30544"/>
                </a:lnTo>
                <a:lnTo>
                  <a:pt x="574113" y="30544"/>
                </a:lnTo>
                <a:lnTo>
                  <a:pt x="574113" y="41263"/>
                </a:lnTo>
                <a:cubicBezTo>
                  <a:pt x="569848" y="34001"/>
                  <a:pt x="562356" y="29507"/>
                  <a:pt x="553366" y="29507"/>
                </a:cubicBezTo>
                <a:cubicBezTo>
                  <a:pt x="536653" y="29507"/>
                  <a:pt x="524781" y="42070"/>
                  <a:pt x="524781" y="59243"/>
                </a:cubicBezTo>
                <a:cubicBezTo>
                  <a:pt x="524781" y="76417"/>
                  <a:pt x="536653" y="88289"/>
                  <a:pt x="553366" y="88289"/>
                </a:cubicBezTo>
                <a:cubicBezTo>
                  <a:pt x="562356" y="88289"/>
                  <a:pt x="569848" y="83909"/>
                  <a:pt x="574113" y="76763"/>
                </a:cubicBezTo>
                <a:lnTo>
                  <a:pt x="574113" y="87367"/>
                </a:lnTo>
                <a:close/>
                <a:moveTo>
                  <a:pt x="469225" y="54979"/>
                </a:moveTo>
                <a:cubicBezTo>
                  <a:pt x="470608" y="45297"/>
                  <a:pt x="476833" y="38036"/>
                  <a:pt x="487206" y="38036"/>
                </a:cubicBezTo>
                <a:cubicBezTo>
                  <a:pt x="497580" y="38036"/>
                  <a:pt x="503458" y="45297"/>
                  <a:pt x="504265" y="54979"/>
                </a:cubicBezTo>
                <a:lnTo>
                  <a:pt x="469225" y="54979"/>
                </a:lnTo>
                <a:close/>
                <a:moveTo>
                  <a:pt x="489742" y="88289"/>
                </a:moveTo>
                <a:cubicBezTo>
                  <a:pt x="497003" y="88289"/>
                  <a:pt x="503919" y="86445"/>
                  <a:pt x="510028" y="82295"/>
                </a:cubicBezTo>
                <a:lnTo>
                  <a:pt x="510028" y="73306"/>
                </a:lnTo>
                <a:cubicBezTo>
                  <a:pt x="504034" y="77570"/>
                  <a:pt x="497003" y="79645"/>
                  <a:pt x="489742" y="79645"/>
                </a:cubicBezTo>
                <a:cubicBezTo>
                  <a:pt x="478446" y="79645"/>
                  <a:pt x="470493" y="72729"/>
                  <a:pt x="468995" y="62586"/>
                </a:cubicBezTo>
                <a:lnTo>
                  <a:pt x="513947" y="62586"/>
                </a:lnTo>
                <a:cubicBezTo>
                  <a:pt x="514062" y="60973"/>
                  <a:pt x="514177" y="59474"/>
                  <a:pt x="514177" y="57860"/>
                </a:cubicBezTo>
                <a:cubicBezTo>
                  <a:pt x="514177" y="41609"/>
                  <a:pt x="503573" y="29507"/>
                  <a:pt x="487206" y="29507"/>
                </a:cubicBezTo>
                <a:cubicBezTo>
                  <a:pt x="469917" y="29507"/>
                  <a:pt x="459082" y="42416"/>
                  <a:pt x="459082" y="59474"/>
                </a:cubicBezTo>
                <a:cubicBezTo>
                  <a:pt x="459082" y="76532"/>
                  <a:pt x="471992" y="88289"/>
                  <a:pt x="489742" y="88289"/>
                </a:cubicBezTo>
                <a:moveTo>
                  <a:pt x="377363" y="58898"/>
                </a:moveTo>
                <a:cubicBezTo>
                  <a:pt x="377363" y="47602"/>
                  <a:pt x="384278" y="38612"/>
                  <a:pt x="394767" y="38612"/>
                </a:cubicBezTo>
                <a:cubicBezTo>
                  <a:pt x="404680" y="38612"/>
                  <a:pt x="409521" y="44490"/>
                  <a:pt x="409521" y="55555"/>
                </a:cubicBezTo>
                <a:lnTo>
                  <a:pt x="409521" y="87367"/>
                </a:lnTo>
                <a:lnTo>
                  <a:pt x="418972" y="87367"/>
                </a:lnTo>
                <a:lnTo>
                  <a:pt x="418972" y="53942"/>
                </a:lnTo>
                <a:cubicBezTo>
                  <a:pt x="418972" y="39880"/>
                  <a:pt x="411480" y="29507"/>
                  <a:pt x="397072" y="29507"/>
                </a:cubicBezTo>
                <a:cubicBezTo>
                  <a:pt x="388313" y="29507"/>
                  <a:pt x="381397" y="34117"/>
                  <a:pt x="377363" y="41147"/>
                </a:cubicBezTo>
                <a:lnTo>
                  <a:pt x="377363" y="30544"/>
                </a:lnTo>
                <a:lnTo>
                  <a:pt x="368027" y="30544"/>
                </a:lnTo>
                <a:lnTo>
                  <a:pt x="368027" y="87367"/>
                </a:lnTo>
                <a:lnTo>
                  <a:pt x="377363" y="87367"/>
                </a:lnTo>
                <a:lnTo>
                  <a:pt x="377363" y="58898"/>
                </a:lnTo>
                <a:close/>
                <a:moveTo>
                  <a:pt x="319502" y="38381"/>
                </a:moveTo>
                <a:cubicBezTo>
                  <a:pt x="331143" y="38381"/>
                  <a:pt x="339442" y="47141"/>
                  <a:pt x="339442" y="59128"/>
                </a:cubicBezTo>
                <a:cubicBezTo>
                  <a:pt x="339442" y="71116"/>
                  <a:pt x="331143" y="79529"/>
                  <a:pt x="319502" y="79529"/>
                </a:cubicBezTo>
                <a:cubicBezTo>
                  <a:pt x="307861" y="79529"/>
                  <a:pt x="299793" y="70885"/>
                  <a:pt x="299793" y="59128"/>
                </a:cubicBezTo>
                <a:cubicBezTo>
                  <a:pt x="299793" y="47372"/>
                  <a:pt x="308091" y="38381"/>
                  <a:pt x="319502" y="38381"/>
                </a:cubicBezTo>
                <a:moveTo>
                  <a:pt x="339442" y="87367"/>
                </a:moveTo>
                <a:lnTo>
                  <a:pt x="348893" y="87367"/>
                </a:lnTo>
                <a:lnTo>
                  <a:pt x="348893" y="30544"/>
                </a:lnTo>
                <a:lnTo>
                  <a:pt x="339442" y="30544"/>
                </a:lnTo>
                <a:lnTo>
                  <a:pt x="339442" y="41263"/>
                </a:lnTo>
                <a:cubicBezTo>
                  <a:pt x="335177" y="34001"/>
                  <a:pt x="327686" y="29507"/>
                  <a:pt x="318695" y="29507"/>
                </a:cubicBezTo>
                <a:cubicBezTo>
                  <a:pt x="301983" y="29507"/>
                  <a:pt x="290111" y="42070"/>
                  <a:pt x="290111" y="59243"/>
                </a:cubicBezTo>
                <a:cubicBezTo>
                  <a:pt x="290111" y="76417"/>
                  <a:pt x="301983" y="88289"/>
                  <a:pt x="318695" y="88289"/>
                </a:cubicBezTo>
                <a:cubicBezTo>
                  <a:pt x="327686" y="88289"/>
                  <a:pt x="335177" y="83909"/>
                  <a:pt x="339442" y="76763"/>
                </a:cubicBezTo>
                <a:lnTo>
                  <a:pt x="339442" y="87367"/>
                </a:lnTo>
                <a:close/>
                <a:moveTo>
                  <a:pt x="240664" y="58898"/>
                </a:moveTo>
                <a:cubicBezTo>
                  <a:pt x="240664" y="46796"/>
                  <a:pt x="249193" y="38381"/>
                  <a:pt x="261296" y="38381"/>
                </a:cubicBezTo>
                <a:cubicBezTo>
                  <a:pt x="268326" y="38381"/>
                  <a:pt x="274435" y="40917"/>
                  <a:pt x="278930" y="45643"/>
                </a:cubicBezTo>
                <a:lnTo>
                  <a:pt x="278930" y="35270"/>
                </a:lnTo>
                <a:cubicBezTo>
                  <a:pt x="273974" y="31466"/>
                  <a:pt x="267635" y="29507"/>
                  <a:pt x="260719" y="29507"/>
                </a:cubicBezTo>
                <a:cubicBezTo>
                  <a:pt x="243430" y="29507"/>
                  <a:pt x="230982" y="41609"/>
                  <a:pt x="230982" y="58898"/>
                </a:cubicBezTo>
                <a:cubicBezTo>
                  <a:pt x="230982" y="76187"/>
                  <a:pt x="243084" y="88289"/>
                  <a:pt x="260604" y="88289"/>
                </a:cubicBezTo>
                <a:cubicBezTo>
                  <a:pt x="267404" y="88289"/>
                  <a:pt x="273974" y="86675"/>
                  <a:pt x="279507" y="82987"/>
                </a:cubicBezTo>
                <a:lnTo>
                  <a:pt x="279507" y="73421"/>
                </a:lnTo>
                <a:cubicBezTo>
                  <a:pt x="274550" y="77685"/>
                  <a:pt x="268326" y="79529"/>
                  <a:pt x="261411" y="79529"/>
                </a:cubicBezTo>
                <a:cubicBezTo>
                  <a:pt x="249308" y="79529"/>
                  <a:pt x="240664" y="70885"/>
                  <a:pt x="240664" y="58898"/>
                </a:cubicBezTo>
                <a:moveTo>
                  <a:pt x="181996" y="63278"/>
                </a:moveTo>
                <a:cubicBezTo>
                  <a:pt x="181996" y="74112"/>
                  <a:pt x="175657" y="79529"/>
                  <a:pt x="166321" y="79529"/>
                </a:cubicBezTo>
                <a:cubicBezTo>
                  <a:pt x="156985" y="79529"/>
                  <a:pt x="150530" y="74112"/>
                  <a:pt x="150530" y="63278"/>
                </a:cubicBezTo>
                <a:lnTo>
                  <a:pt x="150530" y="30544"/>
                </a:lnTo>
                <a:lnTo>
                  <a:pt x="141194" y="30544"/>
                </a:lnTo>
                <a:lnTo>
                  <a:pt x="141194" y="62356"/>
                </a:lnTo>
                <a:cubicBezTo>
                  <a:pt x="141194" y="78492"/>
                  <a:pt x="150876" y="88289"/>
                  <a:pt x="166321" y="88289"/>
                </a:cubicBezTo>
                <a:cubicBezTo>
                  <a:pt x="181766" y="88289"/>
                  <a:pt x="191332" y="78492"/>
                  <a:pt x="191332" y="62356"/>
                </a:cubicBezTo>
                <a:lnTo>
                  <a:pt x="191332" y="30544"/>
                </a:lnTo>
                <a:lnTo>
                  <a:pt x="181996" y="30544"/>
                </a:lnTo>
                <a:lnTo>
                  <a:pt x="181996" y="63278"/>
                </a:lnTo>
                <a:close/>
                <a:moveTo>
                  <a:pt x="118834" y="58898"/>
                </a:moveTo>
                <a:cubicBezTo>
                  <a:pt x="118834" y="70885"/>
                  <a:pt x="110650" y="79529"/>
                  <a:pt x="99124" y="79529"/>
                </a:cubicBezTo>
                <a:cubicBezTo>
                  <a:pt x="87598" y="79529"/>
                  <a:pt x="79069" y="70885"/>
                  <a:pt x="79069" y="58898"/>
                </a:cubicBezTo>
                <a:cubicBezTo>
                  <a:pt x="79069" y="46910"/>
                  <a:pt x="87367" y="38381"/>
                  <a:pt x="99124" y="38381"/>
                </a:cubicBezTo>
                <a:cubicBezTo>
                  <a:pt x="110881" y="38381"/>
                  <a:pt x="118834" y="47026"/>
                  <a:pt x="118834" y="58898"/>
                </a:cubicBezTo>
                <a:moveTo>
                  <a:pt x="99239" y="88289"/>
                </a:moveTo>
                <a:cubicBezTo>
                  <a:pt x="116298" y="88289"/>
                  <a:pt x="128515" y="75956"/>
                  <a:pt x="128515" y="58783"/>
                </a:cubicBezTo>
                <a:cubicBezTo>
                  <a:pt x="128515" y="41609"/>
                  <a:pt x="116298" y="29507"/>
                  <a:pt x="99239" y="29507"/>
                </a:cubicBezTo>
                <a:cubicBezTo>
                  <a:pt x="82181" y="29507"/>
                  <a:pt x="69387" y="41839"/>
                  <a:pt x="69387" y="58783"/>
                </a:cubicBezTo>
                <a:cubicBezTo>
                  <a:pt x="69387" y="75726"/>
                  <a:pt x="81950" y="88289"/>
                  <a:pt x="99239" y="88289"/>
                </a:cubicBezTo>
                <a:moveTo>
                  <a:pt x="74573" y="922"/>
                </a:moveTo>
                <a:lnTo>
                  <a:pt x="63739" y="922"/>
                </a:lnTo>
                <a:lnTo>
                  <a:pt x="37344" y="45067"/>
                </a:lnTo>
                <a:lnTo>
                  <a:pt x="11295" y="922"/>
                </a:lnTo>
                <a:lnTo>
                  <a:pt x="0" y="922"/>
                </a:lnTo>
                <a:lnTo>
                  <a:pt x="32619" y="55440"/>
                </a:lnTo>
                <a:lnTo>
                  <a:pt x="32619" y="87367"/>
                </a:lnTo>
                <a:lnTo>
                  <a:pt x="42416" y="87367"/>
                </a:lnTo>
                <a:lnTo>
                  <a:pt x="42416" y="54287"/>
                </a:lnTo>
                <a:lnTo>
                  <a:pt x="74573" y="9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5" name="Freeform: Shape 2034">
            <a:extLst>
              <a:ext uri="{FF2B5EF4-FFF2-40B4-BE49-F238E27FC236}">
                <a16:creationId xmlns:a16="http://schemas.microsoft.com/office/drawing/2014/main" id="{F7CD221A-678F-EDD8-E2B9-6C86AB208DFF}"/>
              </a:ext>
            </a:extLst>
          </p:cNvPr>
          <p:cNvSpPr/>
          <p:nvPr/>
        </p:nvSpPr>
        <p:spPr>
          <a:xfrm>
            <a:off x="2371023" y="12236256"/>
            <a:ext cx="1921277" cy="119870"/>
          </a:xfrm>
          <a:custGeom>
            <a:avLst/>
            <a:gdLst>
              <a:gd name="connsiteX0" fmla="*/ 1879668 w 1921277"/>
              <a:gd name="connsiteY0" fmla="*/ 62586 h 119870"/>
              <a:gd name="connsiteX1" fmla="*/ 1897072 w 1921277"/>
              <a:gd name="connsiteY1" fmla="*/ 42300 h 119870"/>
              <a:gd name="connsiteX2" fmla="*/ 1911826 w 1921277"/>
              <a:gd name="connsiteY2" fmla="*/ 59243 h 119870"/>
              <a:gd name="connsiteX3" fmla="*/ 1911826 w 1921277"/>
              <a:gd name="connsiteY3" fmla="*/ 91055 h 119870"/>
              <a:gd name="connsiteX4" fmla="*/ 1921277 w 1921277"/>
              <a:gd name="connsiteY4" fmla="*/ 91055 h 119870"/>
              <a:gd name="connsiteX5" fmla="*/ 1921277 w 1921277"/>
              <a:gd name="connsiteY5" fmla="*/ 57630 h 119870"/>
              <a:gd name="connsiteX6" fmla="*/ 1899378 w 1921277"/>
              <a:gd name="connsiteY6" fmla="*/ 33195 h 119870"/>
              <a:gd name="connsiteX7" fmla="*/ 1879668 w 1921277"/>
              <a:gd name="connsiteY7" fmla="*/ 44836 h 119870"/>
              <a:gd name="connsiteX8" fmla="*/ 1879668 w 1921277"/>
              <a:gd name="connsiteY8" fmla="*/ 34232 h 119870"/>
              <a:gd name="connsiteX9" fmla="*/ 1870332 w 1921277"/>
              <a:gd name="connsiteY9" fmla="*/ 34232 h 119870"/>
              <a:gd name="connsiteX10" fmla="*/ 1870332 w 1921277"/>
              <a:gd name="connsiteY10" fmla="*/ 91055 h 119870"/>
              <a:gd name="connsiteX11" fmla="*/ 1879668 w 1921277"/>
              <a:gd name="connsiteY11" fmla="*/ 91055 h 119870"/>
              <a:gd name="connsiteX12" fmla="*/ 1879668 w 1921277"/>
              <a:gd name="connsiteY12" fmla="*/ 62586 h 119870"/>
              <a:gd name="connsiteX13" fmla="*/ 1845782 w 1921277"/>
              <a:gd name="connsiteY13" fmla="*/ 62586 h 119870"/>
              <a:gd name="connsiteX14" fmla="*/ 1826072 w 1921277"/>
              <a:gd name="connsiteY14" fmla="*/ 83218 h 119870"/>
              <a:gd name="connsiteX15" fmla="*/ 1806017 w 1921277"/>
              <a:gd name="connsiteY15" fmla="*/ 62586 h 119870"/>
              <a:gd name="connsiteX16" fmla="*/ 1826072 w 1921277"/>
              <a:gd name="connsiteY16" fmla="*/ 42070 h 119870"/>
              <a:gd name="connsiteX17" fmla="*/ 1845782 w 1921277"/>
              <a:gd name="connsiteY17" fmla="*/ 62586 h 119870"/>
              <a:gd name="connsiteX18" fmla="*/ 1826187 w 1921277"/>
              <a:gd name="connsiteY18" fmla="*/ 91978 h 119870"/>
              <a:gd name="connsiteX19" fmla="*/ 1855464 w 1921277"/>
              <a:gd name="connsiteY19" fmla="*/ 62471 h 119870"/>
              <a:gd name="connsiteX20" fmla="*/ 1826187 w 1921277"/>
              <a:gd name="connsiteY20" fmla="*/ 33195 h 119870"/>
              <a:gd name="connsiteX21" fmla="*/ 1796335 w 1921277"/>
              <a:gd name="connsiteY21" fmla="*/ 62471 h 119870"/>
              <a:gd name="connsiteX22" fmla="*/ 1826187 w 1921277"/>
              <a:gd name="connsiteY22" fmla="*/ 91978 h 119870"/>
              <a:gd name="connsiteX23" fmla="*/ 1756570 w 1921277"/>
              <a:gd name="connsiteY23" fmla="*/ 55325 h 119870"/>
              <a:gd name="connsiteX24" fmla="*/ 1722107 w 1921277"/>
              <a:gd name="connsiteY24" fmla="*/ 0 h 119870"/>
              <a:gd name="connsiteX25" fmla="*/ 1722107 w 1921277"/>
              <a:gd name="connsiteY25" fmla="*/ 9336 h 119870"/>
              <a:gd name="connsiteX26" fmla="*/ 1746888 w 1921277"/>
              <a:gd name="connsiteY26" fmla="*/ 55325 h 119870"/>
              <a:gd name="connsiteX27" fmla="*/ 1722107 w 1921277"/>
              <a:gd name="connsiteY27" fmla="*/ 101314 h 119870"/>
              <a:gd name="connsiteX28" fmla="*/ 1722107 w 1921277"/>
              <a:gd name="connsiteY28" fmla="*/ 110650 h 119870"/>
              <a:gd name="connsiteX29" fmla="*/ 1756570 w 1921277"/>
              <a:gd name="connsiteY29" fmla="*/ 55325 h 119870"/>
              <a:gd name="connsiteX30" fmla="*/ 1673698 w 1921277"/>
              <a:gd name="connsiteY30" fmla="*/ 76187 h 119870"/>
              <a:gd name="connsiteX31" fmla="*/ 1673698 w 1921277"/>
              <a:gd name="connsiteY31" fmla="*/ 86330 h 119870"/>
              <a:gd name="connsiteX32" fmla="*/ 1692946 w 1921277"/>
              <a:gd name="connsiteY32" fmla="*/ 91978 h 119870"/>
              <a:gd name="connsiteX33" fmla="*/ 1714039 w 1921277"/>
              <a:gd name="connsiteY33" fmla="*/ 74573 h 119870"/>
              <a:gd name="connsiteX34" fmla="*/ 1703435 w 1921277"/>
              <a:gd name="connsiteY34" fmla="*/ 60973 h 119870"/>
              <a:gd name="connsiteX35" fmla="*/ 1689949 w 1921277"/>
              <a:gd name="connsiteY35" fmla="*/ 55556 h 119870"/>
              <a:gd name="connsiteX36" fmla="*/ 1683841 w 1921277"/>
              <a:gd name="connsiteY36" fmla="*/ 48409 h 119870"/>
              <a:gd name="connsiteX37" fmla="*/ 1694214 w 1921277"/>
              <a:gd name="connsiteY37" fmla="*/ 40917 h 119870"/>
              <a:gd name="connsiteX38" fmla="*/ 1711273 w 1921277"/>
              <a:gd name="connsiteY38" fmla="*/ 48063 h 119870"/>
              <a:gd name="connsiteX39" fmla="*/ 1711273 w 1921277"/>
              <a:gd name="connsiteY39" fmla="*/ 38381 h 119870"/>
              <a:gd name="connsiteX40" fmla="*/ 1694099 w 1921277"/>
              <a:gd name="connsiteY40" fmla="*/ 33195 h 119870"/>
              <a:gd name="connsiteX41" fmla="*/ 1674504 w 1921277"/>
              <a:gd name="connsiteY41" fmla="*/ 49331 h 119870"/>
              <a:gd name="connsiteX42" fmla="*/ 1685339 w 1921277"/>
              <a:gd name="connsiteY42" fmla="*/ 63623 h 119870"/>
              <a:gd name="connsiteX43" fmla="*/ 1698709 w 1921277"/>
              <a:gd name="connsiteY43" fmla="*/ 69041 h 119870"/>
              <a:gd name="connsiteX44" fmla="*/ 1704588 w 1921277"/>
              <a:gd name="connsiteY44" fmla="*/ 76302 h 119870"/>
              <a:gd name="connsiteX45" fmla="*/ 1693177 w 1921277"/>
              <a:gd name="connsiteY45" fmla="*/ 84371 h 119870"/>
              <a:gd name="connsiteX46" fmla="*/ 1673698 w 1921277"/>
              <a:gd name="connsiteY46" fmla="*/ 76187 h 119870"/>
              <a:gd name="connsiteX47" fmla="*/ 1618027 w 1921277"/>
              <a:gd name="connsiteY47" fmla="*/ 58667 h 119870"/>
              <a:gd name="connsiteX48" fmla="*/ 1636008 w 1921277"/>
              <a:gd name="connsiteY48" fmla="*/ 41724 h 119870"/>
              <a:gd name="connsiteX49" fmla="*/ 1653066 w 1921277"/>
              <a:gd name="connsiteY49" fmla="*/ 58667 h 119870"/>
              <a:gd name="connsiteX50" fmla="*/ 1618027 w 1921277"/>
              <a:gd name="connsiteY50" fmla="*/ 58667 h 119870"/>
              <a:gd name="connsiteX51" fmla="*/ 1638543 w 1921277"/>
              <a:gd name="connsiteY51" fmla="*/ 91978 h 119870"/>
              <a:gd name="connsiteX52" fmla="*/ 1658829 w 1921277"/>
              <a:gd name="connsiteY52" fmla="*/ 85984 h 119870"/>
              <a:gd name="connsiteX53" fmla="*/ 1658829 w 1921277"/>
              <a:gd name="connsiteY53" fmla="*/ 76994 h 119870"/>
              <a:gd name="connsiteX54" fmla="*/ 1638543 w 1921277"/>
              <a:gd name="connsiteY54" fmla="*/ 83333 h 119870"/>
              <a:gd name="connsiteX55" fmla="*/ 1617797 w 1921277"/>
              <a:gd name="connsiteY55" fmla="*/ 66275 h 119870"/>
              <a:gd name="connsiteX56" fmla="*/ 1662748 w 1921277"/>
              <a:gd name="connsiteY56" fmla="*/ 66275 h 119870"/>
              <a:gd name="connsiteX57" fmla="*/ 1662978 w 1921277"/>
              <a:gd name="connsiteY57" fmla="*/ 61549 h 119870"/>
              <a:gd name="connsiteX58" fmla="*/ 1636008 w 1921277"/>
              <a:gd name="connsiteY58" fmla="*/ 33195 h 119870"/>
              <a:gd name="connsiteX59" fmla="*/ 1607884 w 1921277"/>
              <a:gd name="connsiteY59" fmla="*/ 63163 h 119870"/>
              <a:gd name="connsiteX60" fmla="*/ 1638543 w 1921277"/>
              <a:gd name="connsiteY60" fmla="*/ 91978 h 119870"/>
              <a:gd name="connsiteX61" fmla="*/ 1600507 w 1921277"/>
              <a:gd name="connsiteY61" fmla="*/ 88058 h 119870"/>
              <a:gd name="connsiteX62" fmla="*/ 1600507 w 1921277"/>
              <a:gd name="connsiteY62" fmla="*/ 78953 h 119870"/>
              <a:gd name="connsiteX63" fmla="*/ 1587253 w 1921277"/>
              <a:gd name="connsiteY63" fmla="*/ 83102 h 119870"/>
              <a:gd name="connsiteX64" fmla="*/ 1576187 w 1921277"/>
              <a:gd name="connsiteY64" fmla="*/ 72038 h 119870"/>
              <a:gd name="connsiteX65" fmla="*/ 1576187 w 1921277"/>
              <a:gd name="connsiteY65" fmla="*/ 42877 h 119870"/>
              <a:gd name="connsiteX66" fmla="*/ 1599701 w 1921277"/>
              <a:gd name="connsiteY66" fmla="*/ 42877 h 119870"/>
              <a:gd name="connsiteX67" fmla="*/ 1599701 w 1921277"/>
              <a:gd name="connsiteY67" fmla="*/ 34232 h 119870"/>
              <a:gd name="connsiteX68" fmla="*/ 1576187 w 1921277"/>
              <a:gd name="connsiteY68" fmla="*/ 34232 h 119870"/>
              <a:gd name="connsiteX69" fmla="*/ 1576187 w 1921277"/>
              <a:gd name="connsiteY69" fmla="*/ 16136 h 119870"/>
              <a:gd name="connsiteX70" fmla="*/ 1566851 w 1921277"/>
              <a:gd name="connsiteY70" fmla="*/ 16136 h 119870"/>
              <a:gd name="connsiteX71" fmla="*/ 1566851 w 1921277"/>
              <a:gd name="connsiteY71" fmla="*/ 71346 h 119870"/>
              <a:gd name="connsiteX72" fmla="*/ 1586330 w 1921277"/>
              <a:gd name="connsiteY72" fmla="*/ 91978 h 119870"/>
              <a:gd name="connsiteX73" fmla="*/ 1600507 w 1921277"/>
              <a:gd name="connsiteY73" fmla="*/ 88058 h 119870"/>
              <a:gd name="connsiteX74" fmla="*/ 1519249 w 1921277"/>
              <a:gd name="connsiteY74" fmla="*/ 42070 h 119870"/>
              <a:gd name="connsiteX75" fmla="*/ 1539189 w 1921277"/>
              <a:gd name="connsiteY75" fmla="*/ 62816 h 119870"/>
              <a:gd name="connsiteX76" fmla="*/ 1519249 w 1921277"/>
              <a:gd name="connsiteY76" fmla="*/ 83218 h 119870"/>
              <a:gd name="connsiteX77" fmla="*/ 1499539 w 1921277"/>
              <a:gd name="connsiteY77" fmla="*/ 62816 h 119870"/>
              <a:gd name="connsiteX78" fmla="*/ 1519249 w 1921277"/>
              <a:gd name="connsiteY78" fmla="*/ 42070 h 119870"/>
              <a:gd name="connsiteX79" fmla="*/ 1539189 w 1921277"/>
              <a:gd name="connsiteY79" fmla="*/ 91055 h 119870"/>
              <a:gd name="connsiteX80" fmla="*/ 1548640 w 1921277"/>
              <a:gd name="connsiteY80" fmla="*/ 91055 h 119870"/>
              <a:gd name="connsiteX81" fmla="*/ 1548640 w 1921277"/>
              <a:gd name="connsiteY81" fmla="*/ 34232 h 119870"/>
              <a:gd name="connsiteX82" fmla="*/ 1539189 w 1921277"/>
              <a:gd name="connsiteY82" fmla="*/ 34232 h 119870"/>
              <a:gd name="connsiteX83" fmla="*/ 1539189 w 1921277"/>
              <a:gd name="connsiteY83" fmla="*/ 44951 h 119870"/>
              <a:gd name="connsiteX84" fmla="*/ 1518442 w 1921277"/>
              <a:gd name="connsiteY84" fmla="*/ 33195 h 119870"/>
              <a:gd name="connsiteX85" fmla="*/ 1489857 w 1921277"/>
              <a:gd name="connsiteY85" fmla="*/ 62932 h 119870"/>
              <a:gd name="connsiteX86" fmla="*/ 1518442 w 1921277"/>
              <a:gd name="connsiteY86" fmla="*/ 91978 h 119870"/>
              <a:gd name="connsiteX87" fmla="*/ 1539189 w 1921277"/>
              <a:gd name="connsiteY87" fmla="*/ 80452 h 119870"/>
              <a:gd name="connsiteX88" fmla="*/ 1539189 w 1921277"/>
              <a:gd name="connsiteY88" fmla="*/ 91055 h 119870"/>
              <a:gd name="connsiteX89" fmla="*/ 1445713 w 1921277"/>
              <a:gd name="connsiteY89" fmla="*/ 42070 h 119870"/>
              <a:gd name="connsiteX90" fmla="*/ 1465653 w 1921277"/>
              <a:gd name="connsiteY90" fmla="*/ 62816 h 119870"/>
              <a:gd name="connsiteX91" fmla="*/ 1445713 w 1921277"/>
              <a:gd name="connsiteY91" fmla="*/ 83218 h 119870"/>
              <a:gd name="connsiteX92" fmla="*/ 1426003 w 1921277"/>
              <a:gd name="connsiteY92" fmla="*/ 62816 h 119870"/>
              <a:gd name="connsiteX93" fmla="*/ 1445713 w 1921277"/>
              <a:gd name="connsiteY93" fmla="*/ 42070 h 119870"/>
              <a:gd name="connsiteX94" fmla="*/ 1465653 w 1921277"/>
              <a:gd name="connsiteY94" fmla="*/ 91055 h 119870"/>
              <a:gd name="connsiteX95" fmla="*/ 1475104 w 1921277"/>
              <a:gd name="connsiteY95" fmla="*/ 91055 h 119870"/>
              <a:gd name="connsiteX96" fmla="*/ 1475104 w 1921277"/>
              <a:gd name="connsiteY96" fmla="*/ 4610 h 119870"/>
              <a:gd name="connsiteX97" fmla="*/ 1465653 w 1921277"/>
              <a:gd name="connsiteY97" fmla="*/ 4610 h 119870"/>
              <a:gd name="connsiteX98" fmla="*/ 1465653 w 1921277"/>
              <a:gd name="connsiteY98" fmla="*/ 45067 h 119870"/>
              <a:gd name="connsiteX99" fmla="*/ 1444906 w 1921277"/>
              <a:gd name="connsiteY99" fmla="*/ 33195 h 119870"/>
              <a:gd name="connsiteX100" fmla="*/ 1416321 w 1921277"/>
              <a:gd name="connsiteY100" fmla="*/ 62932 h 119870"/>
              <a:gd name="connsiteX101" fmla="*/ 1444906 w 1921277"/>
              <a:gd name="connsiteY101" fmla="*/ 91978 h 119870"/>
              <a:gd name="connsiteX102" fmla="*/ 1465653 w 1921277"/>
              <a:gd name="connsiteY102" fmla="*/ 80336 h 119870"/>
              <a:gd name="connsiteX103" fmla="*/ 1465653 w 1921277"/>
              <a:gd name="connsiteY103" fmla="*/ 91055 h 119870"/>
              <a:gd name="connsiteX104" fmla="*/ 1396266 w 1921277"/>
              <a:gd name="connsiteY104" fmla="*/ 62586 h 119870"/>
              <a:gd name="connsiteX105" fmla="*/ 1376556 w 1921277"/>
              <a:gd name="connsiteY105" fmla="*/ 83218 h 119870"/>
              <a:gd name="connsiteX106" fmla="*/ 1356501 w 1921277"/>
              <a:gd name="connsiteY106" fmla="*/ 62586 h 119870"/>
              <a:gd name="connsiteX107" fmla="*/ 1376556 w 1921277"/>
              <a:gd name="connsiteY107" fmla="*/ 42070 h 119870"/>
              <a:gd name="connsiteX108" fmla="*/ 1396266 w 1921277"/>
              <a:gd name="connsiteY108" fmla="*/ 62586 h 119870"/>
              <a:gd name="connsiteX109" fmla="*/ 1377363 w 1921277"/>
              <a:gd name="connsiteY109" fmla="*/ 91978 h 119870"/>
              <a:gd name="connsiteX110" fmla="*/ 1405948 w 1921277"/>
              <a:gd name="connsiteY110" fmla="*/ 62471 h 119870"/>
              <a:gd name="connsiteX111" fmla="*/ 1377363 w 1921277"/>
              <a:gd name="connsiteY111" fmla="*/ 33195 h 119870"/>
              <a:gd name="connsiteX112" fmla="*/ 1356501 w 1921277"/>
              <a:gd name="connsiteY112" fmla="*/ 45067 h 119870"/>
              <a:gd name="connsiteX113" fmla="*/ 1356501 w 1921277"/>
              <a:gd name="connsiteY113" fmla="*/ 34232 h 119870"/>
              <a:gd name="connsiteX114" fmla="*/ 1347165 w 1921277"/>
              <a:gd name="connsiteY114" fmla="*/ 34232 h 119870"/>
              <a:gd name="connsiteX115" fmla="*/ 1347165 w 1921277"/>
              <a:gd name="connsiteY115" fmla="*/ 119871 h 119870"/>
              <a:gd name="connsiteX116" fmla="*/ 1356501 w 1921277"/>
              <a:gd name="connsiteY116" fmla="*/ 119871 h 119870"/>
              <a:gd name="connsiteX117" fmla="*/ 1356501 w 1921277"/>
              <a:gd name="connsiteY117" fmla="*/ 80221 h 119870"/>
              <a:gd name="connsiteX118" fmla="*/ 1377363 w 1921277"/>
              <a:gd name="connsiteY118" fmla="*/ 91978 h 119870"/>
              <a:gd name="connsiteX119" fmla="*/ 1320309 w 1921277"/>
              <a:gd name="connsiteY119" fmla="*/ 66966 h 119870"/>
              <a:gd name="connsiteX120" fmla="*/ 1304634 w 1921277"/>
              <a:gd name="connsiteY120" fmla="*/ 83218 h 119870"/>
              <a:gd name="connsiteX121" fmla="*/ 1288843 w 1921277"/>
              <a:gd name="connsiteY121" fmla="*/ 66966 h 119870"/>
              <a:gd name="connsiteX122" fmla="*/ 1288843 w 1921277"/>
              <a:gd name="connsiteY122" fmla="*/ 34232 h 119870"/>
              <a:gd name="connsiteX123" fmla="*/ 1279507 w 1921277"/>
              <a:gd name="connsiteY123" fmla="*/ 34232 h 119870"/>
              <a:gd name="connsiteX124" fmla="*/ 1279507 w 1921277"/>
              <a:gd name="connsiteY124" fmla="*/ 66044 h 119870"/>
              <a:gd name="connsiteX125" fmla="*/ 1304634 w 1921277"/>
              <a:gd name="connsiteY125" fmla="*/ 91978 h 119870"/>
              <a:gd name="connsiteX126" fmla="*/ 1329645 w 1921277"/>
              <a:gd name="connsiteY126" fmla="*/ 66044 h 119870"/>
              <a:gd name="connsiteX127" fmla="*/ 1329645 w 1921277"/>
              <a:gd name="connsiteY127" fmla="*/ 34232 h 119870"/>
              <a:gd name="connsiteX128" fmla="*/ 1320309 w 1921277"/>
              <a:gd name="connsiteY128" fmla="*/ 34232 h 119870"/>
              <a:gd name="connsiteX129" fmla="*/ 1320309 w 1921277"/>
              <a:gd name="connsiteY129" fmla="*/ 66966 h 119870"/>
              <a:gd name="connsiteX130" fmla="*/ 1200899 w 1921277"/>
              <a:gd name="connsiteY130" fmla="*/ 62586 h 119870"/>
              <a:gd name="connsiteX131" fmla="*/ 1221531 w 1921277"/>
              <a:gd name="connsiteY131" fmla="*/ 42070 h 119870"/>
              <a:gd name="connsiteX132" fmla="*/ 1239166 w 1921277"/>
              <a:gd name="connsiteY132" fmla="*/ 49331 h 119870"/>
              <a:gd name="connsiteX133" fmla="*/ 1239166 w 1921277"/>
              <a:gd name="connsiteY133" fmla="*/ 38958 h 119870"/>
              <a:gd name="connsiteX134" fmla="*/ 1220955 w 1921277"/>
              <a:gd name="connsiteY134" fmla="*/ 33195 h 119870"/>
              <a:gd name="connsiteX135" fmla="*/ 1191217 w 1921277"/>
              <a:gd name="connsiteY135" fmla="*/ 62586 h 119870"/>
              <a:gd name="connsiteX136" fmla="*/ 1220839 w 1921277"/>
              <a:gd name="connsiteY136" fmla="*/ 91978 h 119870"/>
              <a:gd name="connsiteX137" fmla="*/ 1239742 w 1921277"/>
              <a:gd name="connsiteY137" fmla="*/ 86675 h 119870"/>
              <a:gd name="connsiteX138" fmla="*/ 1239742 w 1921277"/>
              <a:gd name="connsiteY138" fmla="*/ 77109 h 119870"/>
              <a:gd name="connsiteX139" fmla="*/ 1221646 w 1921277"/>
              <a:gd name="connsiteY139" fmla="*/ 83218 h 119870"/>
              <a:gd name="connsiteX140" fmla="*/ 1200899 w 1921277"/>
              <a:gd name="connsiteY140" fmla="*/ 62586 h 119870"/>
              <a:gd name="connsiteX141" fmla="*/ 1167128 w 1921277"/>
              <a:gd name="connsiteY141" fmla="*/ 91055 h 119870"/>
              <a:gd name="connsiteX142" fmla="*/ 1176579 w 1921277"/>
              <a:gd name="connsiteY142" fmla="*/ 91055 h 119870"/>
              <a:gd name="connsiteX143" fmla="*/ 1176579 w 1921277"/>
              <a:gd name="connsiteY143" fmla="*/ 34232 h 119870"/>
              <a:gd name="connsiteX144" fmla="*/ 1167128 w 1921277"/>
              <a:gd name="connsiteY144" fmla="*/ 34232 h 119870"/>
              <a:gd name="connsiteX145" fmla="*/ 1167128 w 1921277"/>
              <a:gd name="connsiteY145" fmla="*/ 91055 h 119870"/>
              <a:gd name="connsiteX146" fmla="*/ 1171162 w 1921277"/>
              <a:gd name="connsiteY146" fmla="*/ 23398 h 119870"/>
              <a:gd name="connsiteX147" fmla="*/ 1175196 w 1921277"/>
              <a:gd name="connsiteY147" fmla="*/ 22014 h 119870"/>
              <a:gd name="connsiteX148" fmla="*/ 1181997 w 1921277"/>
              <a:gd name="connsiteY148" fmla="*/ 17289 h 119870"/>
              <a:gd name="connsiteX149" fmla="*/ 1175196 w 1921277"/>
              <a:gd name="connsiteY149" fmla="*/ 12448 h 119870"/>
              <a:gd name="connsiteX150" fmla="*/ 1171162 w 1921277"/>
              <a:gd name="connsiteY150" fmla="*/ 11180 h 119870"/>
              <a:gd name="connsiteX151" fmla="*/ 1165168 w 1921277"/>
              <a:gd name="connsiteY151" fmla="*/ 17404 h 119870"/>
              <a:gd name="connsiteX152" fmla="*/ 1171162 w 1921277"/>
              <a:gd name="connsiteY152" fmla="*/ 23398 h 119870"/>
              <a:gd name="connsiteX153" fmla="*/ 1155486 w 1921277"/>
              <a:gd name="connsiteY153" fmla="*/ 88058 h 119870"/>
              <a:gd name="connsiteX154" fmla="*/ 1155486 w 1921277"/>
              <a:gd name="connsiteY154" fmla="*/ 78953 h 119870"/>
              <a:gd name="connsiteX155" fmla="*/ 1142232 w 1921277"/>
              <a:gd name="connsiteY155" fmla="*/ 83102 h 119870"/>
              <a:gd name="connsiteX156" fmla="*/ 1131167 w 1921277"/>
              <a:gd name="connsiteY156" fmla="*/ 72038 h 119870"/>
              <a:gd name="connsiteX157" fmla="*/ 1131167 w 1921277"/>
              <a:gd name="connsiteY157" fmla="*/ 42877 h 119870"/>
              <a:gd name="connsiteX158" fmla="*/ 1154680 w 1921277"/>
              <a:gd name="connsiteY158" fmla="*/ 42877 h 119870"/>
              <a:gd name="connsiteX159" fmla="*/ 1154680 w 1921277"/>
              <a:gd name="connsiteY159" fmla="*/ 34232 h 119870"/>
              <a:gd name="connsiteX160" fmla="*/ 1131167 w 1921277"/>
              <a:gd name="connsiteY160" fmla="*/ 34232 h 119870"/>
              <a:gd name="connsiteX161" fmla="*/ 1131167 w 1921277"/>
              <a:gd name="connsiteY161" fmla="*/ 16136 h 119870"/>
              <a:gd name="connsiteX162" fmla="*/ 1121831 w 1921277"/>
              <a:gd name="connsiteY162" fmla="*/ 16136 h 119870"/>
              <a:gd name="connsiteX163" fmla="*/ 1121831 w 1921277"/>
              <a:gd name="connsiteY163" fmla="*/ 71346 h 119870"/>
              <a:gd name="connsiteX164" fmla="*/ 1141310 w 1921277"/>
              <a:gd name="connsiteY164" fmla="*/ 91978 h 119870"/>
              <a:gd name="connsiteX165" fmla="*/ 1155486 w 1921277"/>
              <a:gd name="connsiteY165" fmla="*/ 88058 h 119870"/>
              <a:gd name="connsiteX166" fmla="*/ 1074228 w 1921277"/>
              <a:gd name="connsiteY166" fmla="*/ 42070 h 119870"/>
              <a:gd name="connsiteX167" fmla="*/ 1094168 w 1921277"/>
              <a:gd name="connsiteY167" fmla="*/ 62816 h 119870"/>
              <a:gd name="connsiteX168" fmla="*/ 1074228 w 1921277"/>
              <a:gd name="connsiteY168" fmla="*/ 83218 h 119870"/>
              <a:gd name="connsiteX169" fmla="*/ 1054518 w 1921277"/>
              <a:gd name="connsiteY169" fmla="*/ 62816 h 119870"/>
              <a:gd name="connsiteX170" fmla="*/ 1074228 w 1921277"/>
              <a:gd name="connsiteY170" fmla="*/ 42070 h 119870"/>
              <a:gd name="connsiteX171" fmla="*/ 1094168 w 1921277"/>
              <a:gd name="connsiteY171" fmla="*/ 91055 h 119870"/>
              <a:gd name="connsiteX172" fmla="*/ 1103619 w 1921277"/>
              <a:gd name="connsiteY172" fmla="*/ 91055 h 119870"/>
              <a:gd name="connsiteX173" fmla="*/ 1103619 w 1921277"/>
              <a:gd name="connsiteY173" fmla="*/ 34232 h 119870"/>
              <a:gd name="connsiteX174" fmla="*/ 1094168 w 1921277"/>
              <a:gd name="connsiteY174" fmla="*/ 34232 h 119870"/>
              <a:gd name="connsiteX175" fmla="*/ 1094168 w 1921277"/>
              <a:gd name="connsiteY175" fmla="*/ 44951 h 119870"/>
              <a:gd name="connsiteX176" fmla="*/ 1073421 w 1921277"/>
              <a:gd name="connsiteY176" fmla="*/ 33195 h 119870"/>
              <a:gd name="connsiteX177" fmla="*/ 1044836 w 1921277"/>
              <a:gd name="connsiteY177" fmla="*/ 62932 h 119870"/>
              <a:gd name="connsiteX178" fmla="*/ 1073421 w 1921277"/>
              <a:gd name="connsiteY178" fmla="*/ 91978 h 119870"/>
              <a:gd name="connsiteX179" fmla="*/ 1094168 w 1921277"/>
              <a:gd name="connsiteY179" fmla="*/ 80452 h 119870"/>
              <a:gd name="connsiteX180" fmla="*/ 1094168 w 1921277"/>
              <a:gd name="connsiteY180" fmla="*/ 91055 h 119870"/>
              <a:gd name="connsiteX181" fmla="*/ 954242 w 1921277"/>
              <a:gd name="connsiteY181" fmla="*/ 62586 h 119870"/>
              <a:gd name="connsiteX182" fmla="*/ 970148 w 1921277"/>
              <a:gd name="connsiteY182" fmla="*/ 42300 h 119870"/>
              <a:gd name="connsiteX183" fmla="*/ 983633 w 1921277"/>
              <a:gd name="connsiteY183" fmla="*/ 59243 h 119870"/>
              <a:gd name="connsiteX184" fmla="*/ 983633 w 1921277"/>
              <a:gd name="connsiteY184" fmla="*/ 91055 h 119870"/>
              <a:gd name="connsiteX185" fmla="*/ 992969 w 1921277"/>
              <a:gd name="connsiteY185" fmla="*/ 91055 h 119870"/>
              <a:gd name="connsiteX186" fmla="*/ 992969 w 1921277"/>
              <a:gd name="connsiteY186" fmla="*/ 61779 h 119870"/>
              <a:gd name="connsiteX187" fmla="*/ 1008875 w 1921277"/>
              <a:gd name="connsiteY187" fmla="*/ 42300 h 119870"/>
              <a:gd name="connsiteX188" fmla="*/ 1022361 w 1921277"/>
              <a:gd name="connsiteY188" fmla="*/ 59243 h 119870"/>
              <a:gd name="connsiteX189" fmla="*/ 1022361 w 1921277"/>
              <a:gd name="connsiteY189" fmla="*/ 91055 h 119870"/>
              <a:gd name="connsiteX190" fmla="*/ 1031697 w 1921277"/>
              <a:gd name="connsiteY190" fmla="*/ 91055 h 119870"/>
              <a:gd name="connsiteX191" fmla="*/ 1031697 w 1921277"/>
              <a:gd name="connsiteY191" fmla="*/ 57630 h 119870"/>
              <a:gd name="connsiteX192" fmla="*/ 1010719 w 1921277"/>
              <a:gd name="connsiteY192" fmla="*/ 33195 h 119870"/>
              <a:gd name="connsiteX193" fmla="*/ 990549 w 1921277"/>
              <a:gd name="connsiteY193" fmla="*/ 45643 h 119870"/>
              <a:gd name="connsiteX194" fmla="*/ 972914 w 1921277"/>
              <a:gd name="connsiteY194" fmla="*/ 33195 h 119870"/>
              <a:gd name="connsiteX195" fmla="*/ 954242 w 1921277"/>
              <a:gd name="connsiteY195" fmla="*/ 44490 h 119870"/>
              <a:gd name="connsiteX196" fmla="*/ 954242 w 1921277"/>
              <a:gd name="connsiteY196" fmla="*/ 34232 h 119870"/>
              <a:gd name="connsiteX197" fmla="*/ 944906 w 1921277"/>
              <a:gd name="connsiteY197" fmla="*/ 34232 h 119870"/>
              <a:gd name="connsiteX198" fmla="*/ 944906 w 1921277"/>
              <a:gd name="connsiteY198" fmla="*/ 91055 h 119870"/>
              <a:gd name="connsiteX199" fmla="*/ 954242 w 1921277"/>
              <a:gd name="connsiteY199" fmla="*/ 91055 h 119870"/>
              <a:gd name="connsiteX200" fmla="*/ 954242 w 1921277"/>
              <a:gd name="connsiteY200" fmla="*/ 62586 h 119870"/>
              <a:gd name="connsiteX201" fmla="*/ 920355 w 1921277"/>
              <a:gd name="connsiteY201" fmla="*/ 62586 h 119870"/>
              <a:gd name="connsiteX202" fmla="*/ 900646 w 1921277"/>
              <a:gd name="connsiteY202" fmla="*/ 83218 h 119870"/>
              <a:gd name="connsiteX203" fmla="*/ 880590 w 1921277"/>
              <a:gd name="connsiteY203" fmla="*/ 62586 h 119870"/>
              <a:gd name="connsiteX204" fmla="*/ 900646 w 1921277"/>
              <a:gd name="connsiteY204" fmla="*/ 42070 h 119870"/>
              <a:gd name="connsiteX205" fmla="*/ 920355 w 1921277"/>
              <a:gd name="connsiteY205" fmla="*/ 62586 h 119870"/>
              <a:gd name="connsiteX206" fmla="*/ 900761 w 1921277"/>
              <a:gd name="connsiteY206" fmla="*/ 91978 h 119870"/>
              <a:gd name="connsiteX207" fmla="*/ 930037 w 1921277"/>
              <a:gd name="connsiteY207" fmla="*/ 62471 h 119870"/>
              <a:gd name="connsiteX208" fmla="*/ 900761 w 1921277"/>
              <a:gd name="connsiteY208" fmla="*/ 33195 h 119870"/>
              <a:gd name="connsiteX209" fmla="*/ 870908 w 1921277"/>
              <a:gd name="connsiteY209" fmla="*/ 62471 h 119870"/>
              <a:gd name="connsiteX210" fmla="*/ 900761 w 1921277"/>
              <a:gd name="connsiteY210" fmla="*/ 91978 h 119870"/>
              <a:gd name="connsiteX211" fmla="*/ 863532 w 1921277"/>
              <a:gd name="connsiteY211" fmla="*/ 88058 h 119870"/>
              <a:gd name="connsiteX212" fmla="*/ 863532 w 1921277"/>
              <a:gd name="connsiteY212" fmla="*/ 78953 h 119870"/>
              <a:gd name="connsiteX213" fmla="*/ 850277 w 1921277"/>
              <a:gd name="connsiteY213" fmla="*/ 83102 h 119870"/>
              <a:gd name="connsiteX214" fmla="*/ 839212 w 1921277"/>
              <a:gd name="connsiteY214" fmla="*/ 72038 h 119870"/>
              <a:gd name="connsiteX215" fmla="*/ 839212 w 1921277"/>
              <a:gd name="connsiteY215" fmla="*/ 42877 h 119870"/>
              <a:gd name="connsiteX216" fmla="*/ 862725 w 1921277"/>
              <a:gd name="connsiteY216" fmla="*/ 42877 h 119870"/>
              <a:gd name="connsiteX217" fmla="*/ 862725 w 1921277"/>
              <a:gd name="connsiteY217" fmla="*/ 34232 h 119870"/>
              <a:gd name="connsiteX218" fmla="*/ 839212 w 1921277"/>
              <a:gd name="connsiteY218" fmla="*/ 34232 h 119870"/>
              <a:gd name="connsiteX219" fmla="*/ 839212 w 1921277"/>
              <a:gd name="connsiteY219" fmla="*/ 16136 h 119870"/>
              <a:gd name="connsiteX220" fmla="*/ 829875 w 1921277"/>
              <a:gd name="connsiteY220" fmla="*/ 16136 h 119870"/>
              <a:gd name="connsiteX221" fmla="*/ 829875 w 1921277"/>
              <a:gd name="connsiteY221" fmla="*/ 71346 h 119870"/>
              <a:gd name="connsiteX222" fmla="*/ 849355 w 1921277"/>
              <a:gd name="connsiteY222" fmla="*/ 91978 h 119870"/>
              <a:gd name="connsiteX223" fmla="*/ 863532 w 1921277"/>
              <a:gd name="connsiteY223" fmla="*/ 88058 h 119870"/>
              <a:gd name="connsiteX224" fmla="*/ 803942 w 1921277"/>
              <a:gd name="connsiteY224" fmla="*/ 66966 h 119870"/>
              <a:gd name="connsiteX225" fmla="*/ 788267 w 1921277"/>
              <a:gd name="connsiteY225" fmla="*/ 83218 h 119870"/>
              <a:gd name="connsiteX226" fmla="*/ 772476 w 1921277"/>
              <a:gd name="connsiteY226" fmla="*/ 66966 h 119870"/>
              <a:gd name="connsiteX227" fmla="*/ 772476 w 1921277"/>
              <a:gd name="connsiteY227" fmla="*/ 34232 h 119870"/>
              <a:gd name="connsiteX228" fmla="*/ 763140 w 1921277"/>
              <a:gd name="connsiteY228" fmla="*/ 34232 h 119870"/>
              <a:gd name="connsiteX229" fmla="*/ 763140 w 1921277"/>
              <a:gd name="connsiteY229" fmla="*/ 66044 h 119870"/>
              <a:gd name="connsiteX230" fmla="*/ 788267 w 1921277"/>
              <a:gd name="connsiteY230" fmla="*/ 91978 h 119870"/>
              <a:gd name="connsiteX231" fmla="*/ 813278 w 1921277"/>
              <a:gd name="connsiteY231" fmla="*/ 66044 h 119870"/>
              <a:gd name="connsiteX232" fmla="*/ 813278 w 1921277"/>
              <a:gd name="connsiteY232" fmla="*/ 34232 h 119870"/>
              <a:gd name="connsiteX233" fmla="*/ 803942 w 1921277"/>
              <a:gd name="connsiteY233" fmla="*/ 34232 h 119870"/>
              <a:gd name="connsiteX234" fmla="*/ 803942 w 1921277"/>
              <a:gd name="connsiteY234" fmla="*/ 66966 h 119870"/>
              <a:gd name="connsiteX235" fmla="*/ 716344 w 1921277"/>
              <a:gd name="connsiteY235" fmla="*/ 42070 h 119870"/>
              <a:gd name="connsiteX236" fmla="*/ 736284 w 1921277"/>
              <a:gd name="connsiteY236" fmla="*/ 62816 h 119870"/>
              <a:gd name="connsiteX237" fmla="*/ 716344 w 1921277"/>
              <a:gd name="connsiteY237" fmla="*/ 83218 h 119870"/>
              <a:gd name="connsiteX238" fmla="*/ 696634 w 1921277"/>
              <a:gd name="connsiteY238" fmla="*/ 62816 h 119870"/>
              <a:gd name="connsiteX239" fmla="*/ 716344 w 1921277"/>
              <a:gd name="connsiteY239" fmla="*/ 42070 h 119870"/>
              <a:gd name="connsiteX240" fmla="*/ 736284 w 1921277"/>
              <a:gd name="connsiteY240" fmla="*/ 91055 h 119870"/>
              <a:gd name="connsiteX241" fmla="*/ 745735 w 1921277"/>
              <a:gd name="connsiteY241" fmla="*/ 91055 h 119870"/>
              <a:gd name="connsiteX242" fmla="*/ 745735 w 1921277"/>
              <a:gd name="connsiteY242" fmla="*/ 34232 h 119870"/>
              <a:gd name="connsiteX243" fmla="*/ 736284 w 1921277"/>
              <a:gd name="connsiteY243" fmla="*/ 34232 h 119870"/>
              <a:gd name="connsiteX244" fmla="*/ 736284 w 1921277"/>
              <a:gd name="connsiteY244" fmla="*/ 44951 h 119870"/>
              <a:gd name="connsiteX245" fmla="*/ 715537 w 1921277"/>
              <a:gd name="connsiteY245" fmla="*/ 33195 h 119870"/>
              <a:gd name="connsiteX246" fmla="*/ 686953 w 1921277"/>
              <a:gd name="connsiteY246" fmla="*/ 62932 h 119870"/>
              <a:gd name="connsiteX247" fmla="*/ 715537 w 1921277"/>
              <a:gd name="connsiteY247" fmla="*/ 91978 h 119870"/>
              <a:gd name="connsiteX248" fmla="*/ 736284 w 1921277"/>
              <a:gd name="connsiteY248" fmla="*/ 80452 h 119870"/>
              <a:gd name="connsiteX249" fmla="*/ 736284 w 1921277"/>
              <a:gd name="connsiteY249" fmla="*/ 91055 h 119870"/>
              <a:gd name="connsiteX250" fmla="*/ 604887 w 1921277"/>
              <a:gd name="connsiteY250" fmla="*/ 58667 h 119870"/>
              <a:gd name="connsiteX251" fmla="*/ 622868 w 1921277"/>
              <a:gd name="connsiteY251" fmla="*/ 41724 h 119870"/>
              <a:gd name="connsiteX252" fmla="*/ 639926 w 1921277"/>
              <a:gd name="connsiteY252" fmla="*/ 58667 h 119870"/>
              <a:gd name="connsiteX253" fmla="*/ 604887 w 1921277"/>
              <a:gd name="connsiteY253" fmla="*/ 58667 h 119870"/>
              <a:gd name="connsiteX254" fmla="*/ 625403 w 1921277"/>
              <a:gd name="connsiteY254" fmla="*/ 91978 h 119870"/>
              <a:gd name="connsiteX255" fmla="*/ 645689 w 1921277"/>
              <a:gd name="connsiteY255" fmla="*/ 85984 h 119870"/>
              <a:gd name="connsiteX256" fmla="*/ 645689 w 1921277"/>
              <a:gd name="connsiteY256" fmla="*/ 76994 h 119870"/>
              <a:gd name="connsiteX257" fmla="*/ 625403 w 1921277"/>
              <a:gd name="connsiteY257" fmla="*/ 83333 h 119870"/>
              <a:gd name="connsiteX258" fmla="*/ 604657 w 1921277"/>
              <a:gd name="connsiteY258" fmla="*/ 66275 h 119870"/>
              <a:gd name="connsiteX259" fmla="*/ 649608 w 1921277"/>
              <a:gd name="connsiteY259" fmla="*/ 66275 h 119870"/>
              <a:gd name="connsiteX260" fmla="*/ 649839 w 1921277"/>
              <a:gd name="connsiteY260" fmla="*/ 61549 h 119870"/>
              <a:gd name="connsiteX261" fmla="*/ 622868 w 1921277"/>
              <a:gd name="connsiteY261" fmla="*/ 33195 h 119870"/>
              <a:gd name="connsiteX262" fmla="*/ 594744 w 1921277"/>
              <a:gd name="connsiteY262" fmla="*/ 63163 h 119870"/>
              <a:gd name="connsiteX263" fmla="*/ 625403 w 1921277"/>
              <a:gd name="connsiteY263" fmla="*/ 91978 h 119870"/>
              <a:gd name="connsiteX264" fmla="*/ 570655 w 1921277"/>
              <a:gd name="connsiteY264" fmla="*/ 91055 h 119870"/>
              <a:gd name="connsiteX265" fmla="*/ 579991 w 1921277"/>
              <a:gd name="connsiteY265" fmla="*/ 91055 h 119870"/>
              <a:gd name="connsiteX266" fmla="*/ 579991 w 1921277"/>
              <a:gd name="connsiteY266" fmla="*/ 4610 h 119870"/>
              <a:gd name="connsiteX267" fmla="*/ 570655 w 1921277"/>
              <a:gd name="connsiteY267" fmla="*/ 4610 h 119870"/>
              <a:gd name="connsiteX268" fmla="*/ 570655 w 1921277"/>
              <a:gd name="connsiteY268" fmla="*/ 91055 h 119870"/>
              <a:gd name="connsiteX269" fmla="*/ 526510 w 1921277"/>
              <a:gd name="connsiteY269" fmla="*/ 83218 h 119870"/>
              <a:gd name="connsiteX270" fmla="*/ 506455 w 1921277"/>
              <a:gd name="connsiteY270" fmla="*/ 62586 h 119870"/>
              <a:gd name="connsiteX271" fmla="*/ 526510 w 1921277"/>
              <a:gd name="connsiteY271" fmla="*/ 42070 h 119870"/>
              <a:gd name="connsiteX272" fmla="*/ 546220 w 1921277"/>
              <a:gd name="connsiteY272" fmla="*/ 62586 h 119870"/>
              <a:gd name="connsiteX273" fmla="*/ 526510 w 1921277"/>
              <a:gd name="connsiteY273" fmla="*/ 83218 h 119870"/>
              <a:gd name="connsiteX274" fmla="*/ 555901 w 1921277"/>
              <a:gd name="connsiteY274" fmla="*/ 62471 h 119870"/>
              <a:gd name="connsiteX275" fmla="*/ 527317 w 1921277"/>
              <a:gd name="connsiteY275" fmla="*/ 33195 h 119870"/>
              <a:gd name="connsiteX276" fmla="*/ 506455 w 1921277"/>
              <a:gd name="connsiteY276" fmla="*/ 44951 h 119870"/>
              <a:gd name="connsiteX277" fmla="*/ 506455 w 1921277"/>
              <a:gd name="connsiteY277" fmla="*/ 4610 h 119870"/>
              <a:gd name="connsiteX278" fmla="*/ 497118 w 1921277"/>
              <a:gd name="connsiteY278" fmla="*/ 4610 h 119870"/>
              <a:gd name="connsiteX279" fmla="*/ 497118 w 1921277"/>
              <a:gd name="connsiteY279" fmla="*/ 91055 h 119870"/>
              <a:gd name="connsiteX280" fmla="*/ 506455 w 1921277"/>
              <a:gd name="connsiteY280" fmla="*/ 91055 h 119870"/>
              <a:gd name="connsiteX281" fmla="*/ 506455 w 1921277"/>
              <a:gd name="connsiteY281" fmla="*/ 80221 h 119870"/>
              <a:gd name="connsiteX282" fmla="*/ 527317 w 1921277"/>
              <a:gd name="connsiteY282" fmla="*/ 91978 h 119870"/>
              <a:gd name="connsiteX283" fmla="*/ 555901 w 1921277"/>
              <a:gd name="connsiteY283" fmla="*/ 62471 h 119870"/>
              <a:gd name="connsiteX284" fmla="*/ 448594 w 1921277"/>
              <a:gd name="connsiteY284" fmla="*/ 42070 h 119870"/>
              <a:gd name="connsiteX285" fmla="*/ 468534 w 1921277"/>
              <a:gd name="connsiteY285" fmla="*/ 62816 h 119870"/>
              <a:gd name="connsiteX286" fmla="*/ 448594 w 1921277"/>
              <a:gd name="connsiteY286" fmla="*/ 83218 h 119870"/>
              <a:gd name="connsiteX287" fmla="*/ 428884 w 1921277"/>
              <a:gd name="connsiteY287" fmla="*/ 62816 h 119870"/>
              <a:gd name="connsiteX288" fmla="*/ 448594 w 1921277"/>
              <a:gd name="connsiteY288" fmla="*/ 42070 h 119870"/>
              <a:gd name="connsiteX289" fmla="*/ 468534 w 1921277"/>
              <a:gd name="connsiteY289" fmla="*/ 91055 h 119870"/>
              <a:gd name="connsiteX290" fmla="*/ 477985 w 1921277"/>
              <a:gd name="connsiteY290" fmla="*/ 91055 h 119870"/>
              <a:gd name="connsiteX291" fmla="*/ 477985 w 1921277"/>
              <a:gd name="connsiteY291" fmla="*/ 34232 h 119870"/>
              <a:gd name="connsiteX292" fmla="*/ 468534 w 1921277"/>
              <a:gd name="connsiteY292" fmla="*/ 34232 h 119870"/>
              <a:gd name="connsiteX293" fmla="*/ 468534 w 1921277"/>
              <a:gd name="connsiteY293" fmla="*/ 44951 h 119870"/>
              <a:gd name="connsiteX294" fmla="*/ 447787 w 1921277"/>
              <a:gd name="connsiteY294" fmla="*/ 33195 h 119870"/>
              <a:gd name="connsiteX295" fmla="*/ 419202 w 1921277"/>
              <a:gd name="connsiteY295" fmla="*/ 62932 h 119870"/>
              <a:gd name="connsiteX296" fmla="*/ 447787 w 1921277"/>
              <a:gd name="connsiteY296" fmla="*/ 91978 h 119870"/>
              <a:gd name="connsiteX297" fmla="*/ 468534 w 1921277"/>
              <a:gd name="connsiteY297" fmla="*/ 80452 h 119870"/>
              <a:gd name="connsiteX298" fmla="*/ 468534 w 1921277"/>
              <a:gd name="connsiteY298" fmla="*/ 91055 h 119870"/>
              <a:gd name="connsiteX299" fmla="*/ 364454 w 1921277"/>
              <a:gd name="connsiteY299" fmla="*/ 62586 h 119870"/>
              <a:gd name="connsiteX300" fmla="*/ 381858 w 1921277"/>
              <a:gd name="connsiteY300" fmla="*/ 42300 h 119870"/>
              <a:gd name="connsiteX301" fmla="*/ 396611 w 1921277"/>
              <a:gd name="connsiteY301" fmla="*/ 59243 h 119870"/>
              <a:gd name="connsiteX302" fmla="*/ 396611 w 1921277"/>
              <a:gd name="connsiteY302" fmla="*/ 91055 h 119870"/>
              <a:gd name="connsiteX303" fmla="*/ 406063 w 1921277"/>
              <a:gd name="connsiteY303" fmla="*/ 91055 h 119870"/>
              <a:gd name="connsiteX304" fmla="*/ 406063 w 1921277"/>
              <a:gd name="connsiteY304" fmla="*/ 57630 h 119870"/>
              <a:gd name="connsiteX305" fmla="*/ 384163 w 1921277"/>
              <a:gd name="connsiteY305" fmla="*/ 33195 h 119870"/>
              <a:gd name="connsiteX306" fmla="*/ 364454 w 1921277"/>
              <a:gd name="connsiteY306" fmla="*/ 44836 h 119870"/>
              <a:gd name="connsiteX307" fmla="*/ 364454 w 1921277"/>
              <a:gd name="connsiteY307" fmla="*/ 34232 h 119870"/>
              <a:gd name="connsiteX308" fmla="*/ 355118 w 1921277"/>
              <a:gd name="connsiteY308" fmla="*/ 34232 h 119870"/>
              <a:gd name="connsiteX309" fmla="*/ 355118 w 1921277"/>
              <a:gd name="connsiteY309" fmla="*/ 91055 h 119870"/>
              <a:gd name="connsiteX310" fmla="*/ 364454 w 1921277"/>
              <a:gd name="connsiteY310" fmla="*/ 91055 h 119870"/>
              <a:gd name="connsiteX311" fmla="*/ 364454 w 1921277"/>
              <a:gd name="connsiteY311" fmla="*/ 62586 h 119870"/>
              <a:gd name="connsiteX312" fmla="*/ 295182 w 1921277"/>
              <a:gd name="connsiteY312" fmla="*/ 58667 h 119870"/>
              <a:gd name="connsiteX313" fmla="*/ 313163 w 1921277"/>
              <a:gd name="connsiteY313" fmla="*/ 41724 h 119870"/>
              <a:gd name="connsiteX314" fmla="*/ 330221 w 1921277"/>
              <a:gd name="connsiteY314" fmla="*/ 58667 h 119870"/>
              <a:gd name="connsiteX315" fmla="*/ 295182 w 1921277"/>
              <a:gd name="connsiteY315" fmla="*/ 58667 h 119870"/>
              <a:gd name="connsiteX316" fmla="*/ 315699 w 1921277"/>
              <a:gd name="connsiteY316" fmla="*/ 91978 h 119870"/>
              <a:gd name="connsiteX317" fmla="*/ 335984 w 1921277"/>
              <a:gd name="connsiteY317" fmla="*/ 85984 h 119870"/>
              <a:gd name="connsiteX318" fmla="*/ 335984 w 1921277"/>
              <a:gd name="connsiteY318" fmla="*/ 76994 h 119870"/>
              <a:gd name="connsiteX319" fmla="*/ 315699 w 1921277"/>
              <a:gd name="connsiteY319" fmla="*/ 83333 h 119870"/>
              <a:gd name="connsiteX320" fmla="*/ 294952 w 1921277"/>
              <a:gd name="connsiteY320" fmla="*/ 66275 h 119870"/>
              <a:gd name="connsiteX321" fmla="*/ 339903 w 1921277"/>
              <a:gd name="connsiteY321" fmla="*/ 66275 h 119870"/>
              <a:gd name="connsiteX322" fmla="*/ 340134 w 1921277"/>
              <a:gd name="connsiteY322" fmla="*/ 61549 h 119870"/>
              <a:gd name="connsiteX323" fmla="*/ 313163 w 1921277"/>
              <a:gd name="connsiteY323" fmla="*/ 33195 h 119870"/>
              <a:gd name="connsiteX324" fmla="*/ 285039 w 1921277"/>
              <a:gd name="connsiteY324" fmla="*/ 63163 h 119870"/>
              <a:gd name="connsiteX325" fmla="*/ 315699 w 1921277"/>
              <a:gd name="connsiteY325" fmla="*/ 91978 h 119870"/>
              <a:gd name="connsiteX326" fmla="*/ 214384 w 1921277"/>
              <a:gd name="connsiteY326" fmla="*/ 42070 h 119870"/>
              <a:gd name="connsiteX327" fmla="*/ 234324 w 1921277"/>
              <a:gd name="connsiteY327" fmla="*/ 62816 h 119870"/>
              <a:gd name="connsiteX328" fmla="*/ 214384 w 1921277"/>
              <a:gd name="connsiteY328" fmla="*/ 83218 h 119870"/>
              <a:gd name="connsiteX329" fmla="*/ 194675 w 1921277"/>
              <a:gd name="connsiteY329" fmla="*/ 62816 h 119870"/>
              <a:gd name="connsiteX330" fmla="*/ 214384 w 1921277"/>
              <a:gd name="connsiteY330" fmla="*/ 42070 h 119870"/>
              <a:gd name="connsiteX331" fmla="*/ 234324 w 1921277"/>
              <a:gd name="connsiteY331" fmla="*/ 91055 h 119870"/>
              <a:gd name="connsiteX332" fmla="*/ 243776 w 1921277"/>
              <a:gd name="connsiteY332" fmla="*/ 91055 h 119870"/>
              <a:gd name="connsiteX333" fmla="*/ 243776 w 1921277"/>
              <a:gd name="connsiteY333" fmla="*/ 4610 h 119870"/>
              <a:gd name="connsiteX334" fmla="*/ 234324 w 1921277"/>
              <a:gd name="connsiteY334" fmla="*/ 4610 h 119870"/>
              <a:gd name="connsiteX335" fmla="*/ 234324 w 1921277"/>
              <a:gd name="connsiteY335" fmla="*/ 45067 h 119870"/>
              <a:gd name="connsiteX336" fmla="*/ 213578 w 1921277"/>
              <a:gd name="connsiteY336" fmla="*/ 33195 h 119870"/>
              <a:gd name="connsiteX337" fmla="*/ 184993 w 1921277"/>
              <a:gd name="connsiteY337" fmla="*/ 62932 h 119870"/>
              <a:gd name="connsiteX338" fmla="*/ 213578 w 1921277"/>
              <a:gd name="connsiteY338" fmla="*/ 91978 h 119870"/>
              <a:gd name="connsiteX339" fmla="*/ 234324 w 1921277"/>
              <a:gd name="connsiteY339" fmla="*/ 80336 h 119870"/>
              <a:gd name="connsiteX340" fmla="*/ 234324 w 1921277"/>
              <a:gd name="connsiteY340" fmla="*/ 91055 h 119870"/>
              <a:gd name="connsiteX341" fmla="*/ 130244 w 1921277"/>
              <a:gd name="connsiteY341" fmla="*/ 62586 h 119870"/>
              <a:gd name="connsiteX342" fmla="*/ 147649 w 1921277"/>
              <a:gd name="connsiteY342" fmla="*/ 42300 h 119870"/>
              <a:gd name="connsiteX343" fmla="*/ 162402 w 1921277"/>
              <a:gd name="connsiteY343" fmla="*/ 59243 h 119870"/>
              <a:gd name="connsiteX344" fmla="*/ 162402 w 1921277"/>
              <a:gd name="connsiteY344" fmla="*/ 91055 h 119870"/>
              <a:gd name="connsiteX345" fmla="*/ 171853 w 1921277"/>
              <a:gd name="connsiteY345" fmla="*/ 91055 h 119870"/>
              <a:gd name="connsiteX346" fmla="*/ 171853 w 1921277"/>
              <a:gd name="connsiteY346" fmla="*/ 57630 h 119870"/>
              <a:gd name="connsiteX347" fmla="*/ 149954 w 1921277"/>
              <a:gd name="connsiteY347" fmla="*/ 33195 h 119870"/>
              <a:gd name="connsiteX348" fmla="*/ 130244 w 1921277"/>
              <a:gd name="connsiteY348" fmla="*/ 44836 h 119870"/>
              <a:gd name="connsiteX349" fmla="*/ 130244 w 1921277"/>
              <a:gd name="connsiteY349" fmla="*/ 34232 h 119870"/>
              <a:gd name="connsiteX350" fmla="*/ 120908 w 1921277"/>
              <a:gd name="connsiteY350" fmla="*/ 34232 h 119870"/>
              <a:gd name="connsiteX351" fmla="*/ 120908 w 1921277"/>
              <a:gd name="connsiteY351" fmla="*/ 91055 h 119870"/>
              <a:gd name="connsiteX352" fmla="*/ 130244 w 1921277"/>
              <a:gd name="connsiteY352" fmla="*/ 91055 h 119870"/>
              <a:gd name="connsiteX353" fmla="*/ 130244 w 1921277"/>
              <a:gd name="connsiteY353" fmla="*/ 62586 h 119870"/>
              <a:gd name="connsiteX354" fmla="*/ 72384 w 1921277"/>
              <a:gd name="connsiteY354" fmla="*/ 42070 h 119870"/>
              <a:gd name="connsiteX355" fmla="*/ 92324 w 1921277"/>
              <a:gd name="connsiteY355" fmla="*/ 62816 h 119870"/>
              <a:gd name="connsiteX356" fmla="*/ 72384 w 1921277"/>
              <a:gd name="connsiteY356" fmla="*/ 83218 h 119870"/>
              <a:gd name="connsiteX357" fmla="*/ 52674 w 1921277"/>
              <a:gd name="connsiteY357" fmla="*/ 62816 h 119870"/>
              <a:gd name="connsiteX358" fmla="*/ 72384 w 1921277"/>
              <a:gd name="connsiteY358" fmla="*/ 42070 h 119870"/>
              <a:gd name="connsiteX359" fmla="*/ 92324 w 1921277"/>
              <a:gd name="connsiteY359" fmla="*/ 91055 h 119870"/>
              <a:gd name="connsiteX360" fmla="*/ 101775 w 1921277"/>
              <a:gd name="connsiteY360" fmla="*/ 91055 h 119870"/>
              <a:gd name="connsiteX361" fmla="*/ 101775 w 1921277"/>
              <a:gd name="connsiteY361" fmla="*/ 34232 h 119870"/>
              <a:gd name="connsiteX362" fmla="*/ 92324 w 1921277"/>
              <a:gd name="connsiteY362" fmla="*/ 34232 h 119870"/>
              <a:gd name="connsiteX363" fmla="*/ 92324 w 1921277"/>
              <a:gd name="connsiteY363" fmla="*/ 44951 h 119870"/>
              <a:gd name="connsiteX364" fmla="*/ 71577 w 1921277"/>
              <a:gd name="connsiteY364" fmla="*/ 33195 h 119870"/>
              <a:gd name="connsiteX365" fmla="*/ 42992 w 1921277"/>
              <a:gd name="connsiteY365" fmla="*/ 62932 h 119870"/>
              <a:gd name="connsiteX366" fmla="*/ 71577 w 1921277"/>
              <a:gd name="connsiteY366" fmla="*/ 91978 h 119870"/>
              <a:gd name="connsiteX367" fmla="*/ 92324 w 1921277"/>
              <a:gd name="connsiteY367" fmla="*/ 80452 h 119870"/>
              <a:gd name="connsiteX368" fmla="*/ 92324 w 1921277"/>
              <a:gd name="connsiteY368" fmla="*/ 91055 h 119870"/>
              <a:gd name="connsiteX369" fmla="*/ 0 w 1921277"/>
              <a:gd name="connsiteY369" fmla="*/ 55325 h 119870"/>
              <a:gd name="connsiteX370" fmla="*/ 34463 w 1921277"/>
              <a:gd name="connsiteY370" fmla="*/ 110650 h 119870"/>
              <a:gd name="connsiteX371" fmla="*/ 34463 w 1921277"/>
              <a:gd name="connsiteY371" fmla="*/ 101314 h 119870"/>
              <a:gd name="connsiteX372" fmla="*/ 9682 w 1921277"/>
              <a:gd name="connsiteY372" fmla="*/ 55325 h 119870"/>
              <a:gd name="connsiteX373" fmla="*/ 34463 w 1921277"/>
              <a:gd name="connsiteY373" fmla="*/ 9336 h 119870"/>
              <a:gd name="connsiteX374" fmla="*/ 34463 w 1921277"/>
              <a:gd name="connsiteY374" fmla="*/ 0 h 119870"/>
              <a:gd name="connsiteX375" fmla="*/ 0 w 1921277"/>
              <a:gd name="connsiteY375" fmla="*/ 55325 h 1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921277" h="119870">
                <a:moveTo>
                  <a:pt x="1879668" y="62586"/>
                </a:moveTo>
                <a:cubicBezTo>
                  <a:pt x="1879668" y="51290"/>
                  <a:pt x="1886584" y="42300"/>
                  <a:pt x="1897072" y="42300"/>
                </a:cubicBezTo>
                <a:cubicBezTo>
                  <a:pt x="1906985" y="42300"/>
                  <a:pt x="1911826" y="48179"/>
                  <a:pt x="1911826" y="59243"/>
                </a:cubicBezTo>
                <a:lnTo>
                  <a:pt x="1911826" y="91055"/>
                </a:lnTo>
                <a:lnTo>
                  <a:pt x="1921277" y="91055"/>
                </a:lnTo>
                <a:lnTo>
                  <a:pt x="1921277" y="57630"/>
                </a:lnTo>
                <a:cubicBezTo>
                  <a:pt x="1921277" y="43568"/>
                  <a:pt x="1913785" y="33195"/>
                  <a:pt x="1899378" y="33195"/>
                </a:cubicBezTo>
                <a:cubicBezTo>
                  <a:pt x="1890618" y="33195"/>
                  <a:pt x="1883703" y="37805"/>
                  <a:pt x="1879668" y="44836"/>
                </a:cubicBezTo>
                <a:lnTo>
                  <a:pt x="1879668" y="34232"/>
                </a:lnTo>
                <a:lnTo>
                  <a:pt x="1870332" y="34232"/>
                </a:lnTo>
                <a:lnTo>
                  <a:pt x="1870332" y="91055"/>
                </a:lnTo>
                <a:lnTo>
                  <a:pt x="1879668" y="91055"/>
                </a:lnTo>
                <a:lnTo>
                  <a:pt x="1879668" y="62586"/>
                </a:lnTo>
                <a:close/>
                <a:moveTo>
                  <a:pt x="1845782" y="62586"/>
                </a:moveTo>
                <a:cubicBezTo>
                  <a:pt x="1845782" y="74573"/>
                  <a:pt x="1837598" y="83218"/>
                  <a:pt x="1826072" y="83218"/>
                </a:cubicBezTo>
                <a:cubicBezTo>
                  <a:pt x="1814546" y="83218"/>
                  <a:pt x="1806017" y="74573"/>
                  <a:pt x="1806017" y="62586"/>
                </a:cubicBezTo>
                <a:cubicBezTo>
                  <a:pt x="1806017" y="50599"/>
                  <a:pt x="1814316" y="42070"/>
                  <a:pt x="1826072" y="42070"/>
                </a:cubicBezTo>
                <a:cubicBezTo>
                  <a:pt x="1837829" y="42070"/>
                  <a:pt x="1845782" y="50714"/>
                  <a:pt x="1845782" y="62586"/>
                </a:cubicBezTo>
                <a:moveTo>
                  <a:pt x="1826187" y="91978"/>
                </a:moveTo>
                <a:cubicBezTo>
                  <a:pt x="1843246" y="91978"/>
                  <a:pt x="1855464" y="79645"/>
                  <a:pt x="1855464" y="62471"/>
                </a:cubicBezTo>
                <a:cubicBezTo>
                  <a:pt x="1855464" y="45297"/>
                  <a:pt x="1843246" y="33195"/>
                  <a:pt x="1826187" y="33195"/>
                </a:cubicBezTo>
                <a:cubicBezTo>
                  <a:pt x="1809129" y="33195"/>
                  <a:pt x="1796335" y="45527"/>
                  <a:pt x="1796335" y="62471"/>
                </a:cubicBezTo>
                <a:cubicBezTo>
                  <a:pt x="1796335" y="79414"/>
                  <a:pt x="1808898" y="91978"/>
                  <a:pt x="1826187" y="91978"/>
                </a:cubicBezTo>
                <a:moveTo>
                  <a:pt x="1756570" y="55325"/>
                </a:moveTo>
                <a:cubicBezTo>
                  <a:pt x="1756570" y="30314"/>
                  <a:pt x="1745390" y="8068"/>
                  <a:pt x="1722107" y="0"/>
                </a:cubicBezTo>
                <a:lnTo>
                  <a:pt x="1722107" y="9336"/>
                </a:lnTo>
                <a:cubicBezTo>
                  <a:pt x="1739050" y="16367"/>
                  <a:pt x="1746888" y="33425"/>
                  <a:pt x="1746888" y="55325"/>
                </a:cubicBezTo>
                <a:cubicBezTo>
                  <a:pt x="1746888" y="77224"/>
                  <a:pt x="1739166" y="94398"/>
                  <a:pt x="1722107" y="101314"/>
                </a:cubicBezTo>
                <a:lnTo>
                  <a:pt x="1722107" y="110650"/>
                </a:lnTo>
                <a:cubicBezTo>
                  <a:pt x="1745390" y="102581"/>
                  <a:pt x="1756570" y="80567"/>
                  <a:pt x="1756570" y="55325"/>
                </a:cubicBezTo>
                <a:moveTo>
                  <a:pt x="1673698" y="76187"/>
                </a:moveTo>
                <a:lnTo>
                  <a:pt x="1673698" y="86330"/>
                </a:lnTo>
                <a:cubicBezTo>
                  <a:pt x="1678654" y="90018"/>
                  <a:pt x="1685454" y="91978"/>
                  <a:pt x="1692946" y="91978"/>
                </a:cubicBezTo>
                <a:cubicBezTo>
                  <a:pt x="1705395" y="91978"/>
                  <a:pt x="1714039" y="85292"/>
                  <a:pt x="1714039" y="74573"/>
                </a:cubicBezTo>
                <a:cubicBezTo>
                  <a:pt x="1714039" y="68465"/>
                  <a:pt x="1710696" y="64085"/>
                  <a:pt x="1703435" y="60973"/>
                </a:cubicBezTo>
                <a:lnTo>
                  <a:pt x="1689949" y="55556"/>
                </a:lnTo>
                <a:cubicBezTo>
                  <a:pt x="1685454" y="53826"/>
                  <a:pt x="1683841" y="51752"/>
                  <a:pt x="1683841" y="48409"/>
                </a:cubicBezTo>
                <a:cubicBezTo>
                  <a:pt x="1683841" y="43683"/>
                  <a:pt x="1688105" y="40917"/>
                  <a:pt x="1694214" y="40917"/>
                </a:cubicBezTo>
                <a:cubicBezTo>
                  <a:pt x="1699862" y="40917"/>
                  <a:pt x="1706086" y="43568"/>
                  <a:pt x="1711273" y="48063"/>
                </a:cubicBezTo>
                <a:lnTo>
                  <a:pt x="1711273" y="38381"/>
                </a:lnTo>
                <a:cubicBezTo>
                  <a:pt x="1706893" y="35039"/>
                  <a:pt x="1700669" y="33195"/>
                  <a:pt x="1694099" y="33195"/>
                </a:cubicBezTo>
                <a:cubicBezTo>
                  <a:pt x="1682457" y="33195"/>
                  <a:pt x="1674504" y="39419"/>
                  <a:pt x="1674504" y="49331"/>
                </a:cubicBezTo>
                <a:cubicBezTo>
                  <a:pt x="1674504" y="56593"/>
                  <a:pt x="1678308" y="60626"/>
                  <a:pt x="1685339" y="63623"/>
                </a:cubicBezTo>
                <a:lnTo>
                  <a:pt x="1698709" y="69041"/>
                </a:lnTo>
                <a:cubicBezTo>
                  <a:pt x="1702974" y="70769"/>
                  <a:pt x="1704588" y="73190"/>
                  <a:pt x="1704588" y="76302"/>
                </a:cubicBezTo>
                <a:cubicBezTo>
                  <a:pt x="1704588" y="81489"/>
                  <a:pt x="1699862" y="84371"/>
                  <a:pt x="1693177" y="84371"/>
                </a:cubicBezTo>
                <a:cubicBezTo>
                  <a:pt x="1686492" y="84371"/>
                  <a:pt x="1679807" y="81835"/>
                  <a:pt x="1673698" y="76187"/>
                </a:cubicBezTo>
                <a:moveTo>
                  <a:pt x="1618027" y="58667"/>
                </a:moveTo>
                <a:cubicBezTo>
                  <a:pt x="1619410" y="48986"/>
                  <a:pt x="1625634" y="41724"/>
                  <a:pt x="1636008" y="41724"/>
                </a:cubicBezTo>
                <a:cubicBezTo>
                  <a:pt x="1646381" y="41724"/>
                  <a:pt x="1652259" y="48986"/>
                  <a:pt x="1653066" y="58667"/>
                </a:cubicBezTo>
                <a:lnTo>
                  <a:pt x="1618027" y="58667"/>
                </a:lnTo>
                <a:close/>
                <a:moveTo>
                  <a:pt x="1638543" y="91978"/>
                </a:moveTo>
                <a:cubicBezTo>
                  <a:pt x="1645805" y="91978"/>
                  <a:pt x="1652720" y="90134"/>
                  <a:pt x="1658829" y="85984"/>
                </a:cubicBezTo>
                <a:lnTo>
                  <a:pt x="1658829" y="76994"/>
                </a:lnTo>
                <a:cubicBezTo>
                  <a:pt x="1652835" y="81259"/>
                  <a:pt x="1645805" y="83333"/>
                  <a:pt x="1638543" y="83333"/>
                </a:cubicBezTo>
                <a:cubicBezTo>
                  <a:pt x="1627248" y="83333"/>
                  <a:pt x="1619295" y="76418"/>
                  <a:pt x="1617797" y="66275"/>
                </a:cubicBezTo>
                <a:lnTo>
                  <a:pt x="1662748" y="66275"/>
                </a:lnTo>
                <a:cubicBezTo>
                  <a:pt x="1662748" y="64661"/>
                  <a:pt x="1662978" y="63163"/>
                  <a:pt x="1662978" y="61549"/>
                </a:cubicBezTo>
                <a:cubicBezTo>
                  <a:pt x="1662978" y="45297"/>
                  <a:pt x="1652375" y="33195"/>
                  <a:pt x="1636008" y="33195"/>
                </a:cubicBezTo>
                <a:cubicBezTo>
                  <a:pt x="1618718" y="33195"/>
                  <a:pt x="1607884" y="46104"/>
                  <a:pt x="1607884" y="63163"/>
                </a:cubicBezTo>
                <a:cubicBezTo>
                  <a:pt x="1607884" y="80221"/>
                  <a:pt x="1620793" y="91978"/>
                  <a:pt x="1638543" y="91978"/>
                </a:cubicBezTo>
                <a:moveTo>
                  <a:pt x="1600507" y="88058"/>
                </a:moveTo>
                <a:lnTo>
                  <a:pt x="1600507" y="78953"/>
                </a:lnTo>
                <a:cubicBezTo>
                  <a:pt x="1596358" y="81835"/>
                  <a:pt x="1591748" y="83102"/>
                  <a:pt x="1587253" y="83102"/>
                </a:cubicBezTo>
                <a:cubicBezTo>
                  <a:pt x="1580913" y="83102"/>
                  <a:pt x="1576187" y="79991"/>
                  <a:pt x="1576187" y="72038"/>
                </a:cubicBezTo>
                <a:lnTo>
                  <a:pt x="1576187" y="42877"/>
                </a:lnTo>
                <a:lnTo>
                  <a:pt x="1599701" y="42877"/>
                </a:lnTo>
                <a:lnTo>
                  <a:pt x="1599701" y="34232"/>
                </a:lnTo>
                <a:lnTo>
                  <a:pt x="1576187" y="34232"/>
                </a:lnTo>
                <a:lnTo>
                  <a:pt x="1576187" y="16136"/>
                </a:lnTo>
                <a:lnTo>
                  <a:pt x="1566851" y="16136"/>
                </a:lnTo>
                <a:lnTo>
                  <a:pt x="1566851" y="71346"/>
                </a:lnTo>
                <a:cubicBezTo>
                  <a:pt x="1566851" y="86675"/>
                  <a:pt x="1574343" y="91978"/>
                  <a:pt x="1586330" y="91978"/>
                </a:cubicBezTo>
                <a:cubicBezTo>
                  <a:pt x="1591056" y="91978"/>
                  <a:pt x="1596473" y="90825"/>
                  <a:pt x="1600507" y="88058"/>
                </a:cubicBezTo>
                <a:moveTo>
                  <a:pt x="1519249" y="42070"/>
                </a:moveTo>
                <a:cubicBezTo>
                  <a:pt x="1530890" y="42070"/>
                  <a:pt x="1539189" y="50830"/>
                  <a:pt x="1539189" y="62816"/>
                </a:cubicBezTo>
                <a:cubicBezTo>
                  <a:pt x="1539189" y="74804"/>
                  <a:pt x="1530890" y="83218"/>
                  <a:pt x="1519249" y="83218"/>
                </a:cubicBezTo>
                <a:cubicBezTo>
                  <a:pt x="1507607" y="83218"/>
                  <a:pt x="1499539" y="74573"/>
                  <a:pt x="1499539" y="62816"/>
                </a:cubicBezTo>
                <a:cubicBezTo>
                  <a:pt x="1499539" y="51060"/>
                  <a:pt x="1507838" y="42070"/>
                  <a:pt x="1519249" y="42070"/>
                </a:cubicBezTo>
                <a:moveTo>
                  <a:pt x="1539189" y="91055"/>
                </a:moveTo>
                <a:lnTo>
                  <a:pt x="1548640" y="91055"/>
                </a:lnTo>
                <a:lnTo>
                  <a:pt x="1548640" y="34232"/>
                </a:lnTo>
                <a:lnTo>
                  <a:pt x="1539189" y="34232"/>
                </a:lnTo>
                <a:lnTo>
                  <a:pt x="1539189" y="44951"/>
                </a:lnTo>
                <a:cubicBezTo>
                  <a:pt x="1534924" y="37690"/>
                  <a:pt x="1527432" y="33195"/>
                  <a:pt x="1518442" y="33195"/>
                </a:cubicBezTo>
                <a:cubicBezTo>
                  <a:pt x="1501729" y="33195"/>
                  <a:pt x="1489857" y="45758"/>
                  <a:pt x="1489857" y="62932"/>
                </a:cubicBezTo>
                <a:cubicBezTo>
                  <a:pt x="1489857" y="80105"/>
                  <a:pt x="1501729" y="91978"/>
                  <a:pt x="1518442" y="91978"/>
                </a:cubicBezTo>
                <a:cubicBezTo>
                  <a:pt x="1527432" y="91978"/>
                  <a:pt x="1534924" y="87598"/>
                  <a:pt x="1539189" y="80452"/>
                </a:cubicBezTo>
                <a:lnTo>
                  <a:pt x="1539189" y="91055"/>
                </a:lnTo>
                <a:close/>
                <a:moveTo>
                  <a:pt x="1445713" y="42070"/>
                </a:moveTo>
                <a:cubicBezTo>
                  <a:pt x="1457354" y="42070"/>
                  <a:pt x="1465653" y="50830"/>
                  <a:pt x="1465653" y="62816"/>
                </a:cubicBezTo>
                <a:cubicBezTo>
                  <a:pt x="1465653" y="74804"/>
                  <a:pt x="1457354" y="83218"/>
                  <a:pt x="1445713" y="83218"/>
                </a:cubicBezTo>
                <a:cubicBezTo>
                  <a:pt x="1434071" y="83218"/>
                  <a:pt x="1426003" y="74573"/>
                  <a:pt x="1426003" y="62816"/>
                </a:cubicBezTo>
                <a:cubicBezTo>
                  <a:pt x="1426003" y="51060"/>
                  <a:pt x="1434302" y="42070"/>
                  <a:pt x="1445713" y="42070"/>
                </a:cubicBezTo>
                <a:moveTo>
                  <a:pt x="1465653" y="91055"/>
                </a:moveTo>
                <a:lnTo>
                  <a:pt x="1475104" y="91055"/>
                </a:lnTo>
                <a:lnTo>
                  <a:pt x="1475104" y="4610"/>
                </a:lnTo>
                <a:lnTo>
                  <a:pt x="1465653" y="4610"/>
                </a:lnTo>
                <a:lnTo>
                  <a:pt x="1465653" y="45067"/>
                </a:lnTo>
                <a:cubicBezTo>
                  <a:pt x="1461388" y="37690"/>
                  <a:pt x="1454011" y="33195"/>
                  <a:pt x="1444906" y="33195"/>
                </a:cubicBezTo>
                <a:cubicBezTo>
                  <a:pt x="1428193" y="33195"/>
                  <a:pt x="1416321" y="45758"/>
                  <a:pt x="1416321" y="62932"/>
                </a:cubicBezTo>
                <a:cubicBezTo>
                  <a:pt x="1416321" y="80105"/>
                  <a:pt x="1428193" y="91978"/>
                  <a:pt x="1444906" y="91978"/>
                </a:cubicBezTo>
                <a:cubicBezTo>
                  <a:pt x="1454011" y="91978"/>
                  <a:pt x="1461388" y="87482"/>
                  <a:pt x="1465653" y="80336"/>
                </a:cubicBezTo>
                <a:lnTo>
                  <a:pt x="1465653" y="91055"/>
                </a:lnTo>
                <a:close/>
                <a:moveTo>
                  <a:pt x="1396266" y="62586"/>
                </a:moveTo>
                <a:cubicBezTo>
                  <a:pt x="1396266" y="74573"/>
                  <a:pt x="1387967" y="83218"/>
                  <a:pt x="1376556" y="83218"/>
                </a:cubicBezTo>
                <a:cubicBezTo>
                  <a:pt x="1365145" y="83218"/>
                  <a:pt x="1356501" y="74573"/>
                  <a:pt x="1356501" y="62586"/>
                </a:cubicBezTo>
                <a:cubicBezTo>
                  <a:pt x="1356501" y="50599"/>
                  <a:pt x="1364915" y="42070"/>
                  <a:pt x="1376556" y="42070"/>
                </a:cubicBezTo>
                <a:cubicBezTo>
                  <a:pt x="1388197" y="42070"/>
                  <a:pt x="1396266" y="50714"/>
                  <a:pt x="1396266" y="62586"/>
                </a:cubicBezTo>
                <a:moveTo>
                  <a:pt x="1377363" y="91978"/>
                </a:moveTo>
                <a:cubicBezTo>
                  <a:pt x="1393845" y="91978"/>
                  <a:pt x="1405948" y="79645"/>
                  <a:pt x="1405948" y="62471"/>
                </a:cubicBezTo>
                <a:cubicBezTo>
                  <a:pt x="1405948" y="45297"/>
                  <a:pt x="1393845" y="33195"/>
                  <a:pt x="1377363" y="33195"/>
                </a:cubicBezTo>
                <a:cubicBezTo>
                  <a:pt x="1368258" y="33195"/>
                  <a:pt x="1360765" y="37805"/>
                  <a:pt x="1356501" y="45067"/>
                </a:cubicBezTo>
                <a:lnTo>
                  <a:pt x="1356501" y="34232"/>
                </a:lnTo>
                <a:lnTo>
                  <a:pt x="1347165" y="34232"/>
                </a:lnTo>
                <a:lnTo>
                  <a:pt x="1347165" y="119871"/>
                </a:lnTo>
                <a:lnTo>
                  <a:pt x="1356501" y="119871"/>
                </a:lnTo>
                <a:lnTo>
                  <a:pt x="1356501" y="80221"/>
                </a:lnTo>
                <a:cubicBezTo>
                  <a:pt x="1360765" y="87482"/>
                  <a:pt x="1368258" y="91978"/>
                  <a:pt x="1377363" y="91978"/>
                </a:cubicBezTo>
                <a:moveTo>
                  <a:pt x="1320309" y="66966"/>
                </a:moveTo>
                <a:cubicBezTo>
                  <a:pt x="1320309" y="77801"/>
                  <a:pt x="1313970" y="83218"/>
                  <a:pt x="1304634" y="83218"/>
                </a:cubicBezTo>
                <a:cubicBezTo>
                  <a:pt x="1295297" y="83218"/>
                  <a:pt x="1288843" y="77801"/>
                  <a:pt x="1288843" y="66966"/>
                </a:cubicBezTo>
                <a:lnTo>
                  <a:pt x="1288843" y="34232"/>
                </a:lnTo>
                <a:lnTo>
                  <a:pt x="1279507" y="34232"/>
                </a:lnTo>
                <a:lnTo>
                  <a:pt x="1279507" y="66044"/>
                </a:lnTo>
                <a:cubicBezTo>
                  <a:pt x="1279507" y="82181"/>
                  <a:pt x="1289189" y="91978"/>
                  <a:pt x="1304634" y="91978"/>
                </a:cubicBezTo>
                <a:cubicBezTo>
                  <a:pt x="1320078" y="91978"/>
                  <a:pt x="1329645" y="82181"/>
                  <a:pt x="1329645" y="66044"/>
                </a:cubicBezTo>
                <a:lnTo>
                  <a:pt x="1329645" y="34232"/>
                </a:lnTo>
                <a:lnTo>
                  <a:pt x="1320309" y="34232"/>
                </a:lnTo>
                <a:lnTo>
                  <a:pt x="1320309" y="66966"/>
                </a:lnTo>
                <a:close/>
                <a:moveTo>
                  <a:pt x="1200899" y="62586"/>
                </a:moveTo>
                <a:cubicBezTo>
                  <a:pt x="1200899" y="50484"/>
                  <a:pt x="1209429" y="42070"/>
                  <a:pt x="1221531" y="42070"/>
                </a:cubicBezTo>
                <a:cubicBezTo>
                  <a:pt x="1228562" y="42070"/>
                  <a:pt x="1234670" y="44606"/>
                  <a:pt x="1239166" y="49331"/>
                </a:cubicBezTo>
                <a:lnTo>
                  <a:pt x="1239166" y="38958"/>
                </a:lnTo>
                <a:cubicBezTo>
                  <a:pt x="1234210" y="35154"/>
                  <a:pt x="1227870" y="33195"/>
                  <a:pt x="1220955" y="33195"/>
                </a:cubicBezTo>
                <a:cubicBezTo>
                  <a:pt x="1203666" y="33195"/>
                  <a:pt x="1191217" y="45297"/>
                  <a:pt x="1191217" y="62586"/>
                </a:cubicBezTo>
                <a:cubicBezTo>
                  <a:pt x="1191217" y="79875"/>
                  <a:pt x="1203319" y="91978"/>
                  <a:pt x="1220839" y="91978"/>
                </a:cubicBezTo>
                <a:cubicBezTo>
                  <a:pt x="1227640" y="91978"/>
                  <a:pt x="1234210" y="90364"/>
                  <a:pt x="1239742" y="86675"/>
                </a:cubicBezTo>
                <a:lnTo>
                  <a:pt x="1239742" y="77109"/>
                </a:lnTo>
                <a:cubicBezTo>
                  <a:pt x="1234786" y="81374"/>
                  <a:pt x="1228562" y="83218"/>
                  <a:pt x="1221646" y="83218"/>
                </a:cubicBezTo>
                <a:cubicBezTo>
                  <a:pt x="1209544" y="83218"/>
                  <a:pt x="1200899" y="74573"/>
                  <a:pt x="1200899" y="62586"/>
                </a:cubicBezTo>
                <a:moveTo>
                  <a:pt x="1167128" y="91055"/>
                </a:moveTo>
                <a:lnTo>
                  <a:pt x="1176579" y="91055"/>
                </a:lnTo>
                <a:lnTo>
                  <a:pt x="1176579" y="34232"/>
                </a:lnTo>
                <a:lnTo>
                  <a:pt x="1167128" y="34232"/>
                </a:lnTo>
                <a:lnTo>
                  <a:pt x="1167128" y="91055"/>
                </a:lnTo>
                <a:close/>
                <a:moveTo>
                  <a:pt x="1171162" y="23398"/>
                </a:moveTo>
                <a:cubicBezTo>
                  <a:pt x="1172660" y="23398"/>
                  <a:pt x="1173928" y="22937"/>
                  <a:pt x="1175196" y="22014"/>
                </a:cubicBezTo>
                <a:lnTo>
                  <a:pt x="1181997" y="17289"/>
                </a:lnTo>
                <a:lnTo>
                  <a:pt x="1175196" y="12448"/>
                </a:lnTo>
                <a:cubicBezTo>
                  <a:pt x="1173928" y="11526"/>
                  <a:pt x="1172660" y="11180"/>
                  <a:pt x="1171162" y="11180"/>
                </a:cubicBezTo>
                <a:cubicBezTo>
                  <a:pt x="1167819" y="11180"/>
                  <a:pt x="1165168" y="13946"/>
                  <a:pt x="1165168" y="17404"/>
                </a:cubicBezTo>
                <a:cubicBezTo>
                  <a:pt x="1165168" y="20862"/>
                  <a:pt x="1167819" y="23398"/>
                  <a:pt x="1171162" y="23398"/>
                </a:cubicBezTo>
                <a:moveTo>
                  <a:pt x="1155486" y="88058"/>
                </a:moveTo>
                <a:lnTo>
                  <a:pt x="1155486" y="78953"/>
                </a:lnTo>
                <a:cubicBezTo>
                  <a:pt x="1151337" y="81835"/>
                  <a:pt x="1146727" y="83102"/>
                  <a:pt x="1142232" y="83102"/>
                </a:cubicBezTo>
                <a:cubicBezTo>
                  <a:pt x="1135892" y="83102"/>
                  <a:pt x="1131167" y="79991"/>
                  <a:pt x="1131167" y="72038"/>
                </a:cubicBezTo>
                <a:lnTo>
                  <a:pt x="1131167" y="42877"/>
                </a:lnTo>
                <a:lnTo>
                  <a:pt x="1154680" y="42877"/>
                </a:lnTo>
                <a:lnTo>
                  <a:pt x="1154680" y="34232"/>
                </a:lnTo>
                <a:lnTo>
                  <a:pt x="1131167" y="34232"/>
                </a:lnTo>
                <a:lnTo>
                  <a:pt x="1131167" y="16136"/>
                </a:lnTo>
                <a:lnTo>
                  <a:pt x="1121831" y="16136"/>
                </a:lnTo>
                <a:lnTo>
                  <a:pt x="1121831" y="71346"/>
                </a:lnTo>
                <a:cubicBezTo>
                  <a:pt x="1121831" y="86675"/>
                  <a:pt x="1129322" y="91978"/>
                  <a:pt x="1141310" y="91978"/>
                </a:cubicBezTo>
                <a:cubicBezTo>
                  <a:pt x="1146035" y="91978"/>
                  <a:pt x="1151452" y="90825"/>
                  <a:pt x="1155486" y="88058"/>
                </a:cubicBezTo>
                <a:moveTo>
                  <a:pt x="1074228" y="42070"/>
                </a:moveTo>
                <a:cubicBezTo>
                  <a:pt x="1085869" y="42070"/>
                  <a:pt x="1094168" y="50830"/>
                  <a:pt x="1094168" y="62816"/>
                </a:cubicBezTo>
                <a:cubicBezTo>
                  <a:pt x="1094168" y="74804"/>
                  <a:pt x="1085869" y="83218"/>
                  <a:pt x="1074228" y="83218"/>
                </a:cubicBezTo>
                <a:cubicBezTo>
                  <a:pt x="1062587" y="83218"/>
                  <a:pt x="1054518" y="74573"/>
                  <a:pt x="1054518" y="62816"/>
                </a:cubicBezTo>
                <a:cubicBezTo>
                  <a:pt x="1054518" y="51060"/>
                  <a:pt x="1062817" y="42070"/>
                  <a:pt x="1074228" y="42070"/>
                </a:cubicBezTo>
                <a:moveTo>
                  <a:pt x="1094168" y="91055"/>
                </a:moveTo>
                <a:lnTo>
                  <a:pt x="1103619" y="91055"/>
                </a:lnTo>
                <a:lnTo>
                  <a:pt x="1103619" y="34232"/>
                </a:lnTo>
                <a:lnTo>
                  <a:pt x="1094168" y="34232"/>
                </a:lnTo>
                <a:lnTo>
                  <a:pt x="1094168" y="44951"/>
                </a:lnTo>
                <a:cubicBezTo>
                  <a:pt x="1089903" y="37690"/>
                  <a:pt x="1082411" y="33195"/>
                  <a:pt x="1073421" y="33195"/>
                </a:cubicBezTo>
                <a:cubicBezTo>
                  <a:pt x="1056708" y="33195"/>
                  <a:pt x="1044836" y="45758"/>
                  <a:pt x="1044836" y="62932"/>
                </a:cubicBezTo>
                <a:cubicBezTo>
                  <a:pt x="1044836" y="80105"/>
                  <a:pt x="1056708" y="91978"/>
                  <a:pt x="1073421" y="91978"/>
                </a:cubicBezTo>
                <a:cubicBezTo>
                  <a:pt x="1082411" y="91978"/>
                  <a:pt x="1089903" y="87598"/>
                  <a:pt x="1094168" y="80452"/>
                </a:cubicBezTo>
                <a:lnTo>
                  <a:pt x="1094168" y="91055"/>
                </a:lnTo>
                <a:close/>
                <a:moveTo>
                  <a:pt x="954242" y="62586"/>
                </a:moveTo>
                <a:cubicBezTo>
                  <a:pt x="954242" y="51290"/>
                  <a:pt x="960581" y="42300"/>
                  <a:pt x="970148" y="42300"/>
                </a:cubicBezTo>
                <a:cubicBezTo>
                  <a:pt x="979714" y="42300"/>
                  <a:pt x="983633" y="48179"/>
                  <a:pt x="983633" y="59243"/>
                </a:cubicBezTo>
                <a:lnTo>
                  <a:pt x="983633" y="91055"/>
                </a:lnTo>
                <a:lnTo>
                  <a:pt x="992969" y="91055"/>
                </a:lnTo>
                <a:lnTo>
                  <a:pt x="992969" y="61779"/>
                </a:lnTo>
                <a:cubicBezTo>
                  <a:pt x="992969" y="50945"/>
                  <a:pt x="999309" y="42300"/>
                  <a:pt x="1008875" y="42300"/>
                </a:cubicBezTo>
                <a:cubicBezTo>
                  <a:pt x="1018442" y="42300"/>
                  <a:pt x="1022361" y="48179"/>
                  <a:pt x="1022361" y="59243"/>
                </a:cubicBezTo>
                <a:lnTo>
                  <a:pt x="1022361" y="91055"/>
                </a:lnTo>
                <a:lnTo>
                  <a:pt x="1031697" y="91055"/>
                </a:lnTo>
                <a:lnTo>
                  <a:pt x="1031697" y="57630"/>
                </a:lnTo>
                <a:cubicBezTo>
                  <a:pt x="1031697" y="43568"/>
                  <a:pt x="1024435" y="33195"/>
                  <a:pt x="1010719" y="33195"/>
                </a:cubicBezTo>
                <a:cubicBezTo>
                  <a:pt x="1001614" y="33195"/>
                  <a:pt x="994237" y="38151"/>
                  <a:pt x="990549" y="45643"/>
                </a:cubicBezTo>
                <a:cubicBezTo>
                  <a:pt x="987667" y="38036"/>
                  <a:pt x="981789" y="33195"/>
                  <a:pt x="972914" y="33195"/>
                </a:cubicBezTo>
                <a:cubicBezTo>
                  <a:pt x="964730" y="33195"/>
                  <a:pt x="958045" y="37574"/>
                  <a:pt x="954242" y="44490"/>
                </a:cubicBezTo>
                <a:lnTo>
                  <a:pt x="954242" y="34232"/>
                </a:lnTo>
                <a:lnTo>
                  <a:pt x="944906" y="34232"/>
                </a:lnTo>
                <a:lnTo>
                  <a:pt x="944906" y="91055"/>
                </a:lnTo>
                <a:lnTo>
                  <a:pt x="954242" y="91055"/>
                </a:lnTo>
                <a:lnTo>
                  <a:pt x="954242" y="62586"/>
                </a:lnTo>
                <a:close/>
                <a:moveTo>
                  <a:pt x="920355" y="62586"/>
                </a:moveTo>
                <a:cubicBezTo>
                  <a:pt x="920355" y="74573"/>
                  <a:pt x="912172" y="83218"/>
                  <a:pt x="900646" y="83218"/>
                </a:cubicBezTo>
                <a:cubicBezTo>
                  <a:pt x="889120" y="83218"/>
                  <a:pt x="880590" y="74573"/>
                  <a:pt x="880590" y="62586"/>
                </a:cubicBezTo>
                <a:cubicBezTo>
                  <a:pt x="880590" y="50599"/>
                  <a:pt x="888889" y="42070"/>
                  <a:pt x="900646" y="42070"/>
                </a:cubicBezTo>
                <a:cubicBezTo>
                  <a:pt x="912402" y="42070"/>
                  <a:pt x="920355" y="50714"/>
                  <a:pt x="920355" y="62586"/>
                </a:cubicBezTo>
                <a:moveTo>
                  <a:pt x="900761" y="91978"/>
                </a:moveTo>
                <a:cubicBezTo>
                  <a:pt x="917819" y="91978"/>
                  <a:pt x="930037" y="79645"/>
                  <a:pt x="930037" y="62471"/>
                </a:cubicBezTo>
                <a:cubicBezTo>
                  <a:pt x="930037" y="45297"/>
                  <a:pt x="917819" y="33195"/>
                  <a:pt x="900761" y="33195"/>
                </a:cubicBezTo>
                <a:cubicBezTo>
                  <a:pt x="883702" y="33195"/>
                  <a:pt x="870908" y="45527"/>
                  <a:pt x="870908" y="62471"/>
                </a:cubicBezTo>
                <a:cubicBezTo>
                  <a:pt x="870908" y="79414"/>
                  <a:pt x="883472" y="91978"/>
                  <a:pt x="900761" y="91978"/>
                </a:cubicBezTo>
                <a:moveTo>
                  <a:pt x="863532" y="88058"/>
                </a:moveTo>
                <a:lnTo>
                  <a:pt x="863532" y="78953"/>
                </a:lnTo>
                <a:cubicBezTo>
                  <a:pt x="859382" y="81835"/>
                  <a:pt x="854772" y="83102"/>
                  <a:pt x="850277" y="83102"/>
                </a:cubicBezTo>
                <a:cubicBezTo>
                  <a:pt x="843937" y="83102"/>
                  <a:pt x="839212" y="79991"/>
                  <a:pt x="839212" y="72038"/>
                </a:cubicBezTo>
                <a:lnTo>
                  <a:pt x="839212" y="42877"/>
                </a:lnTo>
                <a:lnTo>
                  <a:pt x="862725" y="42877"/>
                </a:lnTo>
                <a:lnTo>
                  <a:pt x="862725" y="34232"/>
                </a:lnTo>
                <a:lnTo>
                  <a:pt x="839212" y="34232"/>
                </a:lnTo>
                <a:lnTo>
                  <a:pt x="839212" y="16136"/>
                </a:lnTo>
                <a:lnTo>
                  <a:pt x="829875" y="16136"/>
                </a:lnTo>
                <a:lnTo>
                  <a:pt x="829875" y="71346"/>
                </a:lnTo>
                <a:cubicBezTo>
                  <a:pt x="829875" y="86675"/>
                  <a:pt x="837367" y="91978"/>
                  <a:pt x="849355" y="91978"/>
                </a:cubicBezTo>
                <a:cubicBezTo>
                  <a:pt x="854080" y="91978"/>
                  <a:pt x="859498" y="90825"/>
                  <a:pt x="863532" y="88058"/>
                </a:cubicBezTo>
                <a:moveTo>
                  <a:pt x="803942" y="66966"/>
                </a:moveTo>
                <a:cubicBezTo>
                  <a:pt x="803942" y="77801"/>
                  <a:pt x="797603" y="83218"/>
                  <a:pt x="788267" y="83218"/>
                </a:cubicBezTo>
                <a:cubicBezTo>
                  <a:pt x="778931" y="83218"/>
                  <a:pt x="772476" y="77801"/>
                  <a:pt x="772476" y="66966"/>
                </a:cubicBezTo>
                <a:lnTo>
                  <a:pt x="772476" y="34232"/>
                </a:lnTo>
                <a:lnTo>
                  <a:pt x="763140" y="34232"/>
                </a:lnTo>
                <a:lnTo>
                  <a:pt x="763140" y="66044"/>
                </a:lnTo>
                <a:cubicBezTo>
                  <a:pt x="763140" y="82181"/>
                  <a:pt x="772822" y="91978"/>
                  <a:pt x="788267" y="91978"/>
                </a:cubicBezTo>
                <a:cubicBezTo>
                  <a:pt x="803711" y="91978"/>
                  <a:pt x="813278" y="82181"/>
                  <a:pt x="813278" y="66044"/>
                </a:cubicBezTo>
                <a:lnTo>
                  <a:pt x="813278" y="34232"/>
                </a:lnTo>
                <a:lnTo>
                  <a:pt x="803942" y="34232"/>
                </a:lnTo>
                <a:lnTo>
                  <a:pt x="803942" y="66966"/>
                </a:lnTo>
                <a:close/>
                <a:moveTo>
                  <a:pt x="716344" y="42070"/>
                </a:moveTo>
                <a:cubicBezTo>
                  <a:pt x="727985" y="42070"/>
                  <a:pt x="736284" y="50830"/>
                  <a:pt x="736284" y="62816"/>
                </a:cubicBezTo>
                <a:cubicBezTo>
                  <a:pt x="736284" y="74804"/>
                  <a:pt x="727985" y="83218"/>
                  <a:pt x="716344" y="83218"/>
                </a:cubicBezTo>
                <a:cubicBezTo>
                  <a:pt x="704703" y="83218"/>
                  <a:pt x="696634" y="74573"/>
                  <a:pt x="696634" y="62816"/>
                </a:cubicBezTo>
                <a:cubicBezTo>
                  <a:pt x="696634" y="51060"/>
                  <a:pt x="704933" y="42070"/>
                  <a:pt x="716344" y="42070"/>
                </a:cubicBezTo>
                <a:moveTo>
                  <a:pt x="736284" y="91055"/>
                </a:moveTo>
                <a:lnTo>
                  <a:pt x="745735" y="91055"/>
                </a:lnTo>
                <a:lnTo>
                  <a:pt x="745735" y="34232"/>
                </a:lnTo>
                <a:lnTo>
                  <a:pt x="736284" y="34232"/>
                </a:lnTo>
                <a:lnTo>
                  <a:pt x="736284" y="44951"/>
                </a:lnTo>
                <a:cubicBezTo>
                  <a:pt x="732019" y="37690"/>
                  <a:pt x="724528" y="33195"/>
                  <a:pt x="715537" y="33195"/>
                </a:cubicBezTo>
                <a:cubicBezTo>
                  <a:pt x="698824" y="33195"/>
                  <a:pt x="686953" y="45758"/>
                  <a:pt x="686953" y="62932"/>
                </a:cubicBezTo>
                <a:cubicBezTo>
                  <a:pt x="686953" y="80105"/>
                  <a:pt x="698824" y="91978"/>
                  <a:pt x="715537" y="91978"/>
                </a:cubicBezTo>
                <a:cubicBezTo>
                  <a:pt x="724528" y="91978"/>
                  <a:pt x="732019" y="87598"/>
                  <a:pt x="736284" y="80452"/>
                </a:cubicBezTo>
                <a:lnTo>
                  <a:pt x="736284" y="91055"/>
                </a:lnTo>
                <a:close/>
                <a:moveTo>
                  <a:pt x="604887" y="58667"/>
                </a:moveTo>
                <a:cubicBezTo>
                  <a:pt x="606270" y="48986"/>
                  <a:pt x="612494" y="41724"/>
                  <a:pt x="622868" y="41724"/>
                </a:cubicBezTo>
                <a:cubicBezTo>
                  <a:pt x="633241" y="41724"/>
                  <a:pt x="639119" y="48986"/>
                  <a:pt x="639926" y="58667"/>
                </a:cubicBezTo>
                <a:lnTo>
                  <a:pt x="604887" y="58667"/>
                </a:lnTo>
                <a:close/>
                <a:moveTo>
                  <a:pt x="625403" y="91978"/>
                </a:moveTo>
                <a:cubicBezTo>
                  <a:pt x="632665" y="91978"/>
                  <a:pt x="639581" y="90134"/>
                  <a:pt x="645689" y="85984"/>
                </a:cubicBezTo>
                <a:lnTo>
                  <a:pt x="645689" y="76994"/>
                </a:lnTo>
                <a:cubicBezTo>
                  <a:pt x="639696" y="81259"/>
                  <a:pt x="632665" y="83333"/>
                  <a:pt x="625403" y="83333"/>
                </a:cubicBezTo>
                <a:cubicBezTo>
                  <a:pt x="614108" y="83333"/>
                  <a:pt x="606155" y="76418"/>
                  <a:pt x="604657" y="66275"/>
                </a:cubicBezTo>
                <a:lnTo>
                  <a:pt x="649608" y="66275"/>
                </a:lnTo>
                <a:cubicBezTo>
                  <a:pt x="649608" y="64661"/>
                  <a:pt x="649839" y="63163"/>
                  <a:pt x="649839" y="61549"/>
                </a:cubicBezTo>
                <a:cubicBezTo>
                  <a:pt x="649839" y="45297"/>
                  <a:pt x="639235" y="33195"/>
                  <a:pt x="622868" y="33195"/>
                </a:cubicBezTo>
                <a:cubicBezTo>
                  <a:pt x="605579" y="33195"/>
                  <a:pt x="594744" y="46104"/>
                  <a:pt x="594744" y="63163"/>
                </a:cubicBezTo>
                <a:cubicBezTo>
                  <a:pt x="594744" y="80221"/>
                  <a:pt x="607653" y="91978"/>
                  <a:pt x="625403" y="91978"/>
                </a:cubicBezTo>
                <a:moveTo>
                  <a:pt x="570655" y="91055"/>
                </a:moveTo>
                <a:lnTo>
                  <a:pt x="579991" y="91055"/>
                </a:lnTo>
                <a:lnTo>
                  <a:pt x="579991" y="4610"/>
                </a:lnTo>
                <a:lnTo>
                  <a:pt x="570655" y="4610"/>
                </a:lnTo>
                <a:lnTo>
                  <a:pt x="570655" y="91055"/>
                </a:lnTo>
                <a:close/>
                <a:moveTo>
                  <a:pt x="526510" y="83218"/>
                </a:moveTo>
                <a:cubicBezTo>
                  <a:pt x="514869" y="83218"/>
                  <a:pt x="506455" y="74573"/>
                  <a:pt x="506455" y="62586"/>
                </a:cubicBezTo>
                <a:cubicBezTo>
                  <a:pt x="506455" y="50599"/>
                  <a:pt x="514869" y="42070"/>
                  <a:pt x="526510" y="42070"/>
                </a:cubicBezTo>
                <a:cubicBezTo>
                  <a:pt x="538151" y="42070"/>
                  <a:pt x="546220" y="50714"/>
                  <a:pt x="546220" y="62586"/>
                </a:cubicBezTo>
                <a:cubicBezTo>
                  <a:pt x="546220" y="74458"/>
                  <a:pt x="537921" y="83218"/>
                  <a:pt x="526510" y="83218"/>
                </a:cubicBezTo>
                <a:moveTo>
                  <a:pt x="555901" y="62471"/>
                </a:moveTo>
                <a:cubicBezTo>
                  <a:pt x="555901" y="45527"/>
                  <a:pt x="543914" y="33195"/>
                  <a:pt x="527317" y="33195"/>
                </a:cubicBezTo>
                <a:cubicBezTo>
                  <a:pt x="518211" y="33195"/>
                  <a:pt x="510719" y="37690"/>
                  <a:pt x="506455" y="44951"/>
                </a:cubicBezTo>
                <a:lnTo>
                  <a:pt x="506455" y="4610"/>
                </a:lnTo>
                <a:lnTo>
                  <a:pt x="497118" y="4610"/>
                </a:lnTo>
                <a:lnTo>
                  <a:pt x="497118" y="91055"/>
                </a:lnTo>
                <a:lnTo>
                  <a:pt x="506455" y="91055"/>
                </a:lnTo>
                <a:lnTo>
                  <a:pt x="506455" y="80221"/>
                </a:lnTo>
                <a:cubicBezTo>
                  <a:pt x="510719" y="87482"/>
                  <a:pt x="518211" y="91978"/>
                  <a:pt x="527317" y="91978"/>
                </a:cubicBezTo>
                <a:cubicBezTo>
                  <a:pt x="543914" y="91978"/>
                  <a:pt x="555901" y="79645"/>
                  <a:pt x="555901" y="62471"/>
                </a:cubicBezTo>
                <a:moveTo>
                  <a:pt x="448594" y="42070"/>
                </a:moveTo>
                <a:cubicBezTo>
                  <a:pt x="460235" y="42070"/>
                  <a:pt x="468534" y="50830"/>
                  <a:pt x="468534" y="62816"/>
                </a:cubicBezTo>
                <a:cubicBezTo>
                  <a:pt x="468534" y="74804"/>
                  <a:pt x="460235" y="83218"/>
                  <a:pt x="448594" y="83218"/>
                </a:cubicBezTo>
                <a:cubicBezTo>
                  <a:pt x="436952" y="83218"/>
                  <a:pt x="428884" y="74573"/>
                  <a:pt x="428884" y="62816"/>
                </a:cubicBezTo>
                <a:cubicBezTo>
                  <a:pt x="428884" y="51060"/>
                  <a:pt x="437183" y="42070"/>
                  <a:pt x="448594" y="42070"/>
                </a:cubicBezTo>
                <a:moveTo>
                  <a:pt x="468534" y="91055"/>
                </a:moveTo>
                <a:lnTo>
                  <a:pt x="477985" y="91055"/>
                </a:lnTo>
                <a:lnTo>
                  <a:pt x="477985" y="34232"/>
                </a:lnTo>
                <a:lnTo>
                  <a:pt x="468534" y="34232"/>
                </a:lnTo>
                <a:lnTo>
                  <a:pt x="468534" y="44951"/>
                </a:lnTo>
                <a:cubicBezTo>
                  <a:pt x="464269" y="37690"/>
                  <a:pt x="456777" y="33195"/>
                  <a:pt x="447787" y="33195"/>
                </a:cubicBezTo>
                <a:cubicBezTo>
                  <a:pt x="431074" y="33195"/>
                  <a:pt x="419202" y="45758"/>
                  <a:pt x="419202" y="62932"/>
                </a:cubicBezTo>
                <a:cubicBezTo>
                  <a:pt x="419202" y="80105"/>
                  <a:pt x="431074" y="91978"/>
                  <a:pt x="447787" y="91978"/>
                </a:cubicBezTo>
                <a:cubicBezTo>
                  <a:pt x="456777" y="91978"/>
                  <a:pt x="464269" y="87598"/>
                  <a:pt x="468534" y="80452"/>
                </a:cubicBezTo>
                <a:lnTo>
                  <a:pt x="468534" y="91055"/>
                </a:lnTo>
                <a:close/>
                <a:moveTo>
                  <a:pt x="364454" y="62586"/>
                </a:moveTo>
                <a:cubicBezTo>
                  <a:pt x="364454" y="51290"/>
                  <a:pt x="371369" y="42300"/>
                  <a:pt x="381858" y="42300"/>
                </a:cubicBezTo>
                <a:cubicBezTo>
                  <a:pt x="391770" y="42300"/>
                  <a:pt x="396611" y="48179"/>
                  <a:pt x="396611" y="59243"/>
                </a:cubicBezTo>
                <a:lnTo>
                  <a:pt x="396611" y="91055"/>
                </a:lnTo>
                <a:lnTo>
                  <a:pt x="406063" y="91055"/>
                </a:lnTo>
                <a:lnTo>
                  <a:pt x="406063" y="57630"/>
                </a:lnTo>
                <a:cubicBezTo>
                  <a:pt x="406063" y="43568"/>
                  <a:pt x="398571" y="33195"/>
                  <a:pt x="384163" y="33195"/>
                </a:cubicBezTo>
                <a:cubicBezTo>
                  <a:pt x="375403" y="33195"/>
                  <a:pt x="368488" y="37805"/>
                  <a:pt x="364454" y="44836"/>
                </a:cubicBezTo>
                <a:lnTo>
                  <a:pt x="364454" y="34232"/>
                </a:lnTo>
                <a:lnTo>
                  <a:pt x="355118" y="34232"/>
                </a:lnTo>
                <a:lnTo>
                  <a:pt x="355118" y="91055"/>
                </a:lnTo>
                <a:lnTo>
                  <a:pt x="364454" y="91055"/>
                </a:lnTo>
                <a:lnTo>
                  <a:pt x="364454" y="62586"/>
                </a:lnTo>
                <a:close/>
                <a:moveTo>
                  <a:pt x="295182" y="58667"/>
                </a:moveTo>
                <a:cubicBezTo>
                  <a:pt x="296565" y="48986"/>
                  <a:pt x="302789" y="41724"/>
                  <a:pt x="313163" y="41724"/>
                </a:cubicBezTo>
                <a:cubicBezTo>
                  <a:pt x="323536" y="41724"/>
                  <a:pt x="329414" y="48986"/>
                  <a:pt x="330221" y="58667"/>
                </a:cubicBezTo>
                <a:lnTo>
                  <a:pt x="295182" y="58667"/>
                </a:lnTo>
                <a:close/>
                <a:moveTo>
                  <a:pt x="315699" y="91978"/>
                </a:moveTo>
                <a:cubicBezTo>
                  <a:pt x="322960" y="91978"/>
                  <a:pt x="329876" y="90134"/>
                  <a:pt x="335984" y="85984"/>
                </a:cubicBezTo>
                <a:lnTo>
                  <a:pt x="335984" y="76994"/>
                </a:lnTo>
                <a:cubicBezTo>
                  <a:pt x="329991" y="81259"/>
                  <a:pt x="322960" y="83333"/>
                  <a:pt x="315699" y="83333"/>
                </a:cubicBezTo>
                <a:cubicBezTo>
                  <a:pt x="304403" y="83333"/>
                  <a:pt x="296450" y="76418"/>
                  <a:pt x="294952" y="66275"/>
                </a:cubicBezTo>
                <a:lnTo>
                  <a:pt x="339903" y="66275"/>
                </a:lnTo>
                <a:cubicBezTo>
                  <a:pt x="340019" y="64661"/>
                  <a:pt x="340134" y="63163"/>
                  <a:pt x="340134" y="61549"/>
                </a:cubicBezTo>
                <a:cubicBezTo>
                  <a:pt x="340134" y="45297"/>
                  <a:pt x="329530" y="33195"/>
                  <a:pt x="313163" y="33195"/>
                </a:cubicBezTo>
                <a:cubicBezTo>
                  <a:pt x="295874" y="33195"/>
                  <a:pt x="285039" y="46104"/>
                  <a:pt x="285039" y="63163"/>
                </a:cubicBezTo>
                <a:cubicBezTo>
                  <a:pt x="285039" y="80221"/>
                  <a:pt x="297948" y="91978"/>
                  <a:pt x="315699" y="91978"/>
                </a:cubicBezTo>
                <a:moveTo>
                  <a:pt x="214384" y="42070"/>
                </a:moveTo>
                <a:cubicBezTo>
                  <a:pt x="226026" y="42070"/>
                  <a:pt x="234324" y="50830"/>
                  <a:pt x="234324" y="62816"/>
                </a:cubicBezTo>
                <a:cubicBezTo>
                  <a:pt x="234324" y="74804"/>
                  <a:pt x="226026" y="83218"/>
                  <a:pt x="214384" y="83218"/>
                </a:cubicBezTo>
                <a:cubicBezTo>
                  <a:pt x="202743" y="83218"/>
                  <a:pt x="194675" y="74573"/>
                  <a:pt x="194675" y="62816"/>
                </a:cubicBezTo>
                <a:cubicBezTo>
                  <a:pt x="194675" y="51060"/>
                  <a:pt x="202974" y="42070"/>
                  <a:pt x="214384" y="42070"/>
                </a:cubicBezTo>
                <a:moveTo>
                  <a:pt x="234324" y="91055"/>
                </a:moveTo>
                <a:lnTo>
                  <a:pt x="243776" y="91055"/>
                </a:lnTo>
                <a:lnTo>
                  <a:pt x="243776" y="4610"/>
                </a:lnTo>
                <a:lnTo>
                  <a:pt x="234324" y="4610"/>
                </a:lnTo>
                <a:lnTo>
                  <a:pt x="234324" y="45067"/>
                </a:lnTo>
                <a:cubicBezTo>
                  <a:pt x="230060" y="37690"/>
                  <a:pt x="222683" y="33195"/>
                  <a:pt x="213578" y="33195"/>
                </a:cubicBezTo>
                <a:cubicBezTo>
                  <a:pt x="196865" y="33195"/>
                  <a:pt x="184993" y="45758"/>
                  <a:pt x="184993" y="62932"/>
                </a:cubicBezTo>
                <a:cubicBezTo>
                  <a:pt x="184993" y="80105"/>
                  <a:pt x="196865" y="91978"/>
                  <a:pt x="213578" y="91978"/>
                </a:cubicBezTo>
                <a:cubicBezTo>
                  <a:pt x="222683" y="91978"/>
                  <a:pt x="230060" y="87482"/>
                  <a:pt x="234324" y="80336"/>
                </a:cubicBezTo>
                <a:lnTo>
                  <a:pt x="234324" y="91055"/>
                </a:lnTo>
                <a:close/>
                <a:moveTo>
                  <a:pt x="130244" y="62586"/>
                </a:moveTo>
                <a:cubicBezTo>
                  <a:pt x="130244" y="51290"/>
                  <a:pt x="137160" y="42300"/>
                  <a:pt x="147649" y="42300"/>
                </a:cubicBezTo>
                <a:cubicBezTo>
                  <a:pt x="157561" y="42300"/>
                  <a:pt x="162402" y="48179"/>
                  <a:pt x="162402" y="59243"/>
                </a:cubicBezTo>
                <a:lnTo>
                  <a:pt x="162402" y="91055"/>
                </a:lnTo>
                <a:lnTo>
                  <a:pt x="171853" y="91055"/>
                </a:lnTo>
                <a:lnTo>
                  <a:pt x="171853" y="57630"/>
                </a:lnTo>
                <a:cubicBezTo>
                  <a:pt x="171853" y="43568"/>
                  <a:pt x="164361" y="33195"/>
                  <a:pt x="149954" y="33195"/>
                </a:cubicBezTo>
                <a:cubicBezTo>
                  <a:pt x="141194" y="33195"/>
                  <a:pt x="134278" y="37805"/>
                  <a:pt x="130244" y="44836"/>
                </a:cubicBezTo>
                <a:lnTo>
                  <a:pt x="130244" y="34232"/>
                </a:lnTo>
                <a:lnTo>
                  <a:pt x="120908" y="34232"/>
                </a:lnTo>
                <a:lnTo>
                  <a:pt x="120908" y="91055"/>
                </a:lnTo>
                <a:lnTo>
                  <a:pt x="130244" y="91055"/>
                </a:lnTo>
                <a:lnTo>
                  <a:pt x="130244" y="62586"/>
                </a:lnTo>
                <a:close/>
                <a:moveTo>
                  <a:pt x="72384" y="42070"/>
                </a:moveTo>
                <a:cubicBezTo>
                  <a:pt x="84025" y="42070"/>
                  <a:pt x="92324" y="50830"/>
                  <a:pt x="92324" y="62816"/>
                </a:cubicBezTo>
                <a:cubicBezTo>
                  <a:pt x="92324" y="74804"/>
                  <a:pt x="84025" y="83218"/>
                  <a:pt x="72384" y="83218"/>
                </a:cubicBezTo>
                <a:cubicBezTo>
                  <a:pt x="60742" y="83218"/>
                  <a:pt x="52674" y="74573"/>
                  <a:pt x="52674" y="62816"/>
                </a:cubicBezTo>
                <a:cubicBezTo>
                  <a:pt x="52674" y="51060"/>
                  <a:pt x="60973" y="42070"/>
                  <a:pt x="72384" y="42070"/>
                </a:cubicBezTo>
                <a:moveTo>
                  <a:pt x="92324" y="91055"/>
                </a:moveTo>
                <a:lnTo>
                  <a:pt x="101775" y="91055"/>
                </a:lnTo>
                <a:lnTo>
                  <a:pt x="101775" y="34232"/>
                </a:lnTo>
                <a:lnTo>
                  <a:pt x="92324" y="34232"/>
                </a:lnTo>
                <a:lnTo>
                  <a:pt x="92324" y="44951"/>
                </a:lnTo>
                <a:cubicBezTo>
                  <a:pt x="88059" y="37690"/>
                  <a:pt x="80567" y="33195"/>
                  <a:pt x="71577" y="33195"/>
                </a:cubicBezTo>
                <a:cubicBezTo>
                  <a:pt x="54864" y="33195"/>
                  <a:pt x="42992" y="45758"/>
                  <a:pt x="42992" y="62932"/>
                </a:cubicBezTo>
                <a:cubicBezTo>
                  <a:pt x="42992" y="80105"/>
                  <a:pt x="54864" y="91978"/>
                  <a:pt x="71577" y="91978"/>
                </a:cubicBezTo>
                <a:cubicBezTo>
                  <a:pt x="80567" y="91978"/>
                  <a:pt x="88059" y="87598"/>
                  <a:pt x="92324" y="80452"/>
                </a:cubicBezTo>
                <a:lnTo>
                  <a:pt x="92324" y="91055"/>
                </a:lnTo>
                <a:close/>
                <a:moveTo>
                  <a:pt x="0" y="55325"/>
                </a:moveTo>
                <a:cubicBezTo>
                  <a:pt x="0" y="80567"/>
                  <a:pt x="11180" y="102581"/>
                  <a:pt x="34463" y="110650"/>
                </a:cubicBezTo>
                <a:lnTo>
                  <a:pt x="34463" y="101314"/>
                </a:lnTo>
                <a:cubicBezTo>
                  <a:pt x="17404" y="94398"/>
                  <a:pt x="9682" y="77224"/>
                  <a:pt x="9682" y="55325"/>
                </a:cubicBezTo>
                <a:cubicBezTo>
                  <a:pt x="9682" y="33425"/>
                  <a:pt x="17519" y="16367"/>
                  <a:pt x="34463" y="9336"/>
                </a:cubicBezTo>
                <a:lnTo>
                  <a:pt x="34463" y="0"/>
                </a:lnTo>
                <a:cubicBezTo>
                  <a:pt x="11180" y="8068"/>
                  <a:pt x="0" y="30314"/>
                  <a:pt x="0" y="55325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6" name="Freeform: Shape 2035">
            <a:extLst>
              <a:ext uri="{FF2B5EF4-FFF2-40B4-BE49-F238E27FC236}">
                <a16:creationId xmlns:a16="http://schemas.microsoft.com/office/drawing/2014/main" id="{ED34D0F8-BCD0-32A5-7720-4076B2411E72}"/>
              </a:ext>
            </a:extLst>
          </p:cNvPr>
          <p:cNvSpPr/>
          <p:nvPr/>
        </p:nvSpPr>
        <p:spPr>
          <a:xfrm>
            <a:off x="2371023" y="12377219"/>
            <a:ext cx="1783541" cy="90364"/>
          </a:xfrm>
          <a:custGeom>
            <a:avLst/>
            <a:gdLst>
              <a:gd name="connsiteX0" fmla="*/ 1738589 w 1783541"/>
              <a:gd name="connsiteY0" fmla="*/ 56016 h 90364"/>
              <a:gd name="connsiteX1" fmla="*/ 1756570 w 1783541"/>
              <a:gd name="connsiteY1" fmla="*/ 39073 h 90364"/>
              <a:gd name="connsiteX2" fmla="*/ 1773629 w 1783541"/>
              <a:gd name="connsiteY2" fmla="*/ 56016 h 90364"/>
              <a:gd name="connsiteX3" fmla="*/ 1738589 w 1783541"/>
              <a:gd name="connsiteY3" fmla="*/ 56016 h 90364"/>
              <a:gd name="connsiteX4" fmla="*/ 1759106 w 1783541"/>
              <a:gd name="connsiteY4" fmla="*/ 89327 h 90364"/>
              <a:gd name="connsiteX5" fmla="*/ 1779392 w 1783541"/>
              <a:gd name="connsiteY5" fmla="*/ 83333 h 90364"/>
              <a:gd name="connsiteX6" fmla="*/ 1779392 w 1783541"/>
              <a:gd name="connsiteY6" fmla="*/ 74343 h 90364"/>
              <a:gd name="connsiteX7" fmla="*/ 1759106 w 1783541"/>
              <a:gd name="connsiteY7" fmla="*/ 80682 h 90364"/>
              <a:gd name="connsiteX8" fmla="*/ 1738359 w 1783541"/>
              <a:gd name="connsiteY8" fmla="*/ 63624 h 90364"/>
              <a:gd name="connsiteX9" fmla="*/ 1783310 w 1783541"/>
              <a:gd name="connsiteY9" fmla="*/ 63624 h 90364"/>
              <a:gd name="connsiteX10" fmla="*/ 1783541 w 1783541"/>
              <a:gd name="connsiteY10" fmla="*/ 58898 h 90364"/>
              <a:gd name="connsiteX11" fmla="*/ 1756570 w 1783541"/>
              <a:gd name="connsiteY11" fmla="*/ 30544 h 90364"/>
              <a:gd name="connsiteX12" fmla="*/ 1728447 w 1783541"/>
              <a:gd name="connsiteY12" fmla="*/ 60512 h 90364"/>
              <a:gd name="connsiteX13" fmla="*/ 1759106 w 1783541"/>
              <a:gd name="connsiteY13" fmla="*/ 89327 h 90364"/>
              <a:gd name="connsiteX14" fmla="*/ 1673698 w 1783541"/>
              <a:gd name="connsiteY14" fmla="*/ 59936 h 90364"/>
              <a:gd name="connsiteX15" fmla="*/ 1691102 w 1783541"/>
              <a:gd name="connsiteY15" fmla="*/ 39650 h 90364"/>
              <a:gd name="connsiteX16" fmla="*/ 1705855 w 1783541"/>
              <a:gd name="connsiteY16" fmla="*/ 56593 h 90364"/>
              <a:gd name="connsiteX17" fmla="*/ 1705855 w 1783541"/>
              <a:gd name="connsiteY17" fmla="*/ 88405 h 90364"/>
              <a:gd name="connsiteX18" fmla="*/ 1715307 w 1783541"/>
              <a:gd name="connsiteY18" fmla="*/ 88405 h 90364"/>
              <a:gd name="connsiteX19" fmla="*/ 1715307 w 1783541"/>
              <a:gd name="connsiteY19" fmla="*/ 54979 h 90364"/>
              <a:gd name="connsiteX20" fmla="*/ 1693407 w 1783541"/>
              <a:gd name="connsiteY20" fmla="*/ 30544 h 90364"/>
              <a:gd name="connsiteX21" fmla="*/ 1673698 w 1783541"/>
              <a:gd name="connsiteY21" fmla="*/ 42185 h 90364"/>
              <a:gd name="connsiteX22" fmla="*/ 1673698 w 1783541"/>
              <a:gd name="connsiteY22" fmla="*/ 1959 h 90364"/>
              <a:gd name="connsiteX23" fmla="*/ 1664361 w 1783541"/>
              <a:gd name="connsiteY23" fmla="*/ 1959 h 90364"/>
              <a:gd name="connsiteX24" fmla="*/ 1664361 w 1783541"/>
              <a:gd name="connsiteY24" fmla="*/ 88405 h 90364"/>
              <a:gd name="connsiteX25" fmla="*/ 1673698 w 1783541"/>
              <a:gd name="connsiteY25" fmla="*/ 88405 h 90364"/>
              <a:gd name="connsiteX26" fmla="*/ 1673698 w 1783541"/>
              <a:gd name="connsiteY26" fmla="*/ 59936 h 90364"/>
              <a:gd name="connsiteX27" fmla="*/ 1652605 w 1783541"/>
              <a:gd name="connsiteY27" fmla="*/ 85408 h 90364"/>
              <a:gd name="connsiteX28" fmla="*/ 1652605 w 1783541"/>
              <a:gd name="connsiteY28" fmla="*/ 76302 h 90364"/>
              <a:gd name="connsiteX29" fmla="*/ 1639350 w 1783541"/>
              <a:gd name="connsiteY29" fmla="*/ 80452 h 90364"/>
              <a:gd name="connsiteX30" fmla="*/ 1628285 w 1783541"/>
              <a:gd name="connsiteY30" fmla="*/ 69387 h 90364"/>
              <a:gd name="connsiteX31" fmla="*/ 1628285 w 1783541"/>
              <a:gd name="connsiteY31" fmla="*/ 40226 h 90364"/>
              <a:gd name="connsiteX32" fmla="*/ 1651798 w 1783541"/>
              <a:gd name="connsiteY32" fmla="*/ 40226 h 90364"/>
              <a:gd name="connsiteX33" fmla="*/ 1651798 w 1783541"/>
              <a:gd name="connsiteY33" fmla="*/ 31581 h 90364"/>
              <a:gd name="connsiteX34" fmla="*/ 1628285 w 1783541"/>
              <a:gd name="connsiteY34" fmla="*/ 31581 h 90364"/>
              <a:gd name="connsiteX35" fmla="*/ 1628285 w 1783541"/>
              <a:gd name="connsiteY35" fmla="*/ 13485 h 90364"/>
              <a:gd name="connsiteX36" fmla="*/ 1618949 w 1783541"/>
              <a:gd name="connsiteY36" fmla="*/ 13485 h 90364"/>
              <a:gd name="connsiteX37" fmla="*/ 1618949 w 1783541"/>
              <a:gd name="connsiteY37" fmla="*/ 68696 h 90364"/>
              <a:gd name="connsiteX38" fmla="*/ 1638428 w 1783541"/>
              <a:gd name="connsiteY38" fmla="*/ 89327 h 90364"/>
              <a:gd name="connsiteX39" fmla="*/ 1652605 w 1783541"/>
              <a:gd name="connsiteY39" fmla="*/ 85408 h 90364"/>
              <a:gd name="connsiteX40" fmla="*/ 1544836 w 1783541"/>
              <a:gd name="connsiteY40" fmla="*/ 39419 h 90364"/>
              <a:gd name="connsiteX41" fmla="*/ 1564777 w 1783541"/>
              <a:gd name="connsiteY41" fmla="*/ 60166 h 90364"/>
              <a:gd name="connsiteX42" fmla="*/ 1544836 w 1783541"/>
              <a:gd name="connsiteY42" fmla="*/ 80567 h 90364"/>
              <a:gd name="connsiteX43" fmla="*/ 1525127 w 1783541"/>
              <a:gd name="connsiteY43" fmla="*/ 60166 h 90364"/>
              <a:gd name="connsiteX44" fmla="*/ 1544836 w 1783541"/>
              <a:gd name="connsiteY44" fmla="*/ 39419 h 90364"/>
              <a:gd name="connsiteX45" fmla="*/ 1564777 w 1783541"/>
              <a:gd name="connsiteY45" fmla="*/ 88405 h 90364"/>
              <a:gd name="connsiteX46" fmla="*/ 1574228 w 1783541"/>
              <a:gd name="connsiteY46" fmla="*/ 88405 h 90364"/>
              <a:gd name="connsiteX47" fmla="*/ 1574228 w 1783541"/>
              <a:gd name="connsiteY47" fmla="*/ 31581 h 90364"/>
              <a:gd name="connsiteX48" fmla="*/ 1564777 w 1783541"/>
              <a:gd name="connsiteY48" fmla="*/ 31581 h 90364"/>
              <a:gd name="connsiteX49" fmla="*/ 1564777 w 1783541"/>
              <a:gd name="connsiteY49" fmla="*/ 42300 h 90364"/>
              <a:gd name="connsiteX50" fmla="*/ 1544030 w 1783541"/>
              <a:gd name="connsiteY50" fmla="*/ 30544 h 90364"/>
              <a:gd name="connsiteX51" fmla="*/ 1515445 w 1783541"/>
              <a:gd name="connsiteY51" fmla="*/ 60281 h 90364"/>
              <a:gd name="connsiteX52" fmla="*/ 1544030 w 1783541"/>
              <a:gd name="connsiteY52" fmla="*/ 89327 h 90364"/>
              <a:gd name="connsiteX53" fmla="*/ 1564777 w 1783541"/>
              <a:gd name="connsiteY53" fmla="*/ 77801 h 90364"/>
              <a:gd name="connsiteX54" fmla="*/ 1564777 w 1783541"/>
              <a:gd name="connsiteY54" fmla="*/ 88405 h 90364"/>
              <a:gd name="connsiteX55" fmla="*/ 1491356 w 1783541"/>
              <a:gd name="connsiteY55" fmla="*/ 88405 h 90364"/>
              <a:gd name="connsiteX56" fmla="*/ 1500807 w 1783541"/>
              <a:gd name="connsiteY56" fmla="*/ 88405 h 90364"/>
              <a:gd name="connsiteX57" fmla="*/ 1500807 w 1783541"/>
              <a:gd name="connsiteY57" fmla="*/ 31581 h 90364"/>
              <a:gd name="connsiteX58" fmla="*/ 1491356 w 1783541"/>
              <a:gd name="connsiteY58" fmla="*/ 31581 h 90364"/>
              <a:gd name="connsiteX59" fmla="*/ 1491356 w 1783541"/>
              <a:gd name="connsiteY59" fmla="*/ 88405 h 90364"/>
              <a:gd name="connsiteX60" fmla="*/ 1495390 w 1783541"/>
              <a:gd name="connsiteY60" fmla="*/ 20747 h 90364"/>
              <a:gd name="connsiteX61" fmla="*/ 1499424 w 1783541"/>
              <a:gd name="connsiteY61" fmla="*/ 19364 h 90364"/>
              <a:gd name="connsiteX62" fmla="*/ 1506224 w 1783541"/>
              <a:gd name="connsiteY62" fmla="*/ 14638 h 90364"/>
              <a:gd name="connsiteX63" fmla="*/ 1499424 w 1783541"/>
              <a:gd name="connsiteY63" fmla="*/ 9797 h 90364"/>
              <a:gd name="connsiteX64" fmla="*/ 1495390 w 1783541"/>
              <a:gd name="connsiteY64" fmla="*/ 8529 h 90364"/>
              <a:gd name="connsiteX65" fmla="*/ 1489396 w 1783541"/>
              <a:gd name="connsiteY65" fmla="*/ 14753 h 90364"/>
              <a:gd name="connsiteX66" fmla="*/ 1495390 w 1783541"/>
              <a:gd name="connsiteY66" fmla="*/ 20747 h 90364"/>
              <a:gd name="connsiteX67" fmla="*/ 1481097 w 1783541"/>
              <a:gd name="connsiteY67" fmla="*/ 31581 h 90364"/>
              <a:gd name="connsiteX68" fmla="*/ 1471070 w 1783541"/>
              <a:gd name="connsiteY68" fmla="*/ 31581 h 90364"/>
              <a:gd name="connsiteX69" fmla="*/ 1452743 w 1783541"/>
              <a:gd name="connsiteY69" fmla="*/ 70655 h 90364"/>
              <a:gd name="connsiteX70" fmla="*/ 1434187 w 1783541"/>
              <a:gd name="connsiteY70" fmla="*/ 31581 h 90364"/>
              <a:gd name="connsiteX71" fmla="*/ 1423237 w 1783541"/>
              <a:gd name="connsiteY71" fmla="*/ 31581 h 90364"/>
              <a:gd name="connsiteX72" fmla="*/ 1452282 w 1783541"/>
              <a:gd name="connsiteY72" fmla="*/ 90365 h 90364"/>
              <a:gd name="connsiteX73" fmla="*/ 1481097 w 1783541"/>
              <a:gd name="connsiteY73" fmla="*/ 31581 h 90364"/>
              <a:gd name="connsiteX74" fmla="*/ 1350853 w 1783541"/>
              <a:gd name="connsiteY74" fmla="*/ 73536 h 90364"/>
              <a:gd name="connsiteX75" fmla="*/ 1350853 w 1783541"/>
              <a:gd name="connsiteY75" fmla="*/ 83679 h 90364"/>
              <a:gd name="connsiteX76" fmla="*/ 1370101 w 1783541"/>
              <a:gd name="connsiteY76" fmla="*/ 89327 h 90364"/>
              <a:gd name="connsiteX77" fmla="*/ 1391194 w 1783541"/>
              <a:gd name="connsiteY77" fmla="*/ 71922 h 90364"/>
              <a:gd name="connsiteX78" fmla="*/ 1380590 w 1783541"/>
              <a:gd name="connsiteY78" fmla="*/ 58322 h 90364"/>
              <a:gd name="connsiteX79" fmla="*/ 1367105 w 1783541"/>
              <a:gd name="connsiteY79" fmla="*/ 52905 h 90364"/>
              <a:gd name="connsiteX80" fmla="*/ 1360996 w 1783541"/>
              <a:gd name="connsiteY80" fmla="*/ 45758 h 90364"/>
              <a:gd name="connsiteX81" fmla="*/ 1371369 w 1783541"/>
              <a:gd name="connsiteY81" fmla="*/ 38267 h 90364"/>
              <a:gd name="connsiteX82" fmla="*/ 1388428 w 1783541"/>
              <a:gd name="connsiteY82" fmla="*/ 45413 h 90364"/>
              <a:gd name="connsiteX83" fmla="*/ 1388428 w 1783541"/>
              <a:gd name="connsiteY83" fmla="*/ 35730 h 90364"/>
              <a:gd name="connsiteX84" fmla="*/ 1371254 w 1783541"/>
              <a:gd name="connsiteY84" fmla="*/ 30544 h 90364"/>
              <a:gd name="connsiteX85" fmla="*/ 1351660 w 1783541"/>
              <a:gd name="connsiteY85" fmla="*/ 46680 h 90364"/>
              <a:gd name="connsiteX86" fmla="*/ 1362495 w 1783541"/>
              <a:gd name="connsiteY86" fmla="*/ 60973 h 90364"/>
              <a:gd name="connsiteX87" fmla="*/ 1375864 w 1783541"/>
              <a:gd name="connsiteY87" fmla="*/ 66390 h 90364"/>
              <a:gd name="connsiteX88" fmla="*/ 1381743 w 1783541"/>
              <a:gd name="connsiteY88" fmla="*/ 73652 h 90364"/>
              <a:gd name="connsiteX89" fmla="*/ 1370332 w 1783541"/>
              <a:gd name="connsiteY89" fmla="*/ 81720 h 90364"/>
              <a:gd name="connsiteX90" fmla="*/ 1350853 w 1783541"/>
              <a:gd name="connsiteY90" fmla="*/ 73536 h 90364"/>
              <a:gd name="connsiteX91" fmla="*/ 1295182 w 1783541"/>
              <a:gd name="connsiteY91" fmla="*/ 56016 h 90364"/>
              <a:gd name="connsiteX92" fmla="*/ 1313163 w 1783541"/>
              <a:gd name="connsiteY92" fmla="*/ 39073 h 90364"/>
              <a:gd name="connsiteX93" fmla="*/ 1330221 w 1783541"/>
              <a:gd name="connsiteY93" fmla="*/ 56016 h 90364"/>
              <a:gd name="connsiteX94" fmla="*/ 1295182 w 1783541"/>
              <a:gd name="connsiteY94" fmla="*/ 56016 h 90364"/>
              <a:gd name="connsiteX95" fmla="*/ 1315698 w 1783541"/>
              <a:gd name="connsiteY95" fmla="*/ 89327 h 90364"/>
              <a:gd name="connsiteX96" fmla="*/ 1335984 w 1783541"/>
              <a:gd name="connsiteY96" fmla="*/ 83333 h 90364"/>
              <a:gd name="connsiteX97" fmla="*/ 1335984 w 1783541"/>
              <a:gd name="connsiteY97" fmla="*/ 74343 h 90364"/>
              <a:gd name="connsiteX98" fmla="*/ 1315698 w 1783541"/>
              <a:gd name="connsiteY98" fmla="*/ 80682 h 90364"/>
              <a:gd name="connsiteX99" fmla="*/ 1294952 w 1783541"/>
              <a:gd name="connsiteY99" fmla="*/ 63624 h 90364"/>
              <a:gd name="connsiteX100" fmla="*/ 1339903 w 1783541"/>
              <a:gd name="connsiteY100" fmla="*/ 63624 h 90364"/>
              <a:gd name="connsiteX101" fmla="*/ 1340134 w 1783541"/>
              <a:gd name="connsiteY101" fmla="*/ 58898 h 90364"/>
              <a:gd name="connsiteX102" fmla="*/ 1313163 w 1783541"/>
              <a:gd name="connsiteY102" fmla="*/ 30544 h 90364"/>
              <a:gd name="connsiteX103" fmla="*/ 1285039 w 1783541"/>
              <a:gd name="connsiteY103" fmla="*/ 60512 h 90364"/>
              <a:gd name="connsiteX104" fmla="*/ 1315698 w 1783541"/>
              <a:gd name="connsiteY104" fmla="*/ 89327 h 90364"/>
              <a:gd name="connsiteX105" fmla="*/ 1235593 w 1783541"/>
              <a:gd name="connsiteY105" fmla="*/ 59936 h 90364"/>
              <a:gd name="connsiteX106" fmla="*/ 1256224 w 1783541"/>
              <a:gd name="connsiteY106" fmla="*/ 39419 h 90364"/>
              <a:gd name="connsiteX107" fmla="*/ 1273859 w 1783541"/>
              <a:gd name="connsiteY107" fmla="*/ 46680 h 90364"/>
              <a:gd name="connsiteX108" fmla="*/ 1273859 w 1783541"/>
              <a:gd name="connsiteY108" fmla="*/ 36307 h 90364"/>
              <a:gd name="connsiteX109" fmla="*/ 1255648 w 1783541"/>
              <a:gd name="connsiteY109" fmla="*/ 30544 h 90364"/>
              <a:gd name="connsiteX110" fmla="*/ 1225911 w 1783541"/>
              <a:gd name="connsiteY110" fmla="*/ 59936 h 90364"/>
              <a:gd name="connsiteX111" fmla="*/ 1255533 w 1783541"/>
              <a:gd name="connsiteY111" fmla="*/ 89327 h 90364"/>
              <a:gd name="connsiteX112" fmla="*/ 1274435 w 1783541"/>
              <a:gd name="connsiteY112" fmla="*/ 84025 h 90364"/>
              <a:gd name="connsiteX113" fmla="*/ 1274435 w 1783541"/>
              <a:gd name="connsiteY113" fmla="*/ 74459 h 90364"/>
              <a:gd name="connsiteX114" fmla="*/ 1256339 w 1783541"/>
              <a:gd name="connsiteY114" fmla="*/ 80567 h 90364"/>
              <a:gd name="connsiteX115" fmla="*/ 1235593 w 1783541"/>
              <a:gd name="connsiteY115" fmla="*/ 59936 h 90364"/>
              <a:gd name="connsiteX116" fmla="*/ 1201821 w 1783541"/>
              <a:gd name="connsiteY116" fmla="*/ 88405 h 90364"/>
              <a:gd name="connsiteX117" fmla="*/ 1211272 w 1783541"/>
              <a:gd name="connsiteY117" fmla="*/ 88405 h 90364"/>
              <a:gd name="connsiteX118" fmla="*/ 1211272 w 1783541"/>
              <a:gd name="connsiteY118" fmla="*/ 31581 h 90364"/>
              <a:gd name="connsiteX119" fmla="*/ 1201821 w 1783541"/>
              <a:gd name="connsiteY119" fmla="*/ 31581 h 90364"/>
              <a:gd name="connsiteX120" fmla="*/ 1201821 w 1783541"/>
              <a:gd name="connsiteY120" fmla="*/ 88405 h 90364"/>
              <a:gd name="connsiteX121" fmla="*/ 1205855 w 1783541"/>
              <a:gd name="connsiteY121" fmla="*/ 20747 h 90364"/>
              <a:gd name="connsiteX122" fmla="*/ 1209889 w 1783541"/>
              <a:gd name="connsiteY122" fmla="*/ 19364 h 90364"/>
              <a:gd name="connsiteX123" fmla="*/ 1216690 w 1783541"/>
              <a:gd name="connsiteY123" fmla="*/ 14638 h 90364"/>
              <a:gd name="connsiteX124" fmla="*/ 1209889 w 1783541"/>
              <a:gd name="connsiteY124" fmla="*/ 9797 h 90364"/>
              <a:gd name="connsiteX125" fmla="*/ 1205855 w 1783541"/>
              <a:gd name="connsiteY125" fmla="*/ 8529 h 90364"/>
              <a:gd name="connsiteX126" fmla="*/ 1199862 w 1783541"/>
              <a:gd name="connsiteY126" fmla="*/ 14753 h 90364"/>
              <a:gd name="connsiteX127" fmla="*/ 1205855 w 1783541"/>
              <a:gd name="connsiteY127" fmla="*/ 20747 h 90364"/>
              <a:gd name="connsiteX128" fmla="*/ 1191563 w 1783541"/>
              <a:gd name="connsiteY128" fmla="*/ 31581 h 90364"/>
              <a:gd name="connsiteX129" fmla="*/ 1181535 w 1783541"/>
              <a:gd name="connsiteY129" fmla="*/ 31581 h 90364"/>
              <a:gd name="connsiteX130" fmla="*/ 1163209 w 1783541"/>
              <a:gd name="connsiteY130" fmla="*/ 70655 h 90364"/>
              <a:gd name="connsiteX131" fmla="*/ 1144652 w 1783541"/>
              <a:gd name="connsiteY131" fmla="*/ 31581 h 90364"/>
              <a:gd name="connsiteX132" fmla="*/ 1133702 w 1783541"/>
              <a:gd name="connsiteY132" fmla="*/ 31581 h 90364"/>
              <a:gd name="connsiteX133" fmla="*/ 1162748 w 1783541"/>
              <a:gd name="connsiteY133" fmla="*/ 90365 h 90364"/>
              <a:gd name="connsiteX134" fmla="*/ 1191563 w 1783541"/>
              <a:gd name="connsiteY134" fmla="*/ 31581 h 90364"/>
              <a:gd name="connsiteX135" fmla="*/ 1082527 w 1783541"/>
              <a:gd name="connsiteY135" fmla="*/ 56016 h 90364"/>
              <a:gd name="connsiteX136" fmla="*/ 1100507 w 1783541"/>
              <a:gd name="connsiteY136" fmla="*/ 39073 h 90364"/>
              <a:gd name="connsiteX137" fmla="*/ 1117566 w 1783541"/>
              <a:gd name="connsiteY137" fmla="*/ 56016 h 90364"/>
              <a:gd name="connsiteX138" fmla="*/ 1082527 w 1783541"/>
              <a:gd name="connsiteY138" fmla="*/ 56016 h 90364"/>
              <a:gd name="connsiteX139" fmla="*/ 1103043 w 1783541"/>
              <a:gd name="connsiteY139" fmla="*/ 89327 h 90364"/>
              <a:gd name="connsiteX140" fmla="*/ 1123329 w 1783541"/>
              <a:gd name="connsiteY140" fmla="*/ 83333 h 90364"/>
              <a:gd name="connsiteX141" fmla="*/ 1123329 w 1783541"/>
              <a:gd name="connsiteY141" fmla="*/ 74343 h 90364"/>
              <a:gd name="connsiteX142" fmla="*/ 1103043 w 1783541"/>
              <a:gd name="connsiteY142" fmla="*/ 80682 h 90364"/>
              <a:gd name="connsiteX143" fmla="*/ 1082296 w 1783541"/>
              <a:gd name="connsiteY143" fmla="*/ 63624 h 90364"/>
              <a:gd name="connsiteX144" fmla="*/ 1127248 w 1783541"/>
              <a:gd name="connsiteY144" fmla="*/ 63624 h 90364"/>
              <a:gd name="connsiteX145" fmla="*/ 1127478 w 1783541"/>
              <a:gd name="connsiteY145" fmla="*/ 58898 h 90364"/>
              <a:gd name="connsiteX146" fmla="*/ 1100507 w 1783541"/>
              <a:gd name="connsiteY146" fmla="*/ 30544 h 90364"/>
              <a:gd name="connsiteX147" fmla="*/ 1072384 w 1783541"/>
              <a:gd name="connsiteY147" fmla="*/ 60512 h 90364"/>
              <a:gd name="connsiteX148" fmla="*/ 1103043 w 1783541"/>
              <a:gd name="connsiteY148" fmla="*/ 89327 h 90364"/>
              <a:gd name="connsiteX149" fmla="*/ 1028239 w 1783541"/>
              <a:gd name="connsiteY149" fmla="*/ 39419 h 90364"/>
              <a:gd name="connsiteX150" fmla="*/ 1048179 w 1783541"/>
              <a:gd name="connsiteY150" fmla="*/ 60166 h 90364"/>
              <a:gd name="connsiteX151" fmla="*/ 1028239 w 1783541"/>
              <a:gd name="connsiteY151" fmla="*/ 80567 h 90364"/>
              <a:gd name="connsiteX152" fmla="*/ 1008529 w 1783541"/>
              <a:gd name="connsiteY152" fmla="*/ 60166 h 90364"/>
              <a:gd name="connsiteX153" fmla="*/ 1028239 w 1783541"/>
              <a:gd name="connsiteY153" fmla="*/ 39419 h 90364"/>
              <a:gd name="connsiteX154" fmla="*/ 1048179 w 1783541"/>
              <a:gd name="connsiteY154" fmla="*/ 88405 h 90364"/>
              <a:gd name="connsiteX155" fmla="*/ 1057630 w 1783541"/>
              <a:gd name="connsiteY155" fmla="*/ 88405 h 90364"/>
              <a:gd name="connsiteX156" fmla="*/ 1057630 w 1783541"/>
              <a:gd name="connsiteY156" fmla="*/ 1959 h 90364"/>
              <a:gd name="connsiteX157" fmla="*/ 1048179 w 1783541"/>
              <a:gd name="connsiteY157" fmla="*/ 1959 h 90364"/>
              <a:gd name="connsiteX158" fmla="*/ 1048179 w 1783541"/>
              <a:gd name="connsiteY158" fmla="*/ 42416 h 90364"/>
              <a:gd name="connsiteX159" fmla="*/ 1027432 w 1783541"/>
              <a:gd name="connsiteY159" fmla="*/ 30544 h 90364"/>
              <a:gd name="connsiteX160" fmla="*/ 998847 w 1783541"/>
              <a:gd name="connsiteY160" fmla="*/ 60281 h 90364"/>
              <a:gd name="connsiteX161" fmla="*/ 1027432 w 1783541"/>
              <a:gd name="connsiteY161" fmla="*/ 89327 h 90364"/>
              <a:gd name="connsiteX162" fmla="*/ 1048179 w 1783541"/>
              <a:gd name="connsiteY162" fmla="*/ 77685 h 90364"/>
              <a:gd name="connsiteX163" fmla="*/ 1048179 w 1783541"/>
              <a:gd name="connsiteY163" fmla="*/ 88405 h 90364"/>
              <a:gd name="connsiteX164" fmla="*/ 916782 w 1783541"/>
              <a:gd name="connsiteY164" fmla="*/ 56016 h 90364"/>
              <a:gd name="connsiteX165" fmla="*/ 934763 w 1783541"/>
              <a:gd name="connsiteY165" fmla="*/ 39073 h 90364"/>
              <a:gd name="connsiteX166" fmla="*/ 951821 w 1783541"/>
              <a:gd name="connsiteY166" fmla="*/ 56016 h 90364"/>
              <a:gd name="connsiteX167" fmla="*/ 916782 w 1783541"/>
              <a:gd name="connsiteY167" fmla="*/ 56016 h 90364"/>
              <a:gd name="connsiteX168" fmla="*/ 937298 w 1783541"/>
              <a:gd name="connsiteY168" fmla="*/ 89327 h 90364"/>
              <a:gd name="connsiteX169" fmla="*/ 957584 w 1783541"/>
              <a:gd name="connsiteY169" fmla="*/ 83333 h 90364"/>
              <a:gd name="connsiteX170" fmla="*/ 957584 w 1783541"/>
              <a:gd name="connsiteY170" fmla="*/ 74343 h 90364"/>
              <a:gd name="connsiteX171" fmla="*/ 937298 w 1783541"/>
              <a:gd name="connsiteY171" fmla="*/ 80682 h 90364"/>
              <a:gd name="connsiteX172" fmla="*/ 916552 w 1783541"/>
              <a:gd name="connsiteY172" fmla="*/ 63624 h 90364"/>
              <a:gd name="connsiteX173" fmla="*/ 961503 w 1783541"/>
              <a:gd name="connsiteY173" fmla="*/ 63624 h 90364"/>
              <a:gd name="connsiteX174" fmla="*/ 961734 w 1783541"/>
              <a:gd name="connsiteY174" fmla="*/ 58898 h 90364"/>
              <a:gd name="connsiteX175" fmla="*/ 934763 w 1783541"/>
              <a:gd name="connsiteY175" fmla="*/ 30544 h 90364"/>
              <a:gd name="connsiteX176" fmla="*/ 906639 w 1783541"/>
              <a:gd name="connsiteY176" fmla="*/ 60512 h 90364"/>
              <a:gd name="connsiteX177" fmla="*/ 937298 w 1783541"/>
              <a:gd name="connsiteY177" fmla="*/ 89327 h 90364"/>
              <a:gd name="connsiteX178" fmla="*/ 851890 w 1783541"/>
              <a:gd name="connsiteY178" fmla="*/ 59936 h 90364"/>
              <a:gd name="connsiteX179" fmla="*/ 869295 w 1783541"/>
              <a:gd name="connsiteY179" fmla="*/ 39650 h 90364"/>
              <a:gd name="connsiteX180" fmla="*/ 884048 w 1783541"/>
              <a:gd name="connsiteY180" fmla="*/ 56593 h 90364"/>
              <a:gd name="connsiteX181" fmla="*/ 884048 w 1783541"/>
              <a:gd name="connsiteY181" fmla="*/ 88405 h 90364"/>
              <a:gd name="connsiteX182" fmla="*/ 893500 w 1783541"/>
              <a:gd name="connsiteY182" fmla="*/ 88405 h 90364"/>
              <a:gd name="connsiteX183" fmla="*/ 893500 w 1783541"/>
              <a:gd name="connsiteY183" fmla="*/ 54979 h 90364"/>
              <a:gd name="connsiteX184" fmla="*/ 871600 w 1783541"/>
              <a:gd name="connsiteY184" fmla="*/ 30544 h 90364"/>
              <a:gd name="connsiteX185" fmla="*/ 851890 w 1783541"/>
              <a:gd name="connsiteY185" fmla="*/ 42185 h 90364"/>
              <a:gd name="connsiteX186" fmla="*/ 851890 w 1783541"/>
              <a:gd name="connsiteY186" fmla="*/ 31581 h 90364"/>
              <a:gd name="connsiteX187" fmla="*/ 842554 w 1783541"/>
              <a:gd name="connsiteY187" fmla="*/ 31581 h 90364"/>
              <a:gd name="connsiteX188" fmla="*/ 842554 w 1783541"/>
              <a:gd name="connsiteY188" fmla="*/ 88405 h 90364"/>
              <a:gd name="connsiteX189" fmla="*/ 851890 w 1783541"/>
              <a:gd name="connsiteY189" fmla="*/ 88405 h 90364"/>
              <a:gd name="connsiteX190" fmla="*/ 851890 w 1783541"/>
              <a:gd name="connsiteY190" fmla="*/ 59936 h 90364"/>
              <a:gd name="connsiteX191" fmla="*/ 818004 w 1783541"/>
              <a:gd name="connsiteY191" fmla="*/ 59936 h 90364"/>
              <a:gd name="connsiteX192" fmla="*/ 798294 w 1783541"/>
              <a:gd name="connsiteY192" fmla="*/ 80567 h 90364"/>
              <a:gd name="connsiteX193" fmla="*/ 778239 w 1783541"/>
              <a:gd name="connsiteY193" fmla="*/ 59936 h 90364"/>
              <a:gd name="connsiteX194" fmla="*/ 798294 w 1783541"/>
              <a:gd name="connsiteY194" fmla="*/ 39419 h 90364"/>
              <a:gd name="connsiteX195" fmla="*/ 818004 w 1783541"/>
              <a:gd name="connsiteY195" fmla="*/ 59936 h 90364"/>
              <a:gd name="connsiteX196" fmla="*/ 798410 w 1783541"/>
              <a:gd name="connsiteY196" fmla="*/ 89327 h 90364"/>
              <a:gd name="connsiteX197" fmla="*/ 827686 w 1783541"/>
              <a:gd name="connsiteY197" fmla="*/ 59820 h 90364"/>
              <a:gd name="connsiteX198" fmla="*/ 798410 w 1783541"/>
              <a:gd name="connsiteY198" fmla="*/ 30544 h 90364"/>
              <a:gd name="connsiteX199" fmla="*/ 768557 w 1783541"/>
              <a:gd name="connsiteY199" fmla="*/ 59820 h 90364"/>
              <a:gd name="connsiteX200" fmla="*/ 798410 w 1783541"/>
              <a:gd name="connsiteY200" fmla="*/ 89327 h 90364"/>
              <a:gd name="connsiteX201" fmla="*/ 713808 w 1783541"/>
              <a:gd name="connsiteY201" fmla="*/ 59936 h 90364"/>
              <a:gd name="connsiteX202" fmla="*/ 731213 w 1783541"/>
              <a:gd name="connsiteY202" fmla="*/ 39650 h 90364"/>
              <a:gd name="connsiteX203" fmla="*/ 745966 w 1783541"/>
              <a:gd name="connsiteY203" fmla="*/ 56593 h 90364"/>
              <a:gd name="connsiteX204" fmla="*/ 745966 w 1783541"/>
              <a:gd name="connsiteY204" fmla="*/ 88405 h 90364"/>
              <a:gd name="connsiteX205" fmla="*/ 755417 w 1783541"/>
              <a:gd name="connsiteY205" fmla="*/ 88405 h 90364"/>
              <a:gd name="connsiteX206" fmla="*/ 755417 w 1783541"/>
              <a:gd name="connsiteY206" fmla="*/ 54979 h 90364"/>
              <a:gd name="connsiteX207" fmla="*/ 733518 w 1783541"/>
              <a:gd name="connsiteY207" fmla="*/ 30544 h 90364"/>
              <a:gd name="connsiteX208" fmla="*/ 713808 w 1783541"/>
              <a:gd name="connsiteY208" fmla="*/ 42185 h 90364"/>
              <a:gd name="connsiteX209" fmla="*/ 713808 w 1783541"/>
              <a:gd name="connsiteY209" fmla="*/ 1959 h 90364"/>
              <a:gd name="connsiteX210" fmla="*/ 704472 w 1783541"/>
              <a:gd name="connsiteY210" fmla="*/ 1959 h 90364"/>
              <a:gd name="connsiteX211" fmla="*/ 704472 w 1783541"/>
              <a:gd name="connsiteY211" fmla="*/ 88405 h 90364"/>
              <a:gd name="connsiteX212" fmla="*/ 713808 w 1783541"/>
              <a:gd name="connsiteY212" fmla="*/ 88405 h 90364"/>
              <a:gd name="connsiteX213" fmla="*/ 713808 w 1783541"/>
              <a:gd name="connsiteY213" fmla="*/ 59936 h 90364"/>
              <a:gd name="connsiteX214" fmla="*/ 659751 w 1783541"/>
              <a:gd name="connsiteY214" fmla="*/ 10835 h 90364"/>
              <a:gd name="connsiteX215" fmla="*/ 680613 w 1783541"/>
              <a:gd name="connsiteY215" fmla="*/ 31466 h 90364"/>
              <a:gd name="connsiteX216" fmla="*/ 659751 w 1783541"/>
              <a:gd name="connsiteY216" fmla="*/ 52213 h 90364"/>
              <a:gd name="connsiteX217" fmla="*/ 646727 w 1783541"/>
              <a:gd name="connsiteY217" fmla="*/ 52213 h 90364"/>
              <a:gd name="connsiteX218" fmla="*/ 646727 w 1783541"/>
              <a:gd name="connsiteY218" fmla="*/ 10835 h 90364"/>
              <a:gd name="connsiteX219" fmla="*/ 659751 w 1783541"/>
              <a:gd name="connsiteY219" fmla="*/ 10835 h 90364"/>
              <a:gd name="connsiteX220" fmla="*/ 636930 w 1783541"/>
              <a:gd name="connsiteY220" fmla="*/ 88405 h 90364"/>
              <a:gd name="connsiteX221" fmla="*/ 646727 w 1783541"/>
              <a:gd name="connsiteY221" fmla="*/ 88405 h 90364"/>
              <a:gd name="connsiteX222" fmla="*/ 646727 w 1783541"/>
              <a:gd name="connsiteY222" fmla="*/ 61088 h 90364"/>
              <a:gd name="connsiteX223" fmla="*/ 659405 w 1783541"/>
              <a:gd name="connsiteY223" fmla="*/ 61088 h 90364"/>
              <a:gd name="connsiteX224" fmla="*/ 690641 w 1783541"/>
              <a:gd name="connsiteY224" fmla="*/ 31466 h 90364"/>
              <a:gd name="connsiteX225" fmla="*/ 659636 w 1783541"/>
              <a:gd name="connsiteY225" fmla="*/ 1959 h 90364"/>
              <a:gd name="connsiteX226" fmla="*/ 636930 w 1783541"/>
              <a:gd name="connsiteY226" fmla="*/ 1959 h 90364"/>
              <a:gd name="connsiteX227" fmla="*/ 636930 w 1783541"/>
              <a:gd name="connsiteY227" fmla="*/ 88405 h 90364"/>
              <a:gd name="connsiteX228" fmla="*/ 608460 w 1783541"/>
              <a:gd name="connsiteY228" fmla="*/ 88405 h 90364"/>
              <a:gd name="connsiteX229" fmla="*/ 617912 w 1783541"/>
              <a:gd name="connsiteY229" fmla="*/ 88405 h 90364"/>
              <a:gd name="connsiteX230" fmla="*/ 617912 w 1783541"/>
              <a:gd name="connsiteY230" fmla="*/ 31581 h 90364"/>
              <a:gd name="connsiteX231" fmla="*/ 608460 w 1783541"/>
              <a:gd name="connsiteY231" fmla="*/ 31581 h 90364"/>
              <a:gd name="connsiteX232" fmla="*/ 608460 w 1783541"/>
              <a:gd name="connsiteY232" fmla="*/ 88405 h 90364"/>
              <a:gd name="connsiteX233" fmla="*/ 612494 w 1783541"/>
              <a:gd name="connsiteY233" fmla="*/ 20747 h 90364"/>
              <a:gd name="connsiteX234" fmla="*/ 616529 w 1783541"/>
              <a:gd name="connsiteY234" fmla="*/ 19364 h 90364"/>
              <a:gd name="connsiteX235" fmla="*/ 623329 w 1783541"/>
              <a:gd name="connsiteY235" fmla="*/ 14638 h 90364"/>
              <a:gd name="connsiteX236" fmla="*/ 616529 w 1783541"/>
              <a:gd name="connsiteY236" fmla="*/ 9797 h 90364"/>
              <a:gd name="connsiteX237" fmla="*/ 612494 w 1783541"/>
              <a:gd name="connsiteY237" fmla="*/ 8529 h 90364"/>
              <a:gd name="connsiteX238" fmla="*/ 606501 w 1783541"/>
              <a:gd name="connsiteY238" fmla="*/ 14753 h 90364"/>
              <a:gd name="connsiteX239" fmla="*/ 612494 w 1783541"/>
              <a:gd name="connsiteY239" fmla="*/ 20747 h 90364"/>
              <a:gd name="connsiteX240" fmla="*/ 551176 w 1783541"/>
              <a:gd name="connsiteY240" fmla="*/ 61203 h 90364"/>
              <a:gd name="connsiteX241" fmla="*/ 571923 w 1783541"/>
              <a:gd name="connsiteY241" fmla="*/ 41148 h 90364"/>
              <a:gd name="connsiteX242" fmla="*/ 571923 w 1783541"/>
              <a:gd name="connsiteY242" fmla="*/ 30544 h 90364"/>
              <a:gd name="connsiteX243" fmla="*/ 551176 w 1783541"/>
              <a:gd name="connsiteY243" fmla="*/ 44260 h 90364"/>
              <a:gd name="connsiteX244" fmla="*/ 551176 w 1783541"/>
              <a:gd name="connsiteY244" fmla="*/ 31581 h 90364"/>
              <a:gd name="connsiteX245" fmla="*/ 541840 w 1783541"/>
              <a:gd name="connsiteY245" fmla="*/ 31581 h 90364"/>
              <a:gd name="connsiteX246" fmla="*/ 541840 w 1783541"/>
              <a:gd name="connsiteY246" fmla="*/ 88405 h 90364"/>
              <a:gd name="connsiteX247" fmla="*/ 551176 w 1783541"/>
              <a:gd name="connsiteY247" fmla="*/ 88405 h 90364"/>
              <a:gd name="connsiteX248" fmla="*/ 551176 w 1783541"/>
              <a:gd name="connsiteY248" fmla="*/ 61203 h 90364"/>
              <a:gd name="connsiteX249" fmla="*/ 517289 w 1783541"/>
              <a:gd name="connsiteY249" fmla="*/ 59936 h 90364"/>
              <a:gd name="connsiteX250" fmla="*/ 497580 w 1783541"/>
              <a:gd name="connsiteY250" fmla="*/ 80567 h 90364"/>
              <a:gd name="connsiteX251" fmla="*/ 477524 w 1783541"/>
              <a:gd name="connsiteY251" fmla="*/ 59936 h 90364"/>
              <a:gd name="connsiteX252" fmla="*/ 497580 w 1783541"/>
              <a:gd name="connsiteY252" fmla="*/ 39419 h 90364"/>
              <a:gd name="connsiteX253" fmla="*/ 517289 w 1783541"/>
              <a:gd name="connsiteY253" fmla="*/ 59936 h 90364"/>
              <a:gd name="connsiteX254" fmla="*/ 497695 w 1783541"/>
              <a:gd name="connsiteY254" fmla="*/ 89327 h 90364"/>
              <a:gd name="connsiteX255" fmla="*/ 526971 w 1783541"/>
              <a:gd name="connsiteY255" fmla="*/ 59820 h 90364"/>
              <a:gd name="connsiteX256" fmla="*/ 497695 w 1783541"/>
              <a:gd name="connsiteY256" fmla="*/ 30544 h 90364"/>
              <a:gd name="connsiteX257" fmla="*/ 467842 w 1783541"/>
              <a:gd name="connsiteY257" fmla="*/ 59820 h 90364"/>
              <a:gd name="connsiteX258" fmla="*/ 497695 w 1783541"/>
              <a:gd name="connsiteY258" fmla="*/ 89327 h 90364"/>
              <a:gd name="connsiteX259" fmla="*/ 397188 w 1783541"/>
              <a:gd name="connsiteY259" fmla="*/ 39419 h 90364"/>
              <a:gd name="connsiteX260" fmla="*/ 417128 w 1783541"/>
              <a:gd name="connsiteY260" fmla="*/ 60166 h 90364"/>
              <a:gd name="connsiteX261" fmla="*/ 397188 w 1783541"/>
              <a:gd name="connsiteY261" fmla="*/ 80567 h 90364"/>
              <a:gd name="connsiteX262" fmla="*/ 377478 w 1783541"/>
              <a:gd name="connsiteY262" fmla="*/ 60166 h 90364"/>
              <a:gd name="connsiteX263" fmla="*/ 397188 w 1783541"/>
              <a:gd name="connsiteY263" fmla="*/ 39419 h 90364"/>
              <a:gd name="connsiteX264" fmla="*/ 417128 w 1783541"/>
              <a:gd name="connsiteY264" fmla="*/ 88405 h 90364"/>
              <a:gd name="connsiteX265" fmla="*/ 426579 w 1783541"/>
              <a:gd name="connsiteY265" fmla="*/ 88405 h 90364"/>
              <a:gd name="connsiteX266" fmla="*/ 426579 w 1783541"/>
              <a:gd name="connsiteY266" fmla="*/ 1959 h 90364"/>
              <a:gd name="connsiteX267" fmla="*/ 417128 w 1783541"/>
              <a:gd name="connsiteY267" fmla="*/ 1959 h 90364"/>
              <a:gd name="connsiteX268" fmla="*/ 417128 w 1783541"/>
              <a:gd name="connsiteY268" fmla="*/ 42416 h 90364"/>
              <a:gd name="connsiteX269" fmla="*/ 396381 w 1783541"/>
              <a:gd name="connsiteY269" fmla="*/ 30544 h 90364"/>
              <a:gd name="connsiteX270" fmla="*/ 367796 w 1783541"/>
              <a:gd name="connsiteY270" fmla="*/ 60281 h 90364"/>
              <a:gd name="connsiteX271" fmla="*/ 396381 w 1783541"/>
              <a:gd name="connsiteY271" fmla="*/ 89327 h 90364"/>
              <a:gd name="connsiteX272" fmla="*/ 417128 w 1783541"/>
              <a:gd name="connsiteY272" fmla="*/ 77685 h 90364"/>
              <a:gd name="connsiteX273" fmla="*/ 417128 w 1783541"/>
              <a:gd name="connsiteY273" fmla="*/ 88405 h 90364"/>
              <a:gd name="connsiteX274" fmla="*/ 343707 w 1783541"/>
              <a:gd name="connsiteY274" fmla="*/ 88405 h 90364"/>
              <a:gd name="connsiteX275" fmla="*/ 353158 w 1783541"/>
              <a:gd name="connsiteY275" fmla="*/ 88405 h 90364"/>
              <a:gd name="connsiteX276" fmla="*/ 353158 w 1783541"/>
              <a:gd name="connsiteY276" fmla="*/ 31581 h 90364"/>
              <a:gd name="connsiteX277" fmla="*/ 343707 w 1783541"/>
              <a:gd name="connsiteY277" fmla="*/ 31581 h 90364"/>
              <a:gd name="connsiteX278" fmla="*/ 343707 w 1783541"/>
              <a:gd name="connsiteY278" fmla="*/ 88405 h 90364"/>
              <a:gd name="connsiteX279" fmla="*/ 347741 w 1783541"/>
              <a:gd name="connsiteY279" fmla="*/ 20747 h 90364"/>
              <a:gd name="connsiteX280" fmla="*/ 351775 w 1783541"/>
              <a:gd name="connsiteY280" fmla="*/ 19364 h 90364"/>
              <a:gd name="connsiteX281" fmla="*/ 358575 w 1783541"/>
              <a:gd name="connsiteY281" fmla="*/ 14638 h 90364"/>
              <a:gd name="connsiteX282" fmla="*/ 351775 w 1783541"/>
              <a:gd name="connsiteY282" fmla="*/ 9797 h 90364"/>
              <a:gd name="connsiteX283" fmla="*/ 347741 w 1783541"/>
              <a:gd name="connsiteY283" fmla="*/ 8529 h 90364"/>
              <a:gd name="connsiteX284" fmla="*/ 341747 w 1783541"/>
              <a:gd name="connsiteY284" fmla="*/ 14753 h 90364"/>
              <a:gd name="connsiteX285" fmla="*/ 347741 w 1783541"/>
              <a:gd name="connsiteY285" fmla="*/ 20747 h 90364"/>
              <a:gd name="connsiteX286" fmla="*/ 319272 w 1783541"/>
              <a:gd name="connsiteY286" fmla="*/ 59936 h 90364"/>
              <a:gd name="connsiteX287" fmla="*/ 299562 w 1783541"/>
              <a:gd name="connsiteY287" fmla="*/ 80567 h 90364"/>
              <a:gd name="connsiteX288" fmla="*/ 279507 w 1783541"/>
              <a:gd name="connsiteY288" fmla="*/ 59936 h 90364"/>
              <a:gd name="connsiteX289" fmla="*/ 299562 w 1783541"/>
              <a:gd name="connsiteY289" fmla="*/ 39419 h 90364"/>
              <a:gd name="connsiteX290" fmla="*/ 319272 w 1783541"/>
              <a:gd name="connsiteY290" fmla="*/ 59936 h 90364"/>
              <a:gd name="connsiteX291" fmla="*/ 299677 w 1783541"/>
              <a:gd name="connsiteY291" fmla="*/ 89327 h 90364"/>
              <a:gd name="connsiteX292" fmla="*/ 328953 w 1783541"/>
              <a:gd name="connsiteY292" fmla="*/ 59820 h 90364"/>
              <a:gd name="connsiteX293" fmla="*/ 299677 w 1783541"/>
              <a:gd name="connsiteY293" fmla="*/ 30544 h 90364"/>
              <a:gd name="connsiteX294" fmla="*/ 269825 w 1783541"/>
              <a:gd name="connsiteY294" fmla="*/ 59820 h 90364"/>
              <a:gd name="connsiteX295" fmla="*/ 299677 w 1783541"/>
              <a:gd name="connsiteY295" fmla="*/ 89327 h 90364"/>
              <a:gd name="connsiteX296" fmla="*/ 243776 w 1783541"/>
              <a:gd name="connsiteY296" fmla="*/ 61203 h 90364"/>
              <a:gd name="connsiteX297" fmla="*/ 264523 w 1783541"/>
              <a:gd name="connsiteY297" fmla="*/ 41148 h 90364"/>
              <a:gd name="connsiteX298" fmla="*/ 264523 w 1783541"/>
              <a:gd name="connsiteY298" fmla="*/ 30544 h 90364"/>
              <a:gd name="connsiteX299" fmla="*/ 243776 w 1783541"/>
              <a:gd name="connsiteY299" fmla="*/ 44260 h 90364"/>
              <a:gd name="connsiteX300" fmla="*/ 243776 w 1783541"/>
              <a:gd name="connsiteY300" fmla="*/ 31581 h 90364"/>
              <a:gd name="connsiteX301" fmla="*/ 234440 w 1783541"/>
              <a:gd name="connsiteY301" fmla="*/ 31581 h 90364"/>
              <a:gd name="connsiteX302" fmla="*/ 234440 w 1783541"/>
              <a:gd name="connsiteY302" fmla="*/ 88405 h 90364"/>
              <a:gd name="connsiteX303" fmla="*/ 243776 w 1783541"/>
              <a:gd name="connsiteY303" fmla="*/ 88405 h 90364"/>
              <a:gd name="connsiteX304" fmla="*/ 243776 w 1783541"/>
              <a:gd name="connsiteY304" fmla="*/ 61203 h 90364"/>
              <a:gd name="connsiteX305" fmla="*/ 185915 w 1783541"/>
              <a:gd name="connsiteY305" fmla="*/ 39419 h 90364"/>
              <a:gd name="connsiteX306" fmla="*/ 205855 w 1783541"/>
              <a:gd name="connsiteY306" fmla="*/ 60166 h 90364"/>
              <a:gd name="connsiteX307" fmla="*/ 185915 w 1783541"/>
              <a:gd name="connsiteY307" fmla="*/ 80567 h 90364"/>
              <a:gd name="connsiteX308" fmla="*/ 166206 w 1783541"/>
              <a:gd name="connsiteY308" fmla="*/ 60166 h 90364"/>
              <a:gd name="connsiteX309" fmla="*/ 185915 w 1783541"/>
              <a:gd name="connsiteY309" fmla="*/ 39419 h 90364"/>
              <a:gd name="connsiteX310" fmla="*/ 205855 w 1783541"/>
              <a:gd name="connsiteY310" fmla="*/ 88405 h 90364"/>
              <a:gd name="connsiteX311" fmla="*/ 215307 w 1783541"/>
              <a:gd name="connsiteY311" fmla="*/ 88405 h 90364"/>
              <a:gd name="connsiteX312" fmla="*/ 215307 w 1783541"/>
              <a:gd name="connsiteY312" fmla="*/ 1959 h 90364"/>
              <a:gd name="connsiteX313" fmla="*/ 205855 w 1783541"/>
              <a:gd name="connsiteY313" fmla="*/ 1959 h 90364"/>
              <a:gd name="connsiteX314" fmla="*/ 205855 w 1783541"/>
              <a:gd name="connsiteY314" fmla="*/ 42416 h 90364"/>
              <a:gd name="connsiteX315" fmla="*/ 185108 w 1783541"/>
              <a:gd name="connsiteY315" fmla="*/ 30544 h 90364"/>
              <a:gd name="connsiteX316" fmla="*/ 156524 w 1783541"/>
              <a:gd name="connsiteY316" fmla="*/ 60281 h 90364"/>
              <a:gd name="connsiteX317" fmla="*/ 185108 w 1783541"/>
              <a:gd name="connsiteY317" fmla="*/ 89327 h 90364"/>
              <a:gd name="connsiteX318" fmla="*/ 205855 w 1783541"/>
              <a:gd name="connsiteY318" fmla="*/ 77685 h 90364"/>
              <a:gd name="connsiteX319" fmla="*/ 205855 w 1783541"/>
              <a:gd name="connsiteY319" fmla="*/ 88405 h 90364"/>
              <a:gd name="connsiteX320" fmla="*/ 101775 w 1783541"/>
              <a:gd name="connsiteY320" fmla="*/ 59936 h 90364"/>
              <a:gd name="connsiteX321" fmla="*/ 119179 w 1783541"/>
              <a:gd name="connsiteY321" fmla="*/ 39650 h 90364"/>
              <a:gd name="connsiteX322" fmla="*/ 133933 w 1783541"/>
              <a:gd name="connsiteY322" fmla="*/ 56593 h 90364"/>
              <a:gd name="connsiteX323" fmla="*/ 133933 w 1783541"/>
              <a:gd name="connsiteY323" fmla="*/ 88405 h 90364"/>
              <a:gd name="connsiteX324" fmla="*/ 143384 w 1783541"/>
              <a:gd name="connsiteY324" fmla="*/ 88405 h 90364"/>
              <a:gd name="connsiteX325" fmla="*/ 143384 w 1783541"/>
              <a:gd name="connsiteY325" fmla="*/ 54979 h 90364"/>
              <a:gd name="connsiteX326" fmla="*/ 121484 w 1783541"/>
              <a:gd name="connsiteY326" fmla="*/ 30544 h 90364"/>
              <a:gd name="connsiteX327" fmla="*/ 101775 w 1783541"/>
              <a:gd name="connsiteY327" fmla="*/ 42185 h 90364"/>
              <a:gd name="connsiteX328" fmla="*/ 101775 w 1783541"/>
              <a:gd name="connsiteY328" fmla="*/ 31581 h 90364"/>
              <a:gd name="connsiteX329" fmla="*/ 92439 w 1783541"/>
              <a:gd name="connsiteY329" fmla="*/ 31581 h 90364"/>
              <a:gd name="connsiteX330" fmla="*/ 92439 w 1783541"/>
              <a:gd name="connsiteY330" fmla="*/ 88405 h 90364"/>
              <a:gd name="connsiteX331" fmla="*/ 101775 w 1783541"/>
              <a:gd name="connsiteY331" fmla="*/ 88405 h 90364"/>
              <a:gd name="connsiteX332" fmla="*/ 101775 w 1783541"/>
              <a:gd name="connsiteY332" fmla="*/ 59936 h 90364"/>
              <a:gd name="connsiteX333" fmla="*/ 23398 w 1783541"/>
              <a:gd name="connsiteY333" fmla="*/ 60512 h 90364"/>
              <a:gd name="connsiteX334" fmla="*/ 40802 w 1783541"/>
              <a:gd name="connsiteY334" fmla="*/ 21784 h 90364"/>
              <a:gd name="connsiteX335" fmla="*/ 57976 w 1783541"/>
              <a:gd name="connsiteY335" fmla="*/ 60512 h 90364"/>
              <a:gd name="connsiteX336" fmla="*/ 23398 w 1783541"/>
              <a:gd name="connsiteY336" fmla="*/ 60512 h 90364"/>
              <a:gd name="connsiteX337" fmla="*/ 70539 w 1783541"/>
              <a:gd name="connsiteY337" fmla="*/ 88405 h 90364"/>
              <a:gd name="connsiteX338" fmla="*/ 81835 w 1783541"/>
              <a:gd name="connsiteY338" fmla="*/ 88405 h 90364"/>
              <a:gd name="connsiteX339" fmla="*/ 41033 w 1783541"/>
              <a:gd name="connsiteY339" fmla="*/ 0 h 90364"/>
              <a:gd name="connsiteX340" fmla="*/ 0 w 1783541"/>
              <a:gd name="connsiteY340" fmla="*/ 88405 h 90364"/>
              <a:gd name="connsiteX341" fmla="*/ 10834 w 1783541"/>
              <a:gd name="connsiteY341" fmla="*/ 88405 h 90364"/>
              <a:gd name="connsiteX342" fmla="*/ 19479 w 1783541"/>
              <a:gd name="connsiteY342" fmla="*/ 69041 h 90364"/>
              <a:gd name="connsiteX343" fmla="*/ 61895 w 1783541"/>
              <a:gd name="connsiteY343" fmla="*/ 69041 h 90364"/>
              <a:gd name="connsiteX344" fmla="*/ 70539 w 1783541"/>
              <a:gd name="connsiteY344" fmla="*/ 88405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1783541" h="90364">
                <a:moveTo>
                  <a:pt x="1738589" y="56016"/>
                </a:moveTo>
                <a:cubicBezTo>
                  <a:pt x="1739973" y="46335"/>
                  <a:pt x="1746197" y="39073"/>
                  <a:pt x="1756570" y="39073"/>
                </a:cubicBezTo>
                <a:cubicBezTo>
                  <a:pt x="1766944" y="39073"/>
                  <a:pt x="1772822" y="46335"/>
                  <a:pt x="1773629" y="56016"/>
                </a:cubicBezTo>
                <a:lnTo>
                  <a:pt x="1738589" y="56016"/>
                </a:lnTo>
                <a:close/>
                <a:moveTo>
                  <a:pt x="1759106" y="89327"/>
                </a:moveTo>
                <a:cubicBezTo>
                  <a:pt x="1766367" y="89327"/>
                  <a:pt x="1773283" y="87483"/>
                  <a:pt x="1779392" y="83333"/>
                </a:cubicBezTo>
                <a:lnTo>
                  <a:pt x="1779392" y="74343"/>
                </a:lnTo>
                <a:cubicBezTo>
                  <a:pt x="1773398" y="78608"/>
                  <a:pt x="1766367" y="80682"/>
                  <a:pt x="1759106" y="80682"/>
                </a:cubicBezTo>
                <a:cubicBezTo>
                  <a:pt x="1747810" y="80682"/>
                  <a:pt x="1739857" y="73767"/>
                  <a:pt x="1738359" y="63624"/>
                </a:cubicBezTo>
                <a:lnTo>
                  <a:pt x="1783310" y="63624"/>
                </a:lnTo>
                <a:cubicBezTo>
                  <a:pt x="1783310" y="62010"/>
                  <a:pt x="1783541" y="60512"/>
                  <a:pt x="1783541" y="58898"/>
                </a:cubicBezTo>
                <a:cubicBezTo>
                  <a:pt x="1783541" y="42647"/>
                  <a:pt x="1772937" y="30544"/>
                  <a:pt x="1756570" y="30544"/>
                </a:cubicBezTo>
                <a:cubicBezTo>
                  <a:pt x="1739281" y="30544"/>
                  <a:pt x="1728447" y="43453"/>
                  <a:pt x="1728447" y="60512"/>
                </a:cubicBezTo>
                <a:cubicBezTo>
                  <a:pt x="1728447" y="77570"/>
                  <a:pt x="1741356" y="89327"/>
                  <a:pt x="1759106" y="89327"/>
                </a:cubicBezTo>
                <a:moveTo>
                  <a:pt x="1673698" y="59936"/>
                </a:moveTo>
                <a:cubicBezTo>
                  <a:pt x="1673698" y="48640"/>
                  <a:pt x="1680613" y="39650"/>
                  <a:pt x="1691102" y="39650"/>
                </a:cubicBezTo>
                <a:cubicBezTo>
                  <a:pt x="1701015" y="39650"/>
                  <a:pt x="1705855" y="45528"/>
                  <a:pt x="1705855" y="56593"/>
                </a:cubicBezTo>
                <a:lnTo>
                  <a:pt x="1705855" y="88405"/>
                </a:lnTo>
                <a:lnTo>
                  <a:pt x="1715307" y="88405"/>
                </a:lnTo>
                <a:lnTo>
                  <a:pt x="1715307" y="54979"/>
                </a:lnTo>
                <a:cubicBezTo>
                  <a:pt x="1715307" y="40917"/>
                  <a:pt x="1707815" y="30544"/>
                  <a:pt x="1693407" y="30544"/>
                </a:cubicBezTo>
                <a:cubicBezTo>
                  <a:pt x="1684647" y="30544"/>
                  <a:pt x="1677732" y="35154"/>
                  <a:pt x="1673698" y="42185"/>
                </a:cubicBezTo>
                <a:lnTo>
                  <a:pt x="1673698" y="1959"/>
                </a:lnTo>
                <a:lnTo>
                  <a:pt x="1664361" y="1959"/>
                </a:lnTo>
                <a:lnTo>
                  <a:pt x="1664361" y="88405"/>
                </a:lnTo>
                <a:lnTo>
                  <a:pt x="1673698" y="88405"/>
                </a:lnTo>
                <a:lnTo>
                  <a:pt x="1673698" y="59936"/>
                </a:lnTo>
                <a:close/>
                <a:moveTo>
                  <a:pt x="1652605" y="85408"/>
                </a:moveTo>
                <a:lnTo>
                  <a:pt x="1652605" y="76302"/>
                </a:lnTo>
                <a:cubicBezTo>
                  <a:pt x="1648456" y="79184"/>
                  <a:pt x="1643845" y="80452"/>
                  <a:pt x="1639350" y="80452"/>
                </a:cubicBezTo>
                <a:cubicBezTo>
                  <a:pt x="1633011" y="80452"/>
                  <a:pt x="1628285" y="77340"/>
                  <a:pt x="1628285" y="69387"/>
                </a:cubicBezTo>
                <a:lnTo>
                  <a:pt x="1628285" y="40226"/>
                </a:lnTo>
                <a:lnTo>
                  <a:pt x="1651798" y="40226"/>
                </a:lnTo>
                <a:lnTo>
                  <a:pt x="1651798" y="31581"/>
                </a:lnTo>
                <a:lnTo>
                  <a:pt x="1628285" y="31581"/>
                </a:lnTo>
                <a:lnTo>
                  <a:pt x="1628285" y="13485"/>
                </a:lnTo>
                <a:lnTo>
                  <a:pt x="1618949" y="13485"/>
                </a:lnTo>
                <a:lnTo>
                  <a:pt x="1618949" y="68696"/>
                </a:lnTo>
                <a:cubicBezTo>
                  <a:pt x="1618949" y="84025"/>
                  <a:pt x="1626441" y="89327"/>
                  <a:pt x="1638428" y="89327"/>
                </a:cubicBezTo>
                <a:cubicBezTo>
                  <a:pt x="1643154" y="89327"/>
                  <a:pt x="1648571" y="88175"/>
                  <a:pt x="1652605" y="85408"/>
                </a:cubicBezTo>
                <a:moveTo>
                  <a:pt x="1544836" y="39419"/>
                </a:moveTo>
                <a:cubicBezTo>
                  <a:pt x="1556478" y="39419"/>
                  <a:pt x="1564777" y="48179"/>
                  <a:pt x="1564777" y="60166"/>
                </a:cubicBezTo>
                <a:cubicBezTo>
                  <a:pt x="1564777" y="72153"/>
                  <a:pt x="1556478" y="80567"/>
                  <a:pt x="1544836" y="80567"/>
                </a:cubicBezTo>
                <a:cubicBezTo>
                  <a:pt x="1533195" y="80567"/>
                  <a:pt x="1525127" y="71922"/>
                  <a:pt x="1525127" y="60166"/>
                </a:cubicBezTo>
                <a:cubicBezTo>
                  <a:pt x="1525127" y="48410"/>
                  <a:pt x="1533426" y="39419"/>
                  <a:pt x="1544836" y="39419"/>
                </a:cubicBezTo>
                <a:moveTo>
                  <a:pt x="1564777" y="88405"/>
                </a:moveTo>
                <a:lnTo>
                  <a:pt x="1574228" y="88405"/>
                </a:lnTo>
                <a:lnTo>
                  <a:pt x="1574228" y="31581"/>
                </a:lnTo>
                <a:lnTo>
                  <a:pt x="1564777" y="31581"/>
                </a:lnTo>
                <a:lnTo>
                  <a:pt x="1564777" y="42300"/>
                </a:lnTo>
                <a:cubicBezTo>
                  <a:pt x="1560512" y="35039"/>
                  <a:pt x="1553020" y="30544"/>
                  <a:pt x="1544030" y="30544"/>
                </a:cubicBezTo>
                <a:cubicBezTo>
                  <a:pt x="1527317" y="30544"/>
                  <a:pt x="1515445" y="43107"/>
                  <a:pt x="1515445" y="60281"/>
                </a:cubicBezTo>
                <a:cubicBezTo>
                  <a:pt x="1515445" y="77455"/>
                  <a:pt x="1527317" y="89327"/>
                  <a:pt x="1544030" y="89327"/>
                </a:cubicBezTo>
                <a:cubicBezTo>
                  <a:pt x="1553020" y="89327"/>
                  <a:pt x="1560512" y="84947"/>
                  <a:pt x="1564777" y="77801"/>
                </a:cubicBezTo>
                <a:lnTo>
                  <a:pt x="1564777" y="88405"/>
                </a:lnTo>
                <a:close/>
                <a:moveTo>
                  <a:pt x="1491356" y="88405"/>
                </a:moveTo>
                <a:lnTo>
                  <a:pt x="1500807" y="88405"/>
                </a:lnTo>
                <a:lnTo>
                  <a:pt x="1500807" y="31581"/>
                </a:lnTo>
                <a:lnTo>
                  <a:pt x="1491356" y="31581"/>
                </a:lnTo>
                <a:lnTo>
                  <a:pt x="1491356" y="88405"/>
                </a:lnTo>
                <a:close/>
                <a:moveTo>
                  <a:pt x="1495390" y="20747"/>
                </a:moveTo>
                <a:cubicBezTo>
                  <a:pt x="1496888" y="20747"/>
                  <a:pt x="1498156" y="20286"/>
                  <a:pt x="1499424" y="19364"/>
                </a:cubicBezTo>
                <a:lnTo>
                  <a:pt x="1506224" y="14638"/>
                </a:lnTo>
                <a:lnTo>
                  <a:pt x="1499424" y="9797"/>
                </a:lnTo>
                <a:cubicBezTo>
                  <a:pt x="1498156" y="8875"/>
                  <a:pt x="1496888" y="8529"/>
                  <a:pt x="1495390" y="8529"/>
                </a:cubicBezTo>
                <a:cubicBezTo>
                  <a:pt x="1492047" y="8529"/>
                  <a:pt x="1489396" y="11295"/>
                  <a:pt x="1489396" y="14753"/>
                </a:cubicBezTo>
                <a:cubicBezTo>
                  <a:pt x="1489396" y="18211"/>
                  <a:pt x="1492047" y="20747"/>
                  <a:pt x="1495390" y="20747"/>
                </a:cubicBezTo>
                <a:moveTo>
                  <a:pt x="1481097" y="31581"/>
                </a:moveTo>
                <a:lnTo>
                  <a:pt x="1471070" y="31581"/>
                </a:lnTo>
                <a:lnTo>
                  <a:pt x="1452743" y="70655"/>
                </a:lnTo>
                <a:lnTo>
                  <a:pt x="1434187" y="31581"/>
                </a:lnTo>
                <a:lnTo>
                  <a:pt x="1423237" y="31581"/>
                </a:lnTo>
                <a:lnTo>
                  <a:pt x="1452282" y="90365"/>
                </a:lnTo>
                <a:lnTo>
                  <a:pt x="1481097" y="31581"/>
                </a:lnTo>
                <a:close/>
                <a:moveTo>
                  <a:pt x="1350853" y="73536"/>
                </a:moveTo>
                <a:lnTo>
                  <a:pt x="1350853" y="83679"/>
                </a:lnTo>
                <a:cubicBezTo>
                  <a:pt x="1355809" y="87368"/>
                  <a:pt x="1362610" y="89327"/>
                  <a:pt x="1370101" y="89327"/>
                </a:cubicBezTo>
                <a:cubicBezTo>
                  <a:pt x="1382550" y="89327"/>
                  <a:pt x="1391194" y="82642"/>
                  <a:pt x="1391194" y="71922"/>
                </a:cubicBezTo>
                <a:cubicBezTo>
                  <a:pt x="1391194" y="65814"/>
                  <a:pt x="1387852" y="61434"/>
                  <a:pt x="1380590" y="58322"/>
                </a:cubicBezTo>
                <a:lnTo>
                  <a:pt x="1367105" y="52905"/>
                </a:lnTo>
                <a:cubicBezTo>
                  <a:pt x="1362610" y="51176"/>
                  <a:pt x="1360996" y="49101"/>
                  <a:pt x="1360996" y="45758"/>
                </a:cubicBezTo>
                <a:cubicBezTo>
                  <a:pt x="1360996" y="41033"/>
                  <a:pt x="1365261" y="38267"/>
                  <a:pt x="1371369" y="38267"/>
                </a:cubicBezTo>
                <a:cubicBezTo>
                  <a:pt x="1377017" y="38267"/>
                  <a:pt x="1383241" y="40917"/>
                  <a:pt x="1388428" y="45413"/>
                </a:cubicBezTo>
                <a:lnTo>
                  <a:pt x="1388428" y="35730"/>
                </a:lnTo>
                <a:cubicBezTo>
                  <a:pt x="1384048" y="32388"/>
                  <a:pt x="1377824" y="30544"/>
                  <a:pt x="1371254" y="30544"/>
                </a:cubicBezTo>
                <a:cubicBezTo>
                  <a:pt x="1359613" y="30544"/>
                  <a:pt x="1351660" y="36768"/>
                  <a:pt x="1351660" y="46680"/>
                </a:cubicBezTo>
                <a:cubicBezTo>
                  <a:pt x="1351660" y="53942"/>
                  <a:pt x="1355463" y="57976"/>
                  <a:pt x="1362495" y="60973"/>
                </a:cubicBezTo>
                <a:lnTo>
                  <a:pt x="1375864" y="66390"/>
                </a:lnTo>
                <a:cubicBezTo>
                  <a:pt x="1380129" y="68119"/>
                  <a:pt x="1381743" y="70539"/>
                  <a:pt x="1381743" y="73652"/>
                </a:cubicBezTo>
                <a:cubicBezTo>
                  <a:pt x="1381743" y="78838"/>
                  <a:pt x="1377017" y="81720"/>
                  <a:pt x="1370332" y="81720"/>
                </a:cubicBezTo>
                <a:cubicBezTo>
                  <a:pt x="1363647" y="81720"/>
                  <a:pt x="1356962" y="79184"/>
                  <a:pt x="1350853" y="73536"/>
                </a:cubicBezTo>
                <a:moveTo>
                  <a:pt x="1295182" y="56016"/>
                </a:moveTo>
                <a:cubicBezTo>
                  <a:pt x="1296566" y="46335"/>
                  <a:pt x="1302789" y="39073"/>
                  <a:pt x="1313163" y="39073"/>
                </a:cubicBezTo>
                <a:cubicBezTo>
                  <a:pt x="1323536" y="39073"/>
                  <a:pt x="1329414" y="46335"/>
                  <a:pt x="1330221" y="56016"/>
                </a:cubicBezTo>
                <a:lnTo>
                  <a:pt x="1295182" y="56016"/>
                </a:lnTo>
                <a:close/>
                <a:moveTo>
                  <a:pt x="1315698" y="89327"/>
                </a:moveTo>
                <a:cubicBezTo>
                  <a:pt x="1322960" y="89327"/>
                  <a:pt x="1329876" y="87483"/>
                  <a:pt x="1335984" y="83333"/>
                </a:cubicBezTo>
                <a:lnTo>
                  <a:pt x="1335984" y="74343"/>
                </a:lnTo>
                <a:cubicBezTo>
                  <a:pt x="1329991" y="78608"/>
                  <a:pt x="1322960" y="80682"/>
                  <a:pt x="1315698" y="80682"/>
                </a:cubicBezTo>
                <a:cubicBezTo>
                  <a:pt x="1304403" y="80682"/>
                  <a:pt x="1296450" y="73767"/>
                  <a:pt x="1294952" y="63624"/>
                </a:cubicBezTo>
                <a:lnTo>
                  <a:pt x="1339903" y="63624"/>
                </a:lnTo>
                <a:cubicBezTo>
                  <a:pt x="1340019" y="62010"/>
                  <a:pt x="1340134" y="60512"/>
                  <a:pt x="1340134" y="58898"/>
                </a:cubicBezTo>
                <a:cubicBezTo>
                  <a:pt x="1340134" y="42647"/>
                  <a:pt x="1329530" y="30544"/>
                  <a:pt x="1313163" y="30544"/>
                </a:cubicBezTo>
                <a:cubicBezTo>
                  <a:pt x="1295874" y="30544"/>
                  <a:pt x="1285039" y="43453"/>
                  <a:pt x="1285039" y="60512"/>
                </a:cubicBezTo>
                <a:cubicBezTo>
                  <a:pt x="1285039" y="77570"/>
                  <a:pt x="1297949" y="89327"/>
                  <a:pt x="1315698" y="89327"/>
                </a:cubicBezTo>
                <a:moveTo>
                  <a:pt x="1235593" y="59936"/>
                </a:moveTo>
                <a:cubicBezTo>
                  <a:pt x="1235593" y="47833"/>
                  <a:pt x="1244122" y="39419"/>
                  <a:pt x="1256224" y="39419"/>
                </a:cubicBezTo>
                <a:cubicBezTo>
                  <a:pt x="1263255" y="39419"/>
                  <a:pt x="1269364" y="41955"/>
                  <a:pt x="1273859" y="46680"/>
                </a:cubicBezTo>
                <a:lnTo>
                  <a:pt x="1273859" y="36307"/>
                </a:lnTo>
                <a:cubicBezTo>
                  <a:pt x="1268903" y="32504"/>
                  <a:pt x="1262564" y="30544"/>
                  <a:pt x="1255648" y="30544"/>
                </a:cubicBezTo>
                <a:cubicBezTo>
                  <a:pt x="1238359" y="30544"/>
                  <a:pt x="1225911" y="42647"/>
                  <a:pt x="1225911" y="59936"/>
                </a:cubicBezTo>
                <a:cubicBezTo>
                  <a:pt x="1225911" y="77225"/>
                  <a:pt x="1238013" y="89327"/>
                  <a:pt x="1255533" y="89327"/>
                </a:cubicBezTo>
                <a:cubicBezTo>
                  <a:pt x="1262333" y="89327"/>
                  <a:pt x="1268903" y="87713"/>
                  <a:pt x="1274435" y="84025"/>
                </a:cubicBezTo>
                <a:lnTo>
                  <a:pt x="1274435" y="74459"/>
                </a:lnTo>
                <a:cubicBezTo>
                  <a:pt x="1269479" y="78723"/>
                  <a:pt x="1263255" y="80567"/>
                  <a:pt x="1256339" y="80567"/>
                </a:cubicBezTo>
                <a:cubicBezTo>
                  <a:pt x="1244237" y="80567"/>
                  <a:pt x="1235593" y="71922"/>
                  <a:pt x="1235593" y="59936"/>
                </a:cubicBezTo>
                <a:moveTo>
                  <a:pt x="1201821" y="88405"/>
                </a:moveTo>
                <a:lnTo>
                  <a:pt x="1211272" y="88405"/>
                </a:lnTo>
                <a:lnTo>
                  <a:pt x="1211272" y="31581"/>
                </a:lnTo>
                <a:lnTo>
                  <a:pt x="1201821" y="31581"/>
                </a:lnTo>
                <a:lnTo>
                  <a:pt x="1201821" y="88405"/>
                </a:lnTo>
                <a:close/>
                <a:moveTo>
                  <a:pt x="1205855" y="20747"/>
                </a:moveTo>
                <a:cubicBezTo>
                  <a:pt x="1207354" y="20747"/>
                  <a:pt x="1208622" y="20286"/>
                  <a:pt x="1209889" y="19364"/>
                </a:cubicBezTo>
                <a:lnTo>
                  <a:pt x="1216690" y="14638"/>
                </a:lnTo>
                <a:lnTo>
                  <a:pt x="1209889" y="9797"/>
                </a:lnTo>
                <a:cubicBezTo>
                  <a:pt x="1208622" y="8875"/>
                  <a:pt x="1207354" y="8529"/>
                  <a:pt x="1205855" y="8529"/>
                </a:cubicBezTo>
                <a:cubicBezTo>
                  <a:pt x="1202513" y="8529"/>
                  <a:pt x="1199862" y="11295"/>
                  <a:pt x="1199862" y="14753"/>
                </a:cubicBezTo>
                <a:cubicBezTo>
                  <a:pt x="1199862" y="18211"/>
                  <a:pt x="1202513" y="20747"/>
                  <a:pt x="1205855" y="20747"/>
                </a:cubicBezTo>
                <a:moveTo>
                  <a:pt x="1191563" y="31581"/>
                </a:moveTo>
                <a:lnTo>
                  <a:pt x="1181535" y="31581"/>
                </a:lnTo>
                <a:lnTo>
                  <a:pt x="1163209" y="70655"/>
                </a:lnTo>
                <a:lnTo>
                  <a:pt x="1144652" y="31581"/>
                </a:lnTo>
                <a:lnTo>
                  <a:pt x="1133702" y="31581"/>
                </a:lnTo>
                <a:lnTo>
                  <a:pt x="1162748" y="90365"/>
                </a:lnTo>
                <a:lnTo>
                  <a:pt x="1191563" y="31581"/>
                </a:lnTo>
                <a:close/>
                <a:moveTo>
                  <a:pt x="1082527" y="56016"/>
                </a:moveTo>
                <a:cubicBezTo>
                  <a:pt x="1083910" y="46335"/>
                  <a:pt x="1090134" y="39073"/>
                  <a:pt x="1100507" y="39073"/>
                </a:cubicBezTo>
                <a:cubicBezTo>
                  <a:pt x="1110881" y="39073"/>
                  <a:pt x="1116759" y="46335"/>
                  <a:pt x="1117566" y="56016"/>
                </a:cubicBezTo>
                <a:lnTo>
                  <a:pt x="1082527" y="56016"/>
                </a:lnTo>
                <a:close/>
                <a:moveTo>
                  <a:pt x="1103043" y="89327"/>
                </a:moveTo>
                <a:cubicBezTo>
                  <a:pt x="1110305" y="89327"/>
                  <a:pt x="1117220" y="87483"/>
                  <a:pt x="1123329" y="83333"/>
                </a:cubicBezTo>
                <a:lnTo>
                  <a:pt x="1123329" y="74343"/>
                </a:lnTo>
                <a:cubicBezTo>
                  <a:pt x="1117335" y="78608"/>
                  <a:pt x="1110305" y="80682"/>
                  <a:pt x="1103043" y="80682"/>
                </a:cubicBezTo>
                <a:cubicBezTo>
                  <a:pt x="1091747" y="80682"/>
                  <a:pt x="1083794" y="73767"/>
                  <a:pt x="1082296" y="63624"/>
                </a:cubicBezTo>
                <a:lnTo>
                  <a:pt x="1127248" y="63624"/>
                </a:lnTo>
                <a:cubicBezTo>
                  <a:pt x="1127248" y="62010"/>
                  <a:pt x="1127478" y="60512"/>
                  <a:pt x="1127478" y="58898"/>
                </a:cubicBezTo>
                <a:cubicBezTo>
                  <a:pt x="1127478" y="42647"/>
                  <a:pt x="1116874" y="30544"/>
                  <a:pt x="1100507" y="30544"/>
                </a:cubicBezTo>
                <a:cubicBezTo>
                  <a:pt x="1083218" y="30544"/>
                  <a:pt x="1072384" y="43453"/>
                  <a:pt x="1072384" y="60512"/>
                </a:cubicBezTo>
                <a:cubicBezTo>
                  <a:pt x="1072384" y="77570"/>
                  <a:pt x="1085293" y="89327"/>
                  <a:pt x="1103043" y="89327"/>
                </a:cubicBezTo>
                <a:moveTo>
                  <a:pt x="1028239" y="39419"/>
                </a:moveTo>
                <a:cubicBezTo>
                  <a:pt x="1039880" y="39419"/>
                  <a:pt x="1048179" y="48179"/>
                  <a:pt x="1048179" y="60166"/>
                </a:cubicBezTo>
                <a:cubicBezTo>
                  <a:pt x="1048179" y="72153"/>
                  <a:pt x="1039880" y="80567"/>
                  <a:pt x="1028239" y="80567"/>
                </a:cubicBezTo>
                <a:cubicBezTo>
                  <a:pt x="1016598" y="80567"/>
                  <a:pt x="1008529" y="71922"/>
                  <a:pt x="1008529" y="60166"/>
                </a:cubicBezTo>
                <a:cubicBezTo>
                  <a:pt x="1008529" y="48410"/>
                  <a:pt x="1016828" y="39419"/>
                  <a:pt x="1028239" y="39419"/>
                </a:cubicBezTo>
                <a:moveTo>
                  <a:pt x="1048179" y="88405"/>
                </a:moveTo>
                <a:lnTo>
                  <a:pt x="1057630" y="88405"/>
                </a:lnTo>
                <a:lnTo>
                  <a:pt x="1057630" y="1959"/>
                </a:lnTo>
                <a:lnTo>
                  <a:pt x="1048179" y="1959"/>
                </a:lnTo>
                <a:lnTo>
                  <a:pt x="1048179" y="42416"/>
                </a:lnTo>
                <a:cubicBezTo>
                  <a:pt x="1043914" y="35039"/>
                  <a:pt x="1036538" y="30544"/>
                  <a:pt x="1027432" y="30544"/>
                </a:cubicBezTo>
                <a:cubicBezTo>
                  <a:pt x="1010719" y="30544"/>
                  <a:pt x="998847" y="43107"/>
                  <a:pt x="998847" y="60281"/>
                </a:cubicBezTo>
                <a:cubicBezTo>
                  <a:pt x="998847" y="77455"/>
                  <a:pt x="1010719" y="89327"/>
                  <a:pt x="1027432" y="89327"/>
                </a:cubicBezTo>
                <a:cubicBezTo>
                  <a:pt x="1036538" y="89327"/>
                  <a:pt x="1043914" y="84832"/>
                  <a:pt x="1048179" y="77685"/>
                </a:cubicBezTo>
                <a:lnTo>
                  <a:pt x="1048179" y="88405"/>
                </a:lnTo>
                <a:close/>
                <a:moveTo>
                  <a:pt x="916782" y="56016"/>
                </a:moveTo>
                <a:cubicBezTo>
                  <a:pt x="918165" y="46335"/>
                  <a:pt x="924389" y="39073"/>
                  <a:pt x="934763" y="39073"/>
                </a:cubicBezTo>
                <a:cubicBezTo>
                  <a:pt x="945136" y="39073"/>
                  <a:pt x="951014" y="46335"/>
                  <a:pt x="951821" y="56016"/>
                </a:cubicBezTo>
                <a:lnTo>
                  <a:pt x="916782" y="56016"/>
                </a:lnTo>
                <a:close/>
                <a:moveTo>
                  <a:pt x="937298" y="89327"/>
                </a:moveTo>
                <a:cubicBezTo>
                  <a:pt x="944560" y="89327"/>
                  <a:pt x="951476" y="87483"/>
                  <a:pt x="957584" y="83333"/>
                </a:cubicBezTo>
                <a:lnTo>
                  <a:pt x="957584" y="74343"/>
                </a:lnTo>
                <a:cubicBezTo>
                  <a:pt x="951591" y="78608"/>
                  <a:pt x="944560" y="80682"/>
                  <a:pt x="937298" y="80682"/>
                </a:cubicBezTo>
                <a:cubicBezTo>
                  <a:pt x="926003" y="80682"/>
                  <a:pt x="918050" y="73767"/>
                  <a:pt x="916552" y="63624"/>
                </a:cubicBezTo>
                <a:lnTo>
                  <a:pt x="961503" y="63624"/>
                </a:lnTo>
                <a:cubicBezTo>
                  <a:pt x="961503" y="62010"/>
                  <a:pt x="961734" y="60512"/>
                  <a:pt x="961734" y="58898"/>
                </a:cubicBezTo>
                <a:cubicBezTo>
                  <a:pt x="961734" y="42647"/>
                  <a:pt x="951130" y="30544"/>
                  <a:pt x="934763" y="30544"/>
                </a:cubicBezTo>
                <a:cubicBezTo>
                  <a:pt x="917474" y="30544"/>
                  <a:pt x="906639" y="43453"/>
                  <a:pt x="906639" y="60512"/>
                </a:cubicBezTo>
                <a:cubicBezTo>
                  <a:pt x="906639" y="77570"/>
                  <a:pt x="919548" y="89327"/>
                  <a:pt x="937298" y="89327"/>
                </a:cubicBezTo>
                <a:moveTo>
                  <a:pt x="851890" y="59936"/>
                </a:moveTo>
                <a:cubicBezTo>
                  <a:pt x="851890" y="48640"/>
                  <a:pt x="858806" y="39650"/>
                  <a:pt x="869295" y="39650"/>
                </a:cubicBezTo>
                <a:cubicBezTo>
                  <a:pt x="879207" y="39650"/>
                  <a:pt x="884048" y="45528"/>
                  <a:pt x="884048" y="56593"/>
                </a:cubicBezTo>
                <a:lnTo>
                  <a:pt x="884048" y="88405"/>
                </a:lnTo>
                <a:lnTo>
                  <a:pt x="893500" y="88405"/>
                </a:lnTo>
                <a:lnTo>
                  <a:pt x="893500" y="54979"/>
                </a:lnTo>
                <a:cubicBezTo>
                  <a:pt x="893500" y="40917"/>
                  <a:pt x="886007" y="30544"/>
                  <a:pt x="871600" y="30544"/>
                </a:cubicBezTo>
                <a:cubicBezTo>
                  <a:pt x="862840" y="30544"/>
                  <a:pt x="855924" y="35154"/>
                  <a:pt x="851890" y="42185"/>
                </a:cubicBezTo>
                <a:lnTo>
                  <a:pt x="851890" y="31581"/>
                </a:lnTo>
                <a:lnTo>
                  <a:pt x="842554" y="31581"/>
                </a:lnTo>
                <a:lnTo>
                  <a:pt x="842554" y="88405"/>
                </a:lnTo>
                <a:lnTo>
                  <a:pt x="851890" y="88405"/>
                </a:lnTo>
                <a:lnTo>
                  <a:pt x="851890" y="59936"/>
                </a:lnTo>
                <a:close/>
                <a:moveTo>
                  <a:pt x="818004" y="59936"/>
                </a:moveTo>
                <a:cubicBezTo>
                  <a:pt x="818004" y="71922"/>
                  <a:pt x="809820" y="80567"/>
                  <a:pt x="798294" y="80567"/>
                </a:cubicBezTo>
                <a:cubicBezTo>
                  <a:pt x="786768" y="80567"/>
                  <a:pt x="778239" y="71922"/>
                  <a:pt x="778239" y="59936"/>
                </a:cubicBezTo>
                <a:cubicBezTo>
                  <a:pt x="778239" y="47948"/>
                  <a:pt x="786538" y="39419"/>
                  <a:pt x="798294" y="39419"/>
                </a:cubicBezTo>
                <a:cubicBezTo>
                  <a:pt x="810051" y="39419"/>
                  <a:pt x="818004" y="48063"/>
                  <a:pt x="818004" y="59936"/>
                </a:cubicBezTo>
                <a:moveTo>
                  <a:pt x="798410" y="89327"/>
                </a:moveTo>
                <a:cubicBezTo>
                  <a:pt x="815468" y="89327"/>
                  <a:pt x="827686" y="76994"/>
                  <a:pt x="827686" y="59820"/>
                </a:cubicBezTo>
                <a:cubicBezTo>
                  <a:pt x="827686" y="42647"/>
                  <a:pt x="815468" y="30544"/>
                  <a:pt x="798410" y="30544"/>
                </a:cubicBezTo>
                <a:cubicBezTo>
                  <a:pt x="781351" y="30544"/>
                  <a:pt x="768557" y="42877"/>
                  <a:pt x="768557" y="59820"/>
                </a:cubicBezTo>
                <a:cubicBezTo>
                  <a:pt x="768557" y="76763"/>
                  <a:pt x="781121" y="89327"/>
                  <a:pt x="798410" y="89327"/>
                </a:cubicBezTo>
                <a:moveTo>
                  <a:pt x="713808" y="59936"/>
                </a:moveTo>
                <a:cubicBezTo>
                  <a:pt x="713808" y="48640"/>
                  <a:pt x="720724" y="39650"/>
                  <a:pt x="731213" y="39650"/>
                </a:cubicBezTo>
                <a:cubicBezTo>
                  <a:pt x="741125" y="39650"/>
                  <a:pt x="745966" y="45528"/>
                  <a:pt x="745966" y="56593"/>
                </a:cubicBezTo>
                <a:lnTo>
                  <a:pt x="745966" y="88405"/>
                </a:lnTo>
                <a:lnTo>
                  <a:pt x="755417" y="88405"/>
                </a:lnTo>
                <a:lnTo>
                  <a:pt x="755417" y="54979"/>
                </a:lnTo>
                <a:cubicBezTo>
                  <a:pt x="755417" y="40917"/>
                  <a:pt x="747925" y="30544"/>
                  <a:pt x="733518" y="30544"/>
                </a:cubicBezTo>
                <a:cubicBezTo>
                  <a:pt x="724758" y="30544"/>
                  <a:pt x="717842" y="35154"/>
                  <a:pt x="713808" y="42185"/>
                </a:cubicBezTo>
                <a:lnTo>
                  <a:pt x="713808" y="1959"/>
                </a:lnTo>
                <a:lnTo>
                  <a:pt x="704472" y="1959"/>
                </a:lnTo>
                <a:lnTo>
                  <a:pt x="704472" y="88405"/>
                </a:lnTo>
                <a:lnTo>
                  <a:pt x="713808" y="88405"/>
                </a:lnTo>
                <a:lnTo>
                  <a:pt x="713808" y="59936"/>
                </a:lnTo>
                <a:close/>
                <a:moveTo>
                  <a:pt x="659751" y="10835"/>
                </a:moveTo>
                <a:cubicBezTo>
                  <a:pt x="672430" y="10835"/>
                  <a:pt x="680613" y="19018"/>
                  <a:pt x="680613" y="31466"/>
                </a:cubicBezTo>
                <a:cubicBezTo>
                  <a:pt x="680613" y="43914"/>
                  <a:pt x="672430" y="52213"/>
                  <a:pt x="659751" y="52213"/>
                </a:cubicBezTo>
                <a:lnTo>
                  <a:pt x="646727" y="52213"/>
                </a:lnTo>
                <a:lnTo>
                  <a:pt x="646727" y="10835"/>
                </a:lnTo>
                <a:lnTo>
                  <a:pt x="659751" y="10835"/>
                </a:lnTo>
                <a:close/>
                <a:moveTo>
                  <a:pt x="636930" y="88405"/>
                </a:moveTo>
                <a:lnTo>
                  <a:pt x="646727" y="88405"/>
                </a:lnTo>
                <a:lnTo>
                  <a:pt x="646727" y="61088"/>
                </a:lnTo>
                <a:lnTo>
                  <a:pt x="659405" y="61088"/>
                </a:lnTo>
                <a:cubicBezTo>
                  <a:pt x="677847" y="61088"/>
                  <a:pt x="690641" y="49677"/>
                  <a:pt x="690641" y="31466"/>
                </a:cubicBezTo>
                <a:cubicBezTo>
                  <a:pt x="690641" y="13255"/>
                  <a:pt x="677847" y="1959"/>
                  <a:pt x="659636" y="1959"/>
                </a:cubicBezTo>
                <a:lnTo>
                  <a:pt x="636930" y="1959"/>
                </a:lnTo>
                <a:lnTo>
                  <a:pt x="636930" y="88405"/>
                </a:lnTo>
                <a:close/>
                <a:moveTo>
                  <a:pt x="608460" y="88405"/>
                </a:moveTo>
                <a:lnTo>
                  <a:pt x="617912" y="88405"/>
                </a:lnTo>
                <a:lnTo>
                  <a:pt x="617912" y="31581"/>
                </a:lnTo>
                <a:lnTo>
                  <a:pt x="608460" y="31581"/>
                </a:lnTo>
                <a:lnTo>
                  <a:pt x="608460" y="88405"/>
                </a:lnTo>
                <a:close/>
                <a:moveTo>
                  <a:pt x="612494" y="20747"/>
                </a:moveTo>
                <a:cubicBezTo>
                  <a:pt x="613993" y="20747"/>
                  <a:pt x="615260" y="20286"/>
                  <a:pt x="616529" y="19364"/>
                </a:cubicBezTo>
                <a:lnTo>
                  <a:pt x="623329" y="14638"/>
                </a:lnTo>
                <a:lnTo>
                  <a:pt x="616529" y="9797"/>
                </a:lnTo>
                <a:cubicBezTo>
                  <a:pt x="615260" y="8875"/>
                  <a:pt x="613993" y="8529"/>
                  <a:pt x="612494" y="8529"/>
                </a:cubicBezTo>
                <a:cubicBezTo>
                  <a:pt x="609152" y="8529"/>
                  <a:pt x="606501" y="11295"/>
                  <a:pt x="606501" y="14753"/>
                </a:cubicBezTo>
                <a:cubicBezTo>
                  <a:pt x="606501" y="18211"/>
                  <a:pt x="609152" y="20747"/>
                  <a:pt x="612494" y="20747"/>
                </a:cubicBezTo>
                <a:moveTo>
                  <a:pt x="551176" y="61203"/>
                </a:moveTo>
                <a:cubicBezTo>
                  <a:pt x="551176" y="47257"/>
                  <a:pt x="560627" y="39650"/>
                  <a:pt x="571923" y="41148"/>
                </a:cubicBezTo>
                <a:lnTo>
                  <a:pt x="571923" y="30544"/>
                </a:lnTo>
                <a:cubicBezTo>
                  <a:pt x="562817" y="30544"/>
                  <a:pt x="555440" y="35616"/>
                  <a:pt x="551176" y="44260"/>
                </a:cubicBezTo>
                <a:lnTo>
                  <a:pt x="551176" y="31581"/>
                </a:lnTo>
                <a:lnTo>
                  <a:pt x="541840" y="31581"/>
                </a:lnTo>
                <a:lnTo>
                  <a:pt x="541840" y="88405"/>
                </a:lnTo>
                <a:lnTo>
                  <a:pt x="551176" y="88405"/>
                </a:lnTo>
                <a:lnTo>
                  <a:pt x="551176" y="61203"/>
                </a:lnTo>
                <a:close/>
                <a:moveTo>
                  <a:pt x="517289" y="59936"/>
                </a:moveTo>
                <a:cubicBezTo>
                  <a:pt x="517289" y="71922"/>
                  <a:pt x="509106" y="80567"/>
                  <a:pt x="497580" y="80567"/>
                </a:cubicBezTo>
                <a:cubicBezTo>
                  <a:pt x="486054" y="80567"/>
                  <a:pt x="477524" y="71922"/>
                  <a:pt x="477524" y="59936"/>
                </a:cubicBezTo>
                <a:cubicBezTo>
                  <a:pt x="477524" y="47948"/>
                  <a:pt x="485823" y="39419"/>
                  <a:pt x="497580" y="39419"/>
                </a:cubicBezTo>
                <a:cubicBezTo>
                  <a:pt x="509336" y="39419"/>
                  <a:pt x="517289" y="48063"/>
                  <a:pt x="517289" y="59936"/>
                </a:cubicBezTo>
                <a:moveTo>
                  <a:pt x="497695" y="89327"/>
                </a:moveTo>
                <a:cubicBezTo>
                  <a:pt x="514753" y="89327"/>
                  <a:pt x="526971" y="76994"/>
                  <a:pt x="526971" y="59820"/>
                </a:cubicBezTo>
                <a:cubicBezTo>
                  <a:pt x="526971" y="42647"/>
                  <a:pt x="514753" y="30544"/>
                  <a:pt x="497695" y="30544"/>
                </a:cubicBezTo>
                <a:cubicBezTo>
                  <a:pt x="480636" y="30544"/>
                  <a:pt x="467842" y="42877"/>
                  <a:pt x="467842" y="59820"/>
                </a:cubicBezTo>
                <a:cubicBezTo>
                  <a:pt x="467842" y="76763"/>
                  <a:pt x="480406" y="89327"/>
                  <a:pt x="497695" y="89327"/>
                </a:cubicBezTo>
                <a:moveTo>
                  <a:pt x="397188" y="39419"/>
                </a:moveTo>
                <a:cubicBezTo>
                  <a:pt x="408829" y="39419"/>
                  <a:pt x="417128" y="48179"/>
                  <a:pt x="417128" y="60166"/>
                </a:cubicBezTo>
                <a:cubicBezTo>
                  <a:pt x="417128" y="72153"/>
                  <a:pt x="408829" y="80567"/>
                  <a:pt x="397188" y="80567"/>
                </a:cubicBezTo>
                <a:cubicBezTo>
                  <a:pt x="385546" y="80567"/>
                  <a:pt x="377478" y="71922"/>
                  <a:pt x="377478" y="60166"/>
                </a:cubicBezTo>
                <a:cubicBezTo>
                  <a:pt x="377478" y="48410"/>
                  <a:pt x="385777" y="39419"/>
                  <a:pt x="397188" y="39419"/>
                </a:cubicBezTo>
                <a:moveTo>
                  <a:pt x="417128" y="88405"/>
                </a:moveTo>
                <a:lnTo>
                  <a:pt x="426579" y="88405"/>
                </a:lnTo>
                <a:lnTo>
                  <a:pt x="426579" y="1959"/>
                </a:lnTo>
                <a:lnTo>
                  <a:pt x="417128" y="1959"/>
                </a:lnTo>
                <a:lnTo>
                  <a:pt x="417128" y="42416"/>
                </a:lnTo>
                <a:cubicBezTo>
                  <a:pt x="412863" y="35039"/>
                  <a:pt x="405486" y="30544"/>
                  <a:pt x="396381" y="30544"/>
                </a:cubicBezTo>
                <a:cubicBezTo>
                  <a:pt x="379668" y="30544"/>
                  <a:pt x="367796" y="43107"/>
                  <a:pt x="367796" y="60281"/>
                </a:cubicBezTo>
                <a:cubicBezTo>
                  <a:pt x="367796" y="77455"/>
                  <a:pt x="379668" y="89327"/>
                  <a:pt x="396381" y="89327"/>
                </a:cubicBezTo>
                <a:cubicBezTo>
                  <a:pt x="405486" y="89327"/>
                  <a:pt x="412863" y="84832"/>
                  <a:pt x="417128" y="77685"/>
                </a:cubicBezTo>
                <a:lnTo>
                  <a:pt x="417128" y="88405"/>
                </a:lnTo>
                <a:close/>
                <a:moveTo>
                  <a:pt x="343707" y="88405"/>
                </a:moveTo>
                <a:lnTo>
                  <a:pt x="353158" y="88405"/>
                </a:lnTo>
                <a:lnTo>
                  <a:pt x="353158" y="31581"/>
                </a:lnTo>
                <a:lnTo>
                  <a:pt x="343707" y="31581"/>
                </a:lnTo>
                <a:lnTo>
                  <a:pt x="343707" y="88405"/>
                </a:lnTo>
                <a:close/>
                <a:moveTo>
                  <a:pt x="347741" y="20747"/>
                </a:moveTo>
                <a:cubicBezTo>
                  <a:pt x="349239" y="20747"/>
                  <a:pt x="350507" y="20286"/>
                  <a:pt x="351775" y="19364"/>
                </a:cubicBezTo>
                <a:lnTo>
                  <a:pt x="358575" y="14638"/>
                </a:lnTo>
                <a:lnTo>
                  <a:pt x="351775" y="9797"/>
                </a:lnTo>
                <a:cubicBezTo>
                  <a:pt x="350507" y="8875"/>
                  <a:pt x="349239" y="8529"/>
                  <a:pt x="347741" y="8529"/>
                </a:cubicBezTo>
                <a:cubicBezTo>
                  <a:pt x="344398" y="8529"/>
                  <a:pt x="341747" y="11295"/>
                  <a:pt x="341747" y="14753"/>
                </a:cubicBezTo>
                <a:cubicBezTo>
                  <a:pt x="341747" y="18211"/>
                  <a:pt x="344398" y="20747"/>
                  <a:pt x="347741" y="20747"/>
                </a:cubicBezTo>
                <a:moveTo>
                  <a:pt x="319272" y="59936"/>
                </a:moveTo>
                <a:cubicBezTo>
                  <a:pt x="319272" y="71922"/>
                  <a:pt x="311088" y="80567"/>
                  <a:pt x="299562" y="80567"/>
                </a:cubicBezTo>
                <a:cubicBezTo>
                  <a:pt x="288036" y="80567"/>
                  <a:pt x="279507" y="71922"/>
                  <a:pt x="279507" y="59936"/>
                </a:cubicBezTo>
                <a:cubicBezTo>
                  <a:pt x="279507" y="47948"/>
                  <a:pt x="287805" y="39419"/>
                  <a:pt x="299562" y="39419"/>
                </a:cubicBezTo>
                <a:cubicBezTo>
                  <a:pt x="311319" y="39419"/>
                  <a:pt x="319272" y="48063"/>
                  <a:pt x="319272" y="59936"/>
                </a:cubicBezTo>
                <a:moveTo>
                  <a:pt x="299677" y="89327"/>
                </a:moveTo>
                <a:cubicBezTo>
                  <a:pt x="316736" y="89327"/>
                  <a:pt x="328953" y="76994"/>
                  <a:pt x="328953" y="59820"/>
                </a:cubicBezTo>
                <a:cubicBezTo>
                  <a:pt x="328953" y="42647"/>
                  <a:pt x="316736" y="30544"/>
                  <a:pt x="299677" y="30544"/>
                </a:cubicBezTo>
                <a:cubicBezTo>
                  <a:pt x="282619" y="30544"/>
                  <a:pt x="269825" y="42877"/>
                  <a:pt x="269825" y="59820"/>
                </a:cubicBezTo>
                <a:cubicBezTo>
                  <a:pt x="269825" y="76763"/>
                  <a:pt x="282388" y="89327"/>
                  <a:pt x="299677" y="89327"/>
                </a:cubicBezTo>
                <a:moveTo>
                  <a:pt x="243776" y="61203"/>
                </a:moveTo>
                <a:cubicBezTo>
                  <a:pt x="243776" y="47257"/>
                  <a:pt x="253227" y="39650"/>
                  <a:pt x="264523" y="41148"/>
                </a:cubicBezTo>
                <a:lnTo>
                  <a:pt x="264523" y="30544"/>
                </a:lnTo>
                <a:cubicBezTo>
                  <a:pt x="255417" y="30544"/>
                  <a:pt x="248040" y="35616"/>
                  <a:pt x="243776" y="44260"/>
                </a:cubicBezTo>
                <a:lnTo>
                  <a:pt x="243776" y="31581"/>
                </a:lnTo>
                <a:lnTo>
                  <a:pt x="234440" y="31581"/>
                </a:lnTo>
                <a:lnTo>
                  <a:pt x="234440" y="88405"/>
                </a:lnTo>
                <a:lnTo>
                  <a:pt x="243776" y="88405"/>
                </a:lnTo>
                <a:lnTo>
                  <a:pt x="243776" y="61203"/>
                </a:lnTo>
                <a:close/>
                <a:moveTo>
                  <a:pt x="185915" y="39419"/>
                </a:moveTo>
                <a:cubicBezTo>
                  <a:pt x="197557" y="39419"/>
                  <a:pt x="205855" y="48179"/>
                  <a:pt x="205855" y="60166"/>
                </a:cubicBezTo>
                <a:cubicBezTo>
                  <a:pt x="205855" y="72153"/>
                  <a:pt x="197557" y="80567"/>
                  <a:pt x="185915" y="80567"/>
                </a:cubicBezTo>
                <a:cubicBezTo>
                  <a:pt x="174274" y="80567"/>
                  <a:pt x="166206" y="71922"/>
                  <a:pt x="166206" y="60166"/>
                </a:cubicBezTo>
                <a:cubicBezTo>
                  <a:pt x="166206" y="48410"/>
                  <a:pt x="174504" y="39419"/>
                  <a:pt x="185915" y="39419"/>
                </a:cubicBezTo>
                <a:moveTo>
                  <a:pt x="205855" y="88405"/>
                </a:moveTo>
                <a:lnTo>
                  <a:pt x="215307" y="88405"/>
                </a:lnTo>
                <a:lnTo>
                  <a:pt x="215307" y="1959"/>
                </a:lnTo>
                <a:lnTo>
                  <a:pt x="205855" y="1959"/>
                </a:lnTo>
                <a:lnTo>
                  <a:pt x="205855" y="42416"/>
                </a:lnTo>
                <a:cubicBezTo>
                  <a:pt x="201591" y="35039"/>
                  <a:pt x="194214" y="30544"/>
                  <a:pt x="185108" y="30544"/>
                </a:cubicBezTo>
                <a:cubicBezTo>
                  <a:pt x="168396" y="30544"/>
                  <a:pt x="156524" y="43107"/>
                  <a:pt x="156524" y="60281"/>
                </a:cubicBezTo>
                <a:cubicBezTo>
                  <a:pt x="156524" y="77455"/>
                  <a:pt x="168396" y="89327"/>
                  <a:pt x="185108" y="89327"/>
                </a:cubicBezTo>
                <a:cubicBezTo>
                  <a:pt x="194214" y="89327"/>
                  <a:pt x="201591" y="84832"/>
                  <a:pt x="205855" y="77685"/>
                </a:cubicBezTo>
                <a:lnTo>
                  <a:pt x="205855" y="88405"/>
                </a:lnTo>
                <a:close/>
                <a:moveTo>
                  <a:pt x="101775" y="59936"/>
                </a:moveTo>
                <a:cubicBezTo>
                  <a:pt x="101775" y="48640"/>
                  <a:pt x="108691" y="39650"/>
                  <a:pt x="119179" y="39650"/>
                </a:cubicBezTo>
                <a:cubicBezTo>
                  <a:pt x="129092" y="39650"/>
                  <a:pt x="133933" y="45528"/>
                  <a:pt x="133933" y="56593"/>
                </a:cubicBezTo>
                <a:lnTo>
                  <a:pt x="133933" y="88405"/>
                </a:lnTo>
                <a:lnTo>
                  <a:pt x="143384" y="88405"/>
                </a:lnTo>
                <a:lnTo>
                  <a:pt x="143384" y="54979"/>
                </a:lnTo>
                <a:cubicBezTo>
                  <a:pt x="143384" y="40917"/>
                  <a:pt x="135892" y="30544"/>
                  <a:pt x="121484" y="30544"/>
                </a:cubicBezTo>
                <a:cubicBezTo>
                  <a:pt x="112725" y="30544"/>
                  <a:pt x="105809" y="35154"/>
                  <a:pt x="101775" y="42185"/>
                </a:cubicBezTo>
                <a:lnTo>
                  <a:pt x="101775" y="31581"/>
                </a:lnTo>
                <a:lnTo>
                  <a:pt x="92439" y="31581"/>
                </a:lnTo>
                <a:lnTo>
                  <a:pt x="92439" y="88405"/>
                </a:lnTo>
                <a:lnTo>
                  <a:pt x="101775" y="88405"/>
                </a:lnTo>
                <a:lnTo>
                  <a:pt x="101775" y="59936"/>
                </a:lnTo>
                <a:close/>
                <a:moveTo>
                  <a:pt x="23398" y="60512"/>
                </a:moveTo>
                <a:lnTo>
                  <a:pt x="40802" y="21784"/>
                </a:lnTo>
                <a:lnTo>
                  <a:pt x="57976" y="60512"/>
                </a:lnTo>
                <a:lnTo>
                  <a:pt x="23398" y="60512"/>
                </a:lnTo>
                <a:close/>
                <a:moveTo>
                  <a:pt x="70539" y="88405"/>
                </a:moveTo>
                <a:lnTo>
                  <a:pt x="81835" y="88405"/>
                </a:lnTo>
                <a:lnTo>
                  <a:pt x="41033" y="0"/>
                </a:lnTo>
                <a:lnTo>
                  <a:pt x="0" y="88405"/>
                </a:lnTo>
                <a:lnTo>
                  <a:pt x="10834" y="88405"/>
                </a:lnTo>
                <a:lnTo>
                  <a:pt x="19479" y="69041"/>
                </a:lnTo>
                <a:lnTo>
                  <a:pt x="61895" y="69041"/>
                </a:lnTo>
                <a:lnTo>
                  <a:pt x="70539" y="8840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7" name="Freeform: Shape 2036">
            <a:extLst>
              <a:ext uri="{FF2B5EF4-FFF2-40B4-BE49-F238E27FC236}">
                <a16:creationId xmlns:a16="http://schemas.microsoft.com/office/drawing/2014/main" id="{3685F4F0-014B-DD08-1ACA-7C95DE784557}"/>
              </a:ext>
            </a:extLst>
          </p:cNvPr>
          <p:cNvSpPr/>
          <p:nvPr/>
        </p:nvSpPr>
        <p:spPr>
          <a:xfrm>
            <a:off x="2371023" y="12517491"/>
            <a:ext cx="1282388" cy="116182"/>
          </a:xfrm>
          <a:custGeom>
            <a:avLst/>
            <a:gdLst>
              <a:gd name="connsiteX0" fmla="*/ 1242047 w 1282388"/>
              <a:gd name="connsiteY0" fmla="*/ 71576 h 116182"/>
              <a:gd name="connsiteX1" fmla="*/ 1242047 w 1282388"/>
              <a:gd name="connsiteY1" fmla="*/ 81719 h 116182"/>
              <a:gd name="connsiteX2" fmla="*/ 1261296 w 1282388"/>
              <a:gd name="connsiteY2" fmla="*/ 87367 h 116182"/>
              <a:gd name="connsiteX3" fmla="*/ 1282388 w 1282388"/>
              <a:gd name="connsiteY3" fmla="*/ 69964 h 116182"/>
              <a:gd name="connsiteX4" fmla="*/ 1271784 w 1282388"/>
              <a:gd name="connsiteY4" fmla="*/ 56363 h 116182"/>
              <a:gd name="connsiteX5" fmla="*/ 1258299 w 1282388"/>
              <a:gd name="connsiteY5" fmla="*/ 50946 h 116182"/>
              <a:gd name="connsiteX6" fmla="*/ 1252190 w 1282388"/>
              <a:gd name="connsiteY6" fmla="*/ 43799 h 116182"/>
              <a:gd name="connsiteX7" fmla="*/ 1262564 w 1282388"/>
              <a:gd name="connsiteY7" fmla="*/ 36307 h 116182"/>
              <a:gd name="connsiteX8" fmla="*/ 1279622 w 1282388"/>
              <a:gd name="connsiteY8" fmla="*/ 43453 h 116182"/>
              <a:gd name="connsiteX9" fmla="*/ 1279622 w 1282388"/>
              <a:gd name="connsiteY9" fmla="*/ 33771 h 116182"/>
              <a:gd name="connsiteX10" fmla="*/ 1262448 w 1282388"/>
              <a:gd name="connsiteY10" fmla="*/ 28585 h 116182"/>
              <a:gd name="connsiteX11" fmla="*/ 1242854 w 1282388"/>
              <a:gd name="connsiteY11" fmla="*/ 44721 h 116182"/>
              <a:gd name="connsiteX12" fmla="*/ 1253689 w 1282388"/>
              <a:gd name="connsiteY12" fmla="*/ 59013 h 116182"/>
              <a:gd name="connsiteX13" fmla="*/ 1267059 w 1282388"/>
              <a:gd name="connsiteY13" fmla="*/ 64430 h 116182"/>
              <a:gd name="connsiteX14" fmla="*/ 1272937 w 1282388"/>
              <a:gd name="connsiteY14" fmla="*/ 71692 h 116182"/>
              <a:gd name="connsiteX15" fmla="*/ 1261526 w 1282388"/>
              <a:gd name="connsiteY15" fmla="*/ 79761 h 116182"/>
              <a:gd name="connsiteX16" fmla="*/ 1242047 w 1282388"/>
              <a:gd name="connsiteY16" fmla="*/ 71576 h 116182"/>
              <a:gd name="connsiteX17" fmla="*/ 1217727 w 1282388"/>
              <a:gd name="connsiteY17" fmla="*/ 58207 h 116182"/>
              <a:gd name="connsiteX18" fmla="*/ 1197787 w 1282388"/>
              <a:gd name="connsiteY18" fmla="*/ 78608 h 116182"/>
              <a:gd name="connsiteX19" fmla="*/ 1178078 w 1282388"/>
              <a:gd name="connsiteY19" fmla="*/ 58207 h 116182"/>
              <a:gd name="connsiteX20" fmla="*/ 1197787 w 1282388"/>
              <a:gd name="connsiteY20" fmla="*/ 37460 h 116182"/>
              <a:gd name="connsiteX21" fmla="*/ 1217727 w 1282388"/>
              <a:gd name="connsiteY21" fmla="*/ 58207 h 116182"/>
              <a:gd name="connsiteX22" fmla="*/ 1227178 w 1282388"/>
              <a:gd name="connsiteY22" fmla="*/ 86907 h 116182"/>
              <a:gd name="connsiteX23" fmla="*/ 1227178 w 1282388"/>
              <a:gd name="connsiteY23" fmla="*/ 29622 h 116182"/>
              <a:gd name="connsiteX24" fmla="*/ 1217727 w 1282388"/>
              <a:gd name="connsiteY24" fmla="*/ 29622 h 116182"/>
              <a:gd name="connsiteX25" fmla="*/ 1217727 w 1282388"/>
              <a:gd name="connsiteY25" fmla="*/ 40457 h 116182"/>
              <a:gd name="connsiteX26" fmla="*/ 1196980 w 1282388"/>
              <a:gd name="connsiteY26" fmla="*/ 28585 h 116182"/>
              <a:gd name="connsiteX27" fmla="*/ 1168396 w 1282388"/>
              <a:gd name="connsiteY27" fmla="*/ 58322 h 116182"/>
              <a:gd name="connsiteX28" fmla="*/ 1196980 w 1282388"/>
              <a:gd name="connsiteY28" fmla="*/ 87367 h 116182"/>
              <a:gd name="connsiteX29" fmla="*/ 1217727 w 1282388"/>
              <a:gd name="connsiteY29" fmla="*/ 75841 h 116182"/>
              <a:gd name="connsiteX30" fmla="*/ 1217727 w 1282388"/>
              <a:gd name="connsiteY30" fmla="*/ 87598 h 116182"/>
              <a:gd name="connsiteX31" fmla="*/ 1197211 w 1282388"/>
              <a:gd name="connsiteY31" fmla="*/ 107308 h 116182"/>
              <a:gd name="connsiteX32" fmla="*/ 1174389 w 1282388"/>
              <a:gd name="connsiteY32" fmla="*/ 98548 h 116182"/>
              <a:gd name="connsiteX33" fmla="*/ 1174389 w 1282388"/>
              <a:gd name="connsiteY33" fmla="*/ 108922 h 116182"/>
              <a:gd name="connsiteX34" fmla="*/ 1197211 w 1282388"/>
              <a:gd name="connsiteY34" fmla="*/ 116182 h 116182"/>
              <a:gd name="connsiteX35" fmla="*/ 1227178 w 1282388"/>
              <a:gd name="connsiteY35" fmla="*/ 86907 h 116182"/>
              <a:gd name="connsiteX36" fmla="*/ 1113647 w 1282388"/>
              <a:gd name="connsiteY36" fmla="*/ 57976 h 116182"/>
              <a:gd name="connsiteX37" fmla="*/ 1131051 w 1282388"/>
              <a:gd name="connsiteY37" fmla="*/ 37690 h 116182"/>
              <a:gd name="connsiteX38" fmla="*/ 1145805 w 1282388"/>
              <a:gd name="connsiteY38" fmla="*/ 54633 h 116182"/>
              <a:gd name="connsiteX39" fmla="*/ 1145805 w 1282388"/>
              <a:gd name="connsiteY39" fmla="*/ 86445 h 116182"/>
              <a:gd name="connsiteX40" fmla="*/ 1155256 w 1282388"/>
              <a:gd name="connsiteY40" fmla="*/ 86445 h 116182"/>
              <a:gd name="connsiteX41" fmla="*/ 1155256 w 1282388"/>
              <a:gd name="connsiteY41" fmla="*/ 53020 h 116182"/>
              <a:gd name="connsiteX42" fmla="*/ 1133357 w 1282388"/>
              <a:gd name="connsiteY42" fmla="*/ 28585 h 116182"/>
              <a:gd name="connsiteX43" fmla="*/ 1113647 w 1282388"/>
              <a:gd name="connsiteY43" fmla="*/ 40226 h 116182"/>
              <a:gd name="connsiteX44" fmla="*/ 1113647 w 1282388"/>
              <a:gd name="connsiteY44" fmla="*/ 29622 h 116182"/>
              <a:gd name="connsiteX45" fmla="*/ 1104311 w 1282388"/>
              <a:gd name="connsiteY45" fmla="*/ 29622 h 116182"/>
              <a:gd name="connsiteX46" fmla="*/ 1104311 w 1282388"/>
              <a:gd name="connsiteY46" fmla="*/ 86445 h 116182"/>
              <a:gd name="connsiteX47" fmla="*/ 1113647 w 1282388"/>
              <a:gd name="connsiteY47" fmla="*/ 86445 h 116182"/>
              <a:gd name="connsiteX48" fmla="*/ 1113647 w 1282388"/>
              <a:gd name="connsiteY48" fmla="*/ 57976 h 116182"/>
              <a:gd name="connsiteX49" fmla="*/ 1075841 w 1282388"/>
              <a:gd name="connsiteY49" fmla="*/ 86445 h 116182"/>
              <a:gd name="connsiteX50" fmla="*/ 1085293 w 1282388"/>
              <a:gd name="connsiteY50" fmla="*/ 86445 h 116182"/>
              <a:gd name="connsiteX51" fmla="*/ 1085293 w 1282388"/>
              <a:gd name="connsiteY51" fmla="*/ 29622 h 116182"/>
              <a:gd name="connsiteX52" fmla="*/ 1075841 w 1282388"/>
              <a:gd name="connsiteY52" fmla="*/ 29622 h 116182"/>
              <a:gd name="connsiteX53" fmla="*/ 1075841 w 1282388"/>
              <a:gd name="connsiteY53" fmla="*/ 86445 h 116182"/>
              <a:gd name="connsiteX54" fmla="*/ 1079876 w 1282388"/>
              <a:gd name="connsiteY54" fmla="*/ 18788 h 116182"/>
              <a:gd name="connsiteX55" fmla="*/ 1083910 w 1282388"/>
              <a:gd name="connsiteY55" fmla="*/ 17404 h 116182"/>
              <a:gd name="connsiteX56" fmla="*/ 1090710 w 1282388"/>
              <a:gd name="connsiteY56" fmla="*/ 12679 h 116182"/>
              <a:gd name="connsiteX57" fmla="*/ 1083910 w 1282388"/>
              <a:gd name="connsiteY57" fmla="*/ 7838 h 116182"/>
              <a:gd name="connsiteX58" fmla="*/ 1079876 w 1282388"/>
              <a:gd name="connsiteY58" fmla="*/ 6570 h 116182"/>
              <a:gd name="connsiteX59" fmla="*/ 1073882 w 1282388"/>
              <a:gd name="connsiteY59" fmla="*/ 12794 h 116182"/>
              <a:gd name="connsiteX60" fmla="*/ 1079876 w 1282388"/>
              <a:gd name="connsiteY60" fmla="*/ 18788 h 116182"/>
              <a:gd name="connsiteX61" fmla="*/ 1064200 w 1282388"/>
              <a:gd name="connsiteY61" fmla="*/ 83448 h 116182"/>
              <a:gd name="connsiteX62" fmla="*/ 1064200 w 1282388"/>
              <a:gd name="connsiteY62" fmla="*/ 74344 h 116182"/>
              <a:gd name="connsiteX63" fmla="*/ 1050945 w 1282388"/>
              <a:gd name="connsiteY63" fmla="*/ 78493 h 116182"/>
              <a:gd name="connsiteX64" fmla="*/ 1039880 w 1282388"/>
              <a:gd name="connsiteY64" fmla="*/ 67427 h 116182"/>
              <a:gd name="connsiteX65" fmla="*/ 1039880 w 1282388"/>
              <a:gd name="connsiteY65" fmla="*/ 38267 h 116182"/>
              <a:gd name="connsiteX66" fmla="*/ 1063393 w 1282388"/>
              <a:gd name="connsiteY66" fmla="*/ 38267 h 116182"/>
              <a:gd name="connsiteX67" fmla="*/ 1063393 w 1282388"/>
              <a:gd name="connsiteY67" fmla="*/ 29622 h 116182"/>
              <a:gd name="connsiteX68" fmla="*/ 1039880 w 1282388"/>
              <a:gd name="connsiteY68" fmla="*/ 29622 h 116182"/>
              <a:gd name="connsiteX69" fmla="*/ 1039880 w 1282388"/>
              <a:gd name="connsiteY69" fmla="*/ 11526 h 116182"/>
              <a:gd name="connsiteX70" fmla="*/ 1030544 w 1282388"/>
              <a:gd name="connsiteY70" fmla="*/ 11526 h 116182"/>
              <a:gd name="connsiteX71" fmla="*/ 1030544 w 1282388"/>
              <a:gd name="connsiteY71" fmla="*/ 66736 h 116182"/>
              <a:gd name="connsiteX72" fmla="*/ 1050023 w 1282388"/>
              <a:gd name="connsiteY72" fmla="*/ 87367 h 116182"/>
              <a:gd name="connsiteX73" fmla="*/ 1064200 w 1282388"/>
              <a:gd name="connsiteY73" fmla="*/ 83448 h 116182"/>
              <a:gd name="connsiteX74" fmla="*/ 1019710 w 1282388"/>
              <a:gd name="connsiteY74" fmla="*/ 83448 h 116182"/>
              <a:gd name="connsiteX75" fmla="*/ 1019710 w 1282388"/>
              <a:gd name="connsiteY75" fmla="*/ 74344 h 116182"/>
              <a:gd name="connsiteX76" fmla="*/ 1006455 w 1282388"/>
              <a:gd name="connsiteY76" fmla="*/ 78493 h 116182"/>
              <a:gd name="connsiteX77" fmla="*/ 995390 w 1282388"/>
              <a:gd name="connsiteY77" fmla="*/ 67427 h 116182"/>
              <a:gd name="connsiteX78" fmla="*/ 995390 w 1282388"/>
              <a:gd name="connsiteY78" fmla="*/ 38267 h 116182"/>
              <a:gd name="connsiteX79" fmla="*/ 1018903 w 1282388"/>
              <a:gd name="connsiteY79" fmla="*/ 38267 h 116182"/>
              <a:gd name="connsiteX80" fmla="*/ 1018903 w 1282388"/>
              <a:gd name="connsiteY80" fmla="*/ 29622 h 116182"/>
              <a:gd name="connsiteX81" fmla="*/ 995390 w 1282388"/>
              <a:gd name="connsiteY81" fmla="*/ 29622 h 116182"/>
              <a:gd name="connsiteX82" fmla="*/ 995390 w 1282388"/>
              <a:gd name="connsiteY82" fmla="*/ 11526 h 116182"/>
              <a:gd name="connsiteX83" fmla="*/ 986054 w 1282388"/>
              <a:gd name="connsiteY83" fmla="*/ 11526 h 116182"/>
              <a:gd name="connsiteX84" fmla="*/ 986054 w 1282388"/>
              <a:gd name="connsiteY84" fmla="*/ 66736 h 116182"/>
              <a:gd name="connsiteX85" fmla="*/ 1005533 w 1282388"/>
              <a:gd name="connsiteY85" fmla="*/ 87367 h 116182"/>
              <a:gd name="connsiteX86" fmla="*/ 1019710 w 1282388"/>
              <a:gd name="connsiteY86" fmla="*/ 83448 h 116182"/>
              <a:gd name="connsiteX87" fmla="*/ 928078 w 1282388"/>
              <a:gd name="connsiteY87" fmla="*/ 54058 h 116182"/>
              <a:gd name="connsiteX88" fmla="*/ 946058 w 1282388"/>
              <a:gd name="connsiteY88" fmla="*/ 37114 h 116182"/>
              <a:gd name="connsiteX89" fmla="*/ 963117 w 1282388"/>
              <a:gd name="connsiteY89" fmla="*/ 54058 h 116182"/>
              <a:gd name="connsiteX90" fmla="*/ 928078 w 1282388"/>
              <a:gd name="connsiteY90" fmla="*/ 54058 h 116182"/>
              <a:gd name="connsiteX91" fmla="*/ 948594 w 1282388"/>
              <a:gd name="connsiteY91" fmla="*/ 87367 h 116182"/>
              <a:gd name="connsiteX92" fmla="*/ 968880 w 1282388"/>
              <a:gd name="connsiteY92" fmla="*/ 81375 h 116182"/>
              <a:gd name="connsiteX93" fmla="*/ 968880 w 1282388"/>
              <a:gd name="connsiteY93" fmla="*/ 72384 h 116182"/>
              <a:gd name="connsiteX94" fmla="*/ 948594 w 1282388"/>
              <a:gd name="connsiteY94" fmla="*/ 78722 h 116182"/>
              <a:gd name="connsiteX95" fmla="*/ 927847 w 1282388"/>
              <a:gd name="connsiteY95" fmla="*/ 61664 h 116182"/>
              <a:gd name="connsiteX96" fmla="*/ 972798 w 1282388"/>
              <a:gd name="connsiteY96" fmla="*/ 61664 h 116182"/>
              <a:gd name="connsiteX97" fmla="*/ 973029 w 1282388"/>
              <a:gd name="connsiteY97" fmla="*/ 56939 h 116182"/>
              <a:gd name="connsiteX98" fmla="*/ 946058 w 1282388"/>
              <a:gd name="connsiteY98" fmla="*/ 28585 h 116182"/>
              <a:gd name="connsiteX99" fmla="*/ 917935 w 1282388"/>
              <a:gd name="connsiteY99" fmla="*/ 58552 h 116182"/>
              <a:gd name="connsiteX100" fmla="*/ 948594 w 1282388"/>
              <a:gd name="connsiteY100" fmla="*/ 87367 h 116182"/>
              <a:gd name="connsiteX101" fmla="*/ 867681 w 1282388"/>
              <a:gd name="connsiteY101" fmla="*/ 71576 h 116182"/>
              <a:gd name="connsiteX102" fmla="*/ 867681 w 1282388"/>
              <a:gd name="connsiteY102" fmla="*/ 81719 h 116182"/>
              <a:gd name="connsiteX103" fmla="*/ 886930 w 1282388"/>
              <a:gd name="connsiteY103" fmla="*/ 87367 h 116182"/>
              <a:gd name="connsiteX104" fmla="*/ 908022 w 1282388"/>
              <a:gd name="connsiteY104" fmla="*/ 69964 h 116182"/>
              <a:gd name="connsiteX105" fmla="*/ 897418 w 1282388"/>
              <a:gd name="connsiteY105" fmla="*/ 56363 h 116182"/>
              <a:gd name="connsiteX106" fmla="*/ 883933 w 1282388"/>
              <a:gd name="connsiteY106" fmla="*/ 50946 h 116182"/>
              <a:gd name="connsiteX107" fmla="*/ 877824 w 1282388"/>
              <a:gd name="connsiteY107" fmla="*/ 43799 h 116182"/>
              <a:gd name="connsiteX108" fmla="*/ 888197 w 1282388"/>
              <a:gd name="connsiteY108" fmla="*/ 36307 h 116182"/>
              <a:gd name="connsiteX109" fmla="*/ 905256 w 1282388"/>
              <a:gd name="connsiteY109" fmla="*/ 43453 h 116182"/>
              <a:gd name="connsiteX110" fmla="*/ 905256 w 1282388"/>
              <a:gd name="connsiteY110" fmla="*/ 33771 h 116182"/>
              <a:gd name="connsiteX111" fmla="*/ 888082 w 1282388"/>
              <a:gd name="connsiteY111" fmla="*/ 28585 h 116182"/>
              <a:gd name="connsiteX112" fmla="*/ 868488 w 1282388"/>
              <a:gd name="connsiteY112" fmla="*/ 44721 h 116182"/>
              <a:gd name="connsiteX113" fmla="*/ 879322 w 1282388"/>
              <a:gd name="connsiteY113" fmla="*/ 59013 h 116182"/>
              <a:gd name="connsiteX114" fmla="*/ 892693 w 1282388"/>
              <a:gd name="connsiteY114" fmla="*/ 64430 h 116182"/>
              <a:gd name="connsiteX115" fmla="*/ 898571 w 1282388"/>
              <a:gd name="connsiteY115" fmla="*/ 71692 h 116182"/>
              <a:gd name="connsiteX116" fmla="*/ 887160 w 1282388"/>
              <a:gd name="connsiteY116" fmla="*/ 79761 h 116182"/>
              <a:gd name="connsiteX117" fmla="*/ 867681 w 1282388"/>
              <a:gd name="connsiteY117" fmla="*/ 71576 h 116182"/>
              <a:gd name="connsiteX118" fmla="*/ 821001 w 1282388"/>
              <a:gd name="connsiteY118" fmla="*/ 57976 h 116182"/>
              <a:gd name="connsiteX119" fmla="*/ 801291 w 1282388"/>
              <a:gd name="connsiteY119" fmla="*/ 78608 h 116182"/>
              <a:gd name="connsiteX120" fmla="*/ 781236 w 1282388"/>
              <a:gd name="connsiteY120" fmla="*/ 57976 h 116182"/>
              <a:gd name="connsiteX121" fmla="*/ 801291 w 1282388"/>
              <a:gd name="connsiteY121" fmla="*/ 37460 h 116182"/>
              <a:gd name="connsiteX122" fmla="*/ 821001 w 1282388"/>
              <a:gd name="connsiteY122" fmla="*/ 57976 h 116182"/>
              <a:gd name="connsiteX123" fmla="*/ 802098 w 1282388"/>
              <a:gd name="connsiteY123" fmla="*/ 87367 h 116182"/>
              <a:gd name="connsiteX124" fmla="*/ 830682 w 1282388"/>
              <a:gd name="connsiteY124" fmla="*/ 57861 h 116182"/>
              <a:gd name="connsiteX125" fmla="*/ 802098 w 1282388"/>
              <a:gd name="connsiteY125" fmla="*/ 28585 h 116182"/>
              <a:gd name="connsiteX126" fmla="*/ 781236 w 1282388"/>
              <a:gd name="connsiteY126" fmla="*/ 40457 h 116182"/>
              <a:gd name="connsiteX127" fmla="*/ 781236 w 1282388"/>
              <a:gd name="connsiteY127" fmla="*/ 29622 h 116182"/>
              <a:gd name="connsiteX128" fmla="*/ 771899 w 1282388"/>
              <a:gd name="connsiteY128" fmla="*/ 29622 h 116182"/>
              <a:gd name="connsiteX129" fmla="*/ 771899 w 1282388"/>
              <a:gd name="connsiteY129" fmla="*/ 115261 h 116182"/>
              <a:gd name="connsiteX130" fmla="*/ 781236 w 1282388"/>
              <a:gd name="connsiteY130" fmla="*/ 115261 h 116182"/>
              <a:gd name="connsiteX131" fmla="*/ 781236 w 1282388"/>
              <a:gd name="connsiteY131" fmla="*/ 75612 h 116182"/>
              <a:gd name="connsiteX132" fmla="*/ 802098 w 1282388"/>
              <a:gd name="connsiteY132" fmla="*/ 87367 h 116182"/>
              <a:gd name="connsiteX133" fmla="*/ 747464 w 1282388"/>
              <a:gd name="connsiteY133" fmla="*/ 57976 h 116182"/>
              <a:gd name="connsiteX134" fmla="*/ 727755 w 1282388"/>
              <a:gd name="connsiteY134" fmla="*/ 78608 h 116182"/>
              <a:gd name="connsiteX135" fmla="*/ 707699 w 1282388"/>
              <a:gd name="connsiteY135" fmla="*/ 57976 h 116182"/>
              <a:gd name="connsiteX136" fmla="*/ 727755 w 1282388"/>
              <a:gd name="connsiteY136" fmla="*/ 37460 h 116182"/>
              <a:gd name="connsiteX137" fmla="*/ 747464 w 1282388"/>
              <a:gd name="connsiteY137" fmla="*/ 57976 h 116182"/>
              <a:gd name="connsiteX138" fmla="*/ 728562 w 1282388"/>
              <a:gd name="connsiteY138" fmla="*/ 87367 h 116182"/>
              <a:gd name="connsiteX139" fmla="*/ 757146 w 1282388"/>
              <a:gd name="connsiteY139" fmla="*/ 57861 h 116182"/>
              <a:gd name="connsiteX140" fmla="*/ 728562 w 1282388"/>
              <a:gd name="connsiteY140" fmla="*/ 28585 h 116182"/>
              <a:gd name="connsiteX141" fmla="*/ 707699 w 1282388"/>
              <a:gd name="connsiteY141" fmla="*/ 40457 h 116182"/>
              <a:gd name="connsiteX142" fmla="*/ 707699 w 1282388"/>
              <a:gd name="connsiteY142" fmla="*/ 29622 h 116182"/>
              <a:gd name="connsiteX143" fmla="*/ 698363 w 1282388"/>
              <a:gd name="connsiteY143" fmla="*/ 29622 h 116182"/>
              <a:gd name="connsiteX144" fmla="*/ 698363 w 1282388"/>
              <a:gd name="connsiteY144" fmla="*/ 115261 h 116182"/>
              <a:gd name="connsiteX145" fmla="*/ 707699 w 1282388"/>
              <a:gd name="connsiteY145" fmla="*/ 115261 h 116182"/>
              <a:gd name="connsiteX146" fmla="*/ 707699 w 1282388"/>
              <a:gd name="connsiteY146" fmla="*/ 75612 h 116182"/>
              <a:gd name="connsiteX147" fmla="*/ 728562 w 1282388"/>
              <a:gd name="connsiteY147" fmla="*/ 87367 h 116182"/>
              <a:gd name="connsiteX148" fmla="*/ 649839 w 1282388"/>
              <a:gd name="connsiteY148" fmla="*/ 37460 h 116182"/>
              <a:gd name="connsiteX149" fmla="*/ 669779 w 1282388"/>
              <a:gd name="connsiteY149" fmla="*/ 58207 h 116182"/>
              <a:gd name="connsiteX150" fmla="*/ 649839 w 1282388"/>
              <a:gd name="connsiteY150" fmla="*/ 78608 h 116182"/>
              <a:gd name="connsiteX151" fmla="*/ 630129 w 1282388"/>
              <a:gd name="connsiteY151" fmla="*/ 58207 h 116182"/>
              <a:gd name="connsiteX152" fmla="*/ 649839 w 1282388"/>
              <a:gd name="connsiteY152" fmla="*/ 37460 h 116182"/>
              <a:gd name="connsiteX153" fmla="*/ 669779 w 1282388"/>
              <a:gd name="connsiteY153" fmla="*/ 86445 h 116182"/>
              <a:gd name="connsiteX154" fmla="*/ 679230 w 1282388"/>
              <a:gd name="connsiteY154" fmla="*/ 86445 h 116182"/>
              <a:gd name="connsiteX155" fmla="*/ 679230 w 1282388"/>
              <a:gd name="connsiteY155" fmla="*/ 29622 h 116182"/>
              <a:gd name="connsiteX156" fmla="*/ 669779 w 1282388"/>
              <a:gd name="connsiteY156" fmla="*/ 29622 h 116182"/>
              <a:gd name="connsiteX157" fmla="*/ 669779 w 1282388"/>
              <a:gd name="connsiteY157" fmla="*/ 40341 h 116182"/>
              <a:gd name="connsiteX158" fmla="*/ 649032 w 1282388"/>
              <a:gd name="connsiteY158" fmla="*/ 28585 h 116182"/>
              <a:gd name="connsiteX159" fmla="*/ 620447 w 1282388"/>
              <a:gd name="connsiteY159" fmla="*/ 58322 h 116182"/>
              <a:gd name="connsiteX160" fmla="*/ 649032 w 1282388"/>
              <a:gd name="connsiteY160" fmla="*/ 87367 h 116182"/>
              <a:gd name="connsiteX161" fmla="*/ 669779 w 1282388"/>
              <a:gd name="connsiteY161" fmla="*/ 75841 h 116182"/>
              <a:gd name="connsiteX162" fmla="*/ 669779 w 1282388"/>
              <a:gd name="connsiteY162" fmla="*/ 86445 h 116182"/>
              <a:gd name="connsiteX163" fmla="*/ 549793 w 1282388"/>
              <a:gd name="connsiteY163" fmla="*/ 37460 h 116182"/>
              <a:gd name="connsiteX164" fmla="*/ 569733 w 1282388"/>
              <a:gd name="connsiteY164" fmla="*/ 58207 h 116182"/>
              <a:gd name="connsiteX165" fmla="*/ 549793 w 1282388"/>
              <a:gd name="connsiteY165" fmla="*/ 78608 h 116182"/>
              <a:gd name="connsiteX166" fmla="*/ 530083 w 1282388"/>
              <a:gd name="connsiteY166" fmla="*/ 58207 h 116182"/>
              <a:gd name="connsiteX167" fmla="*/ 549793 w 1282388"/>
              <a:gd name="connsiteY167" fmla="*/ 37460 h 116182"/>
              <a:gd name="connsiteX168" fmla="*/ 569733 w 1282388"/>
              <a:gd name="connsiteY168" fmla="*/ 86445 h 116182"/>
              <a:gd name="connsiteX169" fmla="*/ 579184 w 1282388"/>
              <a:gd name="connsiteY169" fmla="*/ 86445 h 116182"/>
              <a:gd name="connsiteX170" fmla="*/ 579184 w 1282388"/>
              <a:gd name="connsiteY170" fmla="*/ 0 h 116182"/>
              <a:gd name="connsiteX171" fmla="*/ 569733 w 1282388"/>
              <a:gd name="connsiteY171" fmla="*/ 0 h 116182"/>
              <a:gd name="connsiteX172" fmla="*/ 569733 w 1282388"/>
              <a:gd name="connsiteY172" fmla="*/ 40457 h 116182"/>
              <a:gd name="connsiteX173" fmla="*/ 548986 w 1282388"/>
              <a:gd name="connsiteY173" fmla="*/ 28585 h 116182"/>
              <a:gd name="connsiteX174" fmla="*/ 520401 w 1282388"/>
              <a:gd name="connsiteY174" fmla="*/ 58322 h 116182"/>
              <a:gd name="connsiteX175" fmla="*/ 548986 w 1282388"/>
              <a:gd name="connsiteY175" fmla="*/ 87367 h 116182"/>
              <a:gd name="connsiteX176" fmla="*/ 569733 w 1282388"/>
              <a:gd name="connsiteY176" fmla="*/ 75727 h 116182"/>
              <a:gd name="connsiteX177" fmla="*/ 569733 w 1282388"/>
              <a:gd name="connsiteY177" fmla="*/ 86445 h 116182"/>
              <a:gd name="connsiteX178" fmla="*/ 465652 w 1282388"/>
              <a:gd name="connsiteY178" fmla="*/ 57976 h 116182"/>
              <a:gd name="connsiteX179" fmla="*/ 483057 w 1282388"/>
              <a:gd name="connsiteY179" fmla="*/ 37690 h 116182"/>
              <a:gd name="connsiteX180" fmla="*/ 497810 w 1282388"/>
              <a:gd name="connsiteY180" fmla="*/ 54633 h 116182"/>
              <a:gd name="connsiteX181" fmla="*/ 497810 w 1282388"/>
              <a:gd name="connsiteY181" fmla="*/ 86445 h 116182"/>
              <a:gd name="connsiteX182" fmla="*/ 507261 w 1282388"/>
              <a:gd name="connsiteY182" fmla="*/ 86445 h 116182"/>
              <a:gd name="connsiteX183" fmla="*/ 507261 w 1282388"/>
              <a:gd name="connsiteY183" fmla="*/ 53020 h 116182"/>
              <a:gd name="connsiteX184" fmla="*/ 485362 w 1282388"/>
              <a:gd name="connsiteY184" fmla="*/ 28585 h 116182"/>
              <a:gd name="connsiteX185" fmla="*/ 465652 w 1282388"/>
              <a:gd name="connsiteY185" fmla="*/ 40226 h 116182"/>
              <a:gd name="connsiteX186" fmla="*/ 465652 w 1282388"/>
              <a:gd name="connsiteY186" fmla="*/ 29622 h 116182"/>
              <a:gd name="connsiteX187" fmla="*/ 456316 w 1282388"/>
              <a:gd name="connsiteY187" fmla="*/ 29622 h 116182"/>
              <a:gd name="connsiteX188" fmla="*/ 456316 w 1282388"/>
              <a:gd name="connsiteY188" fmla="*/ 86445 h 116182"/>
              <a:gd name="connsiteX189" fmla="*/ 465652 w 1282388"/>
              <a:gd name="connsiteY189" fmla="*/ 86445 h 116182"/>
              <a:gd name="connsiteX190" fmla="*/ 465652 w 1282388"/>
              <a:gd name="connsiteY190" fmla="*/ 57976 h 116182"/>
              <a:gd name="connsiteX191" fmla="*/ 407792 w 1282388"/>
              <a:gd name="connsiteY191" fmla="*/ 37460 h 116182"/>
              <a:gd name="connsiteX192" fmla="*/ 427732 w 1282388"/>
              <a:gd name="connsiteY192" fmla="*/ 58207 h 116182"/>
              <a:gd name="connsiteX193" fmla="*/ 407792 w 1282388"/>
              <a:gd name="connsiteY193" fmla="*/ 78608 h 116182"/>
              <a:gd name="connsiteX194" fmla="*/ 388082 w 1282388"/>
              <a:gd name="connsiteY194" fmla="*/ 58207 h 116182"/>
              <a:gd name="connsiteX195" fmla="*/ 407792 w 1282388"/>
              <a:gd name="connsiteY195" fmla="*/ 37460 h 116182"/>
              <a:gd name="connsiteX196" fmla="*/ 427732 w 1282388"/>
              <a:gd name="connsiteY196" fmla="*/ 86445 h 116182"/>
              <a:gd name="connsiteX197" fmla="*/ 437183 w 1282388"/>
              <a:gd name="connsiteY197" fmla="*/ 86445 h 116182"/>
              <a:gd name="connsiteX198" fmla="*/ 437183 w 1282388"/>
              <a:gd name="connsiteY198" fmla="*/ 29622 h 116182"/>
              <a:gd name="connsiteX199" fmla="*/ 427732 w 1282388"/>
              <a:gd name="connsiteY199" fmla="*/ 29622 h 116182"/>
              <a:gd name="connsiteX200" fmla="*/ 427732 w 1282388"/>
              <a:gd name="connsiteY200" fmla="*/ 40341 h 116182"/>
              <a:gd name="connsiteX201" fmla="*/ 406985 w 1282388"/>
              <a:gd name="connsiteY201" fmla="*/ 28585 h 116182"/>
              <a:gd name="connsiteX202" fmla="*/ 378400 w 1282388"/>
              <a:gd name="connsiteY202" fmla="*/ 58322 h 116182"/>
              <a:gd name="connsiteX203" fmla="*/ 406985 w 1282388"/>
              <a:gd name="connsiteY203" fmla="*/ 87367 h 116182"/>
              <a:gd name="connsiteX204" fmla="*/ 427732 w 1282388"/>
              <a:gd name="connsiteY204" fmla="*/ 75841 h 116182"/>
              <a:gd name="connsiteX205" fmla="*/ 427732 w 1282388"/>
              <a:gd name="connsiteY205" fmla="*/ 86445 h 116182"/>
              <a:gd name="connsiteX206" fmla="*/ 296335 w 1282388"/>
              <a:gd name="connsiteY206" fmla="*/ 54058 h 116182"/>
              <a:gd name="connsiteX207" fmla="*/ 314315 w 1282388"/>
              <a:gd name="connsiteY207" fmla="*/ 37114 h 116182"/>
              <a:gd name="connsiteX208" fmla="*/ 331374 w 1282388"/>
              <a:gd name="connsiteY208" fmla="*/ 54058 h 116182"/>
              <a:gd name="connsiteX209" fmla="*/ 296335 w 1282388"/>
              <a:gd name="connsiteY209" fmla="*/ 54058 h 116182"/>
              <a:gd name="connsiteX210" fmla="*/ 316851 w 1282388"/>
              <a:gd name="connsiteY210" fmla="*/ 87367 h 116182"/>
              <a:gd name="connsiteX211" fmla="*/ 337137 w 1282388"/>
              <a:gd name="connsiteY211" fmla="*/ 81375 h 116182"/>
              <a:gd name="connsiteX212" fmla="*/ 337137 w 1282388"/>
              <a:gd name="connsiteY212" fmla="*/ 72384 h 116182"/>
              <a:gd name="connsiteX213" fmla="*/ 316851 w 1282388"/>
              <a:gd name="connsiteY213" fmla="*/ 78722 h 116182"/>
              <a:gd name="connsiteX214" fmla="*/ 296104 w 1282388"/>
              <a:gd name="connsiteY214" fmla="*/ 61664 h 116182"/>
              <a:gd name="connsiteX215" fmla="*/ 341056 w 1282388"/>
              <a:gd name="connsiteY215" fmla="*/ 61664 h 116182"/>
              <a:gd name="connsiteX216" fmla="*/ 341286 w 1282388"/>
              <a:gd name="connsiteY216" fmla="*/ 56939 h 116182"/>
              <a:gd name="connsiteX217" fmla="*/ 314315 w 1282388"/>
              <a:gd name="connsiteY217" fmla="*/ 28585 h 116182"/>
              <a:gd name="connsiteX218" fmla="*/ 286192 w 1282388"/>
              <a:gd name="connsiteY218" fmla="*/ 58552 h 116182"/>
              <a:gd name="connsiteX219" fmla="*/ 316851 w 1282388"/>
              <a:gd name="connsiteY219" fmla="*/ 87367 h 116182"/>
              <a:gd name="connsiteX220" fmla="*/ 236745 w 1282388"/>
              <a:gd name="connsiteY220" fmla="*/ 57976 h 116182"/>
              <a:gd name="connsiteX221" fmla="*/ 257377 w 1282388"/>
              <a:gd name="connsiteY221" fmla="*/ 37460 h 116182"/>
              <a:gd name="connsiteX222" fmla="*/ 275012 w 1282388"/>
              <a:gd name="connsiteY222" fmla="*/ 44721 h 116182"/>
              <a:gd name="connsiteX223" fmla="*/ 275012 w 1282388"/>
              <a:gd name="connsiteY223" fmla="*/ 34348 h 116182"/>
              <a:gd name="connsiteX224" fmla="*/ 256800 w 1282388"/>
              <a:gd name="connsiteY224" fmla="*/ 28585 h 116182"/>
              <a:gd name="connsiteX225" fmla="*/ 227063 w 1282388"/>
              <a:gd name="connsiteY225" fmla="*/ 57976 h 116182"/>
              <a:gd name="connsiteX226" fmla="*/ 256685 w 1282388"/>
              <a:gd name="connsiteY226" fmla="*/ 87367 h 116182"/>
              <a:gd name="connsiteX227" fmla="*/ 275588 w 1282388"/>
              <a:gd name="connsiteY227" fmla="*/ 82065 h 116182"/>
              <a:gd name="connsiteX228" fmla="*/ 275588 w 1282388"/>
              <a:gd name="connsiteY228" fmla="*/ 72499 h 116182"/>
              <a:gd name="connsiteX229" fmla="*/ 257492 w 1282388"/>
              <a:gd name="connsiteY229" fmla="*/ 78608 h 116182"/>
              <a:gd name="connsiteX230" fmla="*/ 236745 w 1282388"/>
              <a:gd name="connsiteY230" fmla="*/ 57976 h 116182"/>
              <a:gd name="connsiteX231" fmla="*/ 202974 w 1282388"/>
              <a:gd name="connsiteY231" fmla="*/ 86445 h 116182"/>
              <a:gd name="connsiteX232" fmla="*/ 212425 w 1282388"/>
              <a:gd name="connsiteY232" fmla="*/ 86445 h 116182"/>
              <a:gd name="connsiteX233" fmla="*/ 212425 w 1282388"/>
              <a:gd name="connsiteY233" fmla="*/ 29622 h 116182"/>
              <a:gd name="connsiteX234" fmla="*/ 202974 w 1282388"/>
              <a:gd name="connsiteY234" fmla="*/ 29622 h 116182"/>
              <a:gd name="connsiteX235" fmla="*/ 202974 w 1282388"/>
              <a:gd name="connsiteY235" fmla="*/ 86445 h 116182"/>
              <a:gd name="connsiteX236" fmla="*/ 207008 w 1282388"/>
              <a:gd name="connsiteY236" fmla="*/ 18788 h 116182"/>
              <a:gd name="connsiteX237" fmla="*/ 211042 w 1282388"/>
              <a:gd name="connsiteY237" fmla="*/ 17404 h 116182"/>
              <a:gd name="connsiteX238" fmla="*/ 217842 w 1282388"/>
              <a:gd name="connsiteY238" fmla="*/ 12679 h 116182"/>
              <a:gd name="connsiteX239" fmla="*/ 211042 w 1282388"/>
              <a:gd name="connsiteY239" fmla="*/ 7838 h 116182"/>
              <a:gd name="connsiteX240" fmla="*/ 207008 w 1282388"/>
              <a:gd name="connsiteY240" fmla="*/ 6570 h 116182"/>
              <a:gd name="connsiteX241" fmla="*/ 201014 w 1282388"/>
              <a:gd name="connsiteY241" fmla="*/ 12794 h 116182"/>
              <a:gd name="connsiteX242" fmla="*/ 207008 w 1282388"/>
              <a:gd name="connsiteY242" fmla="*/ 18788 h 116182"/>
              <a:gd name="connsiteX243" fmla="*/ 192715 w 1282388"/>
              <a:gd name="connsiteY243" fmla="*/ 29622 h 116182"/>
              <a:gd name="connsiteX244" fmla="*/ 182688 w 1282388"/>
              <a:gd name="connsiteY244" fmla="*/ 29622 h 116182"/>
              <a:gd name="connsiteX245" fmla="*/ 164361 w 1282388"/>
              <a:gd name="connsiteY245" fmla="*/ 68695 h 116182"/>
              <a:gd name="connsiteX246" fmla="*/ 145804 w 1282388"/>
              <a:gd name="connsiteY246" fmla="*/ 29622 h 116182"/>
              <a:gd name="connsiteX247" fmla="*/ 134855 w 1282388"/>
              <a:gd name="connsiteY247" fmla="*/ 29622 h 116182"/>
              <a:gd name="connsiteX248" fmla="*/ 163900 w 1282388"/>
              <a:gd name="connsiteY248" fmla="*/ 88405 h 116182"/>
              <a:gd name="connsiteX249" fmla="*/ 192715 w 1282388"/>
              <a:gd name="connsiteY249" fmla="*/ 29622 h 116182"/>
              <a:gd name="connsiteX250" fmla="*/ 83679 w 1282388"/>
              <a:gd name="connsiteY250" fmla="*/ 54058 h 116182"/>
              <a:gd name="connsiteX251" fmla="*/ 101660 w 1282388"/>
              <a:gd name="connsiteY251" fmla="*/ 37114 h 116182"/>
              <a:gd name="connsiteX252" fmla="*/ 118718 w 1282388"/>
              <a:gd name="connsiteY252" fmla="*/ 54058 h 116182"/>
              <a:gd name="connsiteX253" fmla="*/ 83679 w 1282388"/>
              <a:gd name="connsiteY253" fmla="*/ 54058 h 116182"/>
              <a:gd name="connsiteX254" fmla="*/ 104195 w 1282388"/>
              <a:gd name="connsiteY254" fmla="*/ 87367 h 116182"/>
              <a:gd name="connsiteX255" fmla="*/ 124481 w 1282388"/>
              <a:gd name="connsiteY255" fmla="*/ 81375 h 116182"/>
              <a:gd name="connsiteX256" fmla="*/ 124481 w 1282388"/>
              <a:gd name="connsiteY256" fmla="*/ 72384 h 116182"/>
              <a:gd name="connsiteX257" fmla="*/ 104195 w 1282388"/>
              <a:gd name="connsiteY257" fmla="*/ 78722 h 116182"/>
              <a:gd name="connsiteX258" fmla="*/ 83448 w 1282388"/>
              <a:gd name="connsiteY258" fmla="*/ 61664 h 116182"/>
              <a:gd name="connsiteX259" fmla="*/ 128400 w 1282388"/>
              <a:gd name="connsiteY259" fmla="*/ 61664 h 116182"/>
              <a:gd name="connsiteX260" fmla="*/ 128631 w 1282388"/>
              <a:gd name="connsiteY260" fmla="*/ 56939 h 116182"/>
              <a:gd name="connsiteX261" fmla="*/ 101660 w 1282388"/>
              <a:gd name="connsiteY261" fmla="*/ 28585 h 116182"/>
              <a:gd name="connsiteX262" fmla="*/ 73536 w 1282388"/>
              <a:gd name="connsiteY262" fmla="*/ 58552 h 116182"/>
              <a:gd name="connsiteX263" fmla="*/ 104195 w 1282388"/>
              <a:gd name="connsiteY263" fmla="*/ 87367 h 116182"/>
              <a:gd name="connsiteX264" fmla="*/ 29391 w 1282388"/>
              <a:gd name="connsiteY264" fmla="*/ 37460 h 116182"/>
              <a:gd name="connsiteX265" fmla="*/ 49331 w 1282388"/>
              <a:gd name="connsiteY265" fmla="*/ 58207 h 116182"/>
              <a:gd name="connsiteX266" fmla="*/ 29391 w 1282388"/>
              <a:gd name="connsiteY266" fmla="*/ 78608 h 116182"/>
              <a:gd name="connsiteX267" fmla="*/ 9682 w 1282388"/>
              <a:gd name="connsiteY267" fmla="*/ 58207 h 116182"/>
              <a:gd name="connsiteX268" fmla="*/ 29391 w 1282388"/>
              <a:gd name="connsiteY268" fmla="*/ 37460 h 116182"/>
              <a:gd name="connsiteX269" fmla="*/ 49331 w 1282388"/>
              <a:gd name="connsiteY269" fmla="*/ 86445 h 116182"/>
              <a:gd name="connsiteX270" fmla="*/ 58783 w 1282388"/>
              <a:gd name="connsiteY270" fmla="*/ 86445 h 116182"/>
              <a:gd name="connsiteX271" fmla="*/ 58783 w 1282388"/>
              <a:gd name="connsiteY271" fmla="*/ 0 h 116182"/>
              <a:gd name="connsiteX272" fmla="*/ 49331 w 1282388"/>
              <a:gd name="connsiteY272" fmla="*/ 0 h 116182"/>
              <a:gd name="connsiteX273" fmla="*/ 49331 w 1282388"/>
              <a:gd name="connsiteY273" fmla="*/ 40457 h 116182"/>
              <a:gd name="connsiteX274" fmla="*/ 28585 w 1282388"/>
              <a:gd name="connsiteY274" fmla="*/ 28585 h 116182"/>
              <a:gd name="connsiteX275" fmla="*/ 0 w 1282388"/>
              <a:gd name="connsiteY275" fmla="*/ 58322 h 116182"/>
              <a:gd name="connsiteX276" fmla="*/ 28585 w 1282388"/>
              <a:gd name="connsiteY276" fmla="*/ 87367 h 116182"/>
              <a:gd name="connsiteX277" fmla="*/ 49331 w 1282388"/>
              <a:gd name="connsiteY277" fmla="*/ 75727 h 116182"/>
              <a:gd name="connsiteX278" fmla="*/ 49331 w 1282388"/>
              <a:gd name="connsiteY278" fmla="*/ 86445 h 1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282388" h="116182">
                <a:moveTo>
                  <a:pt x="1242047" y="71576"/>
                </a:moveTo>
                <a:lnTo>
                  <a:pt x="1242047" y="81719"/>
                </a:lnTo>
                <a:cubicBezTo>
                  <a:pt x="1247003" y="85408"/>
                  <a:pt x="1253804" y="87367"/>
                  <a:pt x="1261296" y="87367"/>
                </a:cubicBezTo>
                <a:cubicBezTo>
                  <a:pt x="1273744" y="87367"/>
                  <a:pt x="1282388" y="80682"/>
                  <a:pt x="1282388" y="69964"/>
                </a:cubicBezTo>
                <a:cubicBezTo>
                  <a:pt x="1282388" y="63855"/>
                  <a:pt x="1279046" y="59475"/>
                  <a:pt x="1271784" y="56363"/>
                </a:cubicBezTo>
                <a:lnTo>
                  <a:pt x="1258299" y="50946"/>
                </a:lnTo>
                <a:cubicBezTo>
                  <a:pt x="1253804" y="49216"/>
                  <a:pt x="1252190" y="47142"/>
                  <a:pt x="1252190" y="43799"/>
                </a:cubicBezTo>
                <a:cubicBezTo>
                  <a:pt x="1252190" y="39073"/>
                  <a:pt x="1256455" y="36307"/>
                  <a:pt x="1262564" y="36307"/>
                </a:cubicBezTo>
                <a:cubicBezTo>
                  <a:pt x="1268211" y="36307"/>
                  <a:pt x="1274435" y="38958"/>
                  <a:pt x="1279622" y="43453"/>
                </a:cubicBezTo>
                <a:lnTo>
                  <a:pt x="1279622" y="33771"/>
                </a:lnTo>
                <a:cubicBezTo>
                  <a:pt x="1275242" y="30429"/>
                  <a:pt x="1269018" y="28585"/>
                  <a:pt x="1262448" y="28585"/>
                </a:cubicBezTo>
                <a:cubicBezTo>
                  <a:pt x="1250807" y="28585"/>
                  <a:pt x="1242854" y="34809"/>
                  <a:pt x="1242854" y="44721"/>
                </a:cubicBezTo>
                <a:cubicBezTo>
                  <a:pt x="1242854" y="51983"/>
                  <a:pt x="1246658" y="56016"/>
                  <a:pt x="1253689" y="59013"/>
                </a:cubicBezTo>
                <a:lnTo>
                  <a:pt x="1267059" y="64430"/>
                </a:lnTo>
                <a:cubicBezTo>
                  <a:pt x="1271323" y="66159"/>
                  <a:pt x="1272937" y="68581"/>
                  <a:pt x="1272937" y="71692"/>
                </a:cubicBezTo>
                <a:cubicBezTo>
                  <a:pt x="1272937" y="76879"/>
                  <a:pt x="1268211" y="79761"/>
                  <a:pt x="1261526" y="79761"/>
                </a:cubicBezTo>
                <a:cubicBezTo>
                  <a:pt x="1254841" y="79761"/>
                  <a:pt x="1248156" y="77225"/>
                  <a:pt x="1242047" y="71576"/>
                </a:cubicBezTo>
                <a:moveTo>
                  <a:pt x="1217727" y="58207"/>
                </a:moveTo>
                <a:cubicBezTo>
                  <a:pt x="1217727" y="69964"/>
                  <a:pt x="1209429" y="78608"/>
                  <a:pt x="1197787" y="78608"/>
                </a:cubicBezTo>
                <a:cubicBezTo>
                  <a:pt x="1186146" y="78608"/>
                  <a:pt x="1178078" y="69964"/>
                  <a:pt x="1178078" y="58207"/>
                </a:cubicBezTo>
                <a:cubicBezTo>
                  <a:pt x="1178078" y="46450"/>
                  <a:pt x="1186377" y="37460"/>
                  <a:pt x="1197787" y="37460"/>
                </a:cubicBezTo>
                <a:cubicBezTo>
                  <a:pt x="1209198" y="37460"/>
                  <a:pt x="1217727" y="46220"/>
                  <a:pt x="1217727" y="58207"/>
                </a:cubicBezTo>
                <a:moveTo>
                  <a:pt x="1227178" y="86907"/>
                </a:moveTo>
                <a:lnTo>
                  <a:pt x="1227178" y="29622"/>
                </a:lnTo>
                <a:lnTo>
                  <a:pt x="1217727" y="29622"/>
                </a:lnTo>
                <a:lnTo>
                  <a:pt x="1217727" y="40457"/>
                </a:lnTo>
                <a:cubicBezTo>
                  <a:pt x="1213462" y="33195"/>
                  <a:pt x="1205971" y="28585"/>
                  <a:pt x="1196980" y="28585"/>
                </a:cubicBezTo>
                <a:cubicBezTo>
                  <a:pt x="1180383" y="28585"/>
                  <a:pt x="1168396" y="41148"/>
                  <a:pt x="1168396" y="58322"/>
                </a:cubicBezTo>
                <a:cubicBezTo>
                  <a:pt x="1168396" y="75496"/>
                  <a:pt x="1180383" y="87367"/>
                  <a:pt x="1196980" y="87367"/>
                </a:cubicBezTo>
                <a:cubicBezTo>
                  <a:pt x="1205971" y="87367"/>
                  <a:pt x="1213462" y="82988"/>
                  <a:pt x="1217727" y="75841"/>
                </a:cubicBezTo>
                <a:lnTo>
                  <a:pt x="1217727" y="87598"/>
                </a:lnTo>
                <a:cubicBezTo>
                  <a:pt x="1217727" y="100391"/>
                  <a:pt x="1210581" y="107308"/>
                  <a:pt x="1197211" y="107308"/>
                </a:cubicBezTo>
                <a:cubicBezTo>
                  <a:pt x="1189604" y="107308"/>
                  <a:pt x="1180844" y="104542"/>
                  <a:pt x="1174389" y="98548"/>
                </a:cubicBezTo>
                <a:lnTo>
                  <a:pt x="1174389" y="108922"/>
                </a:lnTo>
                <a:cubicBezTo>
                  <a:pt x="1181074" y="113762"/>
                  <a:pt x="1188912" y="116182"/>
                  <a:pt x="1197211" y="116182"/>
                </a:cubicBezTo>
                <a:cubicBezTo>
                  <a:pt x="1216229" y="116182"/>
                  <a:pt x="1227178" y="105694"/>
                  <a:pt x="1227178" y="86907"/>
                </a:cubicBezTo>
                <a:moveTo>
                  <a:pt x="1113647" y="57976"/>
                </a:moveTo>
                <a:cubicBezTo>
                  <a:pt x="1113647" y="46680"/>
                  <a:pt x="1120563" y="37690"/>
                  <a:pt x="1131051" y="37690"/>
                </a:cubicBezTo>
                <a:cubicBezTo>
                  <a:pt x="1140964" y="37690"/>
                  <a:pt x="1145805" y="43569"/>
                  <a:pt x="1145805" y="54633"/>
                </a:cubicBezTo>
                <a:lnTo>
                  <a:pt x="1145805" y="86445"/>
                </a:lnTo>
                <a:lnTo>
                  <a:pt x="1155256" y="86445"/>
                </a:lnTo>
                <a:lnTo>
                  <a:pt x="1155256" y="53020"/>
                </a:lnTo>
                <a:cubicBezTo>
                  <a:pt x="1155256" y="38958"/>
                  <a:pt x="1147764" y="28585"/>
                  <a:pt x="1133357" y="28585"/>
                </a:cubicBezTo>
                <a:cubicBezTo>
                  <a:pt x="1124597" y="28585"/>
                  <a:pt x="1117681" y="33195"/>
                  <a:pt x="1113647" y="40226"/>
                </a:cubicBezTo>
                <a:lnTo>
                  <a:pt x="1113647" y="29622"/>
                </a:lnTo>
                <a:lnTo>
                  <a:pt x="1104311" y="29622"/>
                </a:lnTo>
                <a:lnTo>
                  <a:pt x="1104311" y="86445"/>
                </a:lnTo>
                <a:lnTo>
                  <a:pt x="1113647" y="86445"/>
                </a:lnTo>
                <a:lnTo>
                  <a:pt x="1113647" y="57976"/>
                </a:lnTo>
                <a:close/>
                <a:moveTo>
                  <a:pt x="1075841" y="86445"/>
                </a:moveTo>
                <a:lnTo>
                  <a:pt x="1085293" y="86445"/>
                </a:lnTo>
                <a:lnTo>
                  <a:pt x="1085293" y="29622"/>
                </a:lnTo>
                <a:lnTo>
                  <a:pt x="1075841" y="29622"/>
                </a:lnTo>
                <a:lnTo>
                  <a:pt x="1075841" y="86445"/>
                </a:lnTo>
                <a:close/>
                <a:moveTo>
                  <a:pt x="1079876" y="18788"/>
                </a:moveTo>
                <a:cubicBezTo>
                  <a:pt x="1081374" y="18788"/>
                  <a:pt x="1082642" y="18327"/>
                  <a:pt x="1083910" y="17404"/>
                </a:cubicBezTo>
                <a:lnTo>
                  <a:pt x="1090710" y="12679"/>
                </a:lnTo>
                <a:lnTo>
                  <a:pt x="1083910" y="7838"/>
                </a:lnTo>
                <a:cubicBezTo>
                  <a:pt x="1082642" y="6916"/>
                  <a:pt x="1081374" y="6570"/>
                  <a:pt x="1079876" y="6570"/>
                </a:cubicBezTo>
                <a:cubicBezTo>
                  <a:pt x="1076533" y="6570"/>
                  <a:pt x="1073882" y="9336"/>
                  <a:pt x="1073882" y="12794"/>
                </a:cubicBezTo>
                <a:cubicBezTo>
                  <a:pt x="1073882" y="16252"/>
                  <a:pt x="1076533" y="18788"/>
                  <a:pt x="1079876" y="18788"/>
                </a:cubicBezTo>
                <a:moveTo>
                  <a:pt x="1064200" y="83448"/>
                </a:moveTo>
                <a:lnTo>
                  <a:pt x="1064200" y="74344"/>
                </a:lnTo>
                <a:cubicBezTo>
                  <a:pt x="1060051" y="77225"/>
                  <a:pt x="1055440" y="78493"/>
                  <a:pt x="1050945" y="78493"/>
                </a:cubicBezTo>
                <a:cubicBezTo>
                  <a:pt x="1044606" y="78493"/>
                  <a:pt x="1039880" y="75381"/>
                  <a:pt x="1039880" y="67427"/>
                </a:cubicBezTo>
                <a:lnTo>
                  <a:pt x="1039880" y="38267"/>
                </a:lnTo>
                <a:lnTo>
                  <a:pt x="1063393" y="38267"/>
                </a:lnTo>
                <a:lnTo>
                  <a:pt x="1063393" y="29622"/>
                </a:lnTo>
                <a:lnTo>
                  <a:pt x="1039880" y="29622"/>
                </a:lnTo>
                <a:lnTo>
                  <a:pt x="1039880" y="11526"/>
                </a:lnTo>
                <a:lnTo>
                  <a:pt x="1030544" y="11526"/>
                </a:lnTo>
                <a:lnTo>
                  <a:pt x="1030544" y="66736"/>
                </a:lnTo>
                <a:cubicBezTo>
                  <a:pt x="1030544" y="82065"/>
                  <a:pt x="1038036" y="87367"/>
                  <a:pt x="1050023" y="87367"/>
                </a:cubicBezTo>
                <a:cubicBezTo>
                  <a:pt x="1054749" y="87367"/>
                  <a:pt x="1060166" y="86215"/>
                  <a:pt x="1064200" y="83448"/>
                </a:cubicBezTo>
                <a:moveTo>
                  <a:pt x="1019710" y="83448"/>
                </a:moveTo>
                <a:lnTo>
                  <a:pt x="1019710" y="74344"/>
                </a:lnTo>
                <a:cubicBezTo>
                  <a:pt x="1015560" y="77225"/>
                  <a:pt x="1010950" y="78493"/>
                  <a:pt x="1006455" y="78493"/>
                </a:cubicBezTo>
                <a:cubicBezTo>
                  <a:pt x="1000115" y="78493"/>
                  <a:pt x="995390" y="75381"/>
                  <a:pt x="995390" y="67427"/>
                </a:cubicBezTo>
                <a:lnTo>
                  <a:pt x="995390" y="38267"/>
                </a:lnTo>
                <a:lnTo>
                  <a:pt x="1018903" y="38267"/>
                </a:lnTo>
                <a:lnTo>
                  <a:pt x="1018903" y="29622"/>
                </a:lnTo>
                <a:lnTo>
                  <a:pt x="995390" y="29622"/>
                </a:lnTo>
                <a:lnTo>
                  <a:pt x="995390" y="11526"/>
                </a:lnTo>
                <a:lnTo>
                  <a:pt x="986054" y="11526"/>
                </a:lnTo>
                <a:lnTo>
                  <a:pt x="986054" y="66736"/>
                </a:lnTo>
                <a:cubicBezTo>
                  <a:pt x="986054" y="82065"/>
                  <a:pt x="993546" y="87367"/>
                  <a:pt x="1005533" y="87367"/>
                </a:cubicBezTo>
                <a:cubicBezTo>
                  <a:pt x="1010258" y="87367"/>
                  <a:pt x="1015675" y="86215"/>
                  <a:pt x="1019710" y="83448"/>
                </a:cubicBezTo>
                <a:moveTo>
                  <a:pt x="928078" y="54058"/>
                </a:moveTo>
                <a:cubicBezTo>
                  <a:pt x="929461" y="44376"/>
                  <a:pt x="935685" y="37114"/>
                  <a:pt x="946058" y="37114"/>
                </a:cubicBezTo>
                <a:cubicBezTo>
                  <a:pt x="956432" y="37114"/>
                  <a:pt x="962310" y="44376"/>
                  <a:pt x="963117" y="54058"/>
                </a:cubicBezTo>
                <a:lnTo>
                  <a:pt x="928078" y="54058"/>
                </a:lnTo>
                <a:close/>
                <a:moveTo>
                  <a:pt x="948594" y="87367"/>
                </a:moveTo>
                <a:cubicBezTo>
                  <a:pt x="955855" y="87367"/>
                  <a:pt x="962771" y="85524"/>
                  <a:pt x="968880" y="81375"/>
                </a:cubicBezTo>
                <a:lnTo>
                  <a:pt x="968880" y="72384"/>
                </a:lnTo>
                <a:cubicBezTo>
                  <a:pt x="962886" y="76649"/>
                  <a:pt x="955855" y="78722"/>
                  <a:pt x="948594" y="78722"/>
                </a:cubicBezTo>
                <a:cubicBezTo>
                  <a:pt x="937298" y="78722"/>
                  <a:pt x="929345" y="71807"/>
                  <a:pt x="927847" y="61664"/>
                </a:cubicBezTo>
                <a:lnTo>
                  <a:pt x="972798" y="61664"/>
                </a:lnTo>
                <a:cubicBezTo>
                  <a:pt x="972798" y="60050"/>
                  <a:pt x="973029" y="58552"/>
                  <a:pt x="973029" y="56939"/>
                </a:cubicBezTo>
                <a:cubicBezTo>
                  <a:pt x="973029" y="40687"/>
                  <a:pt x="962425" y="28585"/>
                  <a:pt x="946058" y="28585"/>
                </a:cubicBezTo>
                <a:cubicBezTo>
                  <a:pt x="928769" y="28585"/>
                  <a:pt x="917935" y="41494"/>
                  <a:pt x="917935" y="58552"/>
                </a:cubicBezTo>
                <a:cubicBezTo>
                  <a:pt x="917935" y="75612"/>
                  <a:pt x="930844" y="87367"/>
                  <a:pt x="948594" y="87367"/>
                </a:cubicBezTo>
                <a:moveTo>
                  <a:pt x="867681" y="71576"/>
                </a:moveTo>
                <a:lnTo>
                  <a:pt x="867681" y="81719"/>
                </a:lnTo>
                <a:cubicBezTo>
                  <a:pt x="872637" y="85408"/>
                  <a:pt x="879438" y="87367"/>
                  <a:pt x="886930" y="87367"/>
                </a:cubicBezTo>
                <a:cubicBezTo>
                  <a:pt x="899378" y="87367"/>
                  <a:pt x="908022" y="80682"/>
                  <a:pt x="908022" y="69964"/>
                </a:cubicBezTo>
                <a:cubicBezTo>
                  <a:pt x="908022" y="63855"/>
                  <a:pt x="904680" y="59475"/>
                  <a:pt x="897418" y="56363"/>
                </a:cubicBezTo>
                <a:lnTo>
                  <a:pt x="883933" y="50946"/>
                </a:lnTo>
                <a:cubicBezTo>
                  <a:pt x="879438" y="49216"/>
                  <a:pt x="877824" y="47142"/>
                  <a:pt x="877824" y="43799"/>
                </a:cubicBezTo>
                <a:cubicBezTo>
                  <a:pt x="877824" y="39073"/>
                  <a:pt x="882088" y="36307"/>
                  <a:pt x="888197" y="36307"/>
                </a:cubicBezTo>
                <a:cubicBezTo>
                  <a:pt x="893845" y="36307"/>
                  <a:pt x="900069" y="38958"/>
                  <a:pt x="905256" y="43453"/>
                </a:cubicBezTo>
                <a:lnTo>
                  <a:pt x="905256" y="33771"/>
                </a:lnTo>
                <a:cubicBezTo>
                  <a:pt x="900876" y="30429"/>
                  <a:pt x="894652" y="28585"/>
                  <a:pt x="888082" y="28585"/>
                </a:cubicBezTo>
                <a:cubicBezTo>
                  <a:pt x="876441" y="28585"/>
                  <a:pt x="868488" y="34809"/>
                  <a:pt x="868488" y="44721"/>
                </a:cubicBezTo>
                <a:cubicBezTo>
                  <a:pt x="868488" y="51983"/>
                  <a:pt x="872292" y="56016"/>
                  <a:pt x="879322" y="59013"/>
                </a:cubicBezTo>
                <a:lnTo>
                  <a:pt x="892693" y="64430"/>
                </a:lnTo>
                <a:cubicBezTo>
                  <a:pt x="896957" y="66159"/>
                  <a:pt x="898571" y="68581"/>
                  <a:pt x="898571" y="71692"/>
                </a:cubicBezTo>
                <a:cubicBezTo>
                  <a:pt x="898571" y="76879"/>
                  <a:pt x="893845" y="79761"/>
                  <a:pt x="887160" y="79761"/>
                </a:cubicBezTo>
                <a:cubicBezTo>
                  <a:pt x="880475" y="79761"/>
                  <a:pt x="873790" y="77225"/>
                  <a:pt x="867681" y="71576"/>
                </a:cubicBezTo>
                <a:moveTo>
                  <a:pt x="821001" y="57976"/>
                </a:moveTo>
                <a:cubicBezTo>
                  <a:pt x="821001" y="69964"/>
                  <a:pt x="812702" y="78608"/>
                  <a:pt x="801291" y="78608"/>
                </a:cubicBezTo>
                <a:cubicBezTo>
                  <a:pt x="789880" y="78608"/>
                  <a:pt x="781236" y="69964"/>
                  <a:pt x="781236" y="57976"/>
                </a:cubicBezTo>
                <a:cubicBezTo>
                  <a:pt x="781236" y="45989"/>
                  <a:pt x="789650" y="37460"/>
                  <a:pt x="801291" y="37460"/>
                </a:cubicBezTo>
                <a:cubicBezTo>
                  <a:pt x="812932" y="37460"/>
                  <a:pt x="821001" y="46104"/>
                  <a:pt x="821001" y="57976"/>
                </a:cubicBezTo>
                <a:moveTo>
                  <a:pt x="802098" y="87367"/>
                </a:moveTo>
                <a:cubicBezTo>
                  <a:pt x="818580" y="87367"/>
                  <a:pt x="830682" y="75035"/>
                  <a:pt x="830682" y="57861"/>
                </a:cubicBezTo>
                <a:cubicBezTo>
                  <a:pt x="830682" y="40687"/>
                  <a:pt x="818580" y="28585"/>
                  <a:pt x="802098" y="28585"/>
                </a:cubicBezTo>
                <a:cubicBezTo>
                  <a:pt x="792992" y="28585"/>
                  <a:pt x="785500" y="33195"/>
                  <a:pt x="781236" y="40457"/>
                </a:cubicBezTo>
                <a:lnTo>
                  <a:pt x="781236" y="29622"/>
                </a:lnTo>
                <a:lnTo>
                  <a:pt x="771899" y="29622"/>
                </a:lnTo>
                <a:lnTo>
                  <a:pt x="771899" y="115261"/>
                </a:lnTo>
                <a:lnTo>
                  <a:pt x="781236" y="115261"/>
                </a:lnTo>
                <a:lnTo>
                  <a:pt x="781236" y="75612"/>
                </a:lnTo>
                <a:cubicBezTo>
                  <a:pt x="785500" y="82873"/>
                  <a:pt x="792992" y="87367"/>
                  <a:pt x="802098" y="87367"/>
                </a:cubicBezTo>
                <a:moveTo>
                  <a:pt x="747464" y="57976"/>
                </a:moveTo>
                <a:cubicBezTo>
                  <a:pt x="747464" y="69964"/>
                  <a:pt x="739166" y="78608"/>
                  <a:pt x="727755" y="78608"/>
                </a:cubicBezTo>
                <a:cubicBezTo>
                  <a:pt x="716344" y="78608"/>
                  <a:pt x="707699" y="69964"/>
                  <a:pt x="707699" y="57976"/>
                </a:cubicBezTo>
                <a:cubicBezTo>
                  <a:pt x="707699" y="45989"/>
                  <a:pt x="716113" y="37460"/>
                  <a:pt x="727755" y="37460"/>
                </a:cubicBezTo>
                <a:cubicBezTo>
                  <a:pt x="739396" y="37460"/>
                  <a:pt x="747464" y="46104"/>
                  <a:pt x="747464" y="57976"/>
                </a:cubicBezTo>
                <a:moveTo>
                  <a:pt x="728562" y="87367"/>
                </a:moveTo>
                <a:cubicBezTo>
                  <a:pt x="745044" y="87367"/>
                  <a:pt x="757146" y="75035"/>
                  <a:pt x="757146" y="57861"/>
                </a:cubicBezTo>
                <a:cubicBezTo>
                  <a:pt x="757146" y="40687"/>
                  <a:pt x="745044" y="28585"/>
                  <a:pt x="728562" y="28585"/>
                </a:cubicBezTo>
                <a:cubicBezTo>
                  <a:pt x="719456" y="28585"/>
                  <a:pt x="711964" y="33195"/>
                  <a:pt x="707699" y="40457"/>
                </a:cubicBezTo>
                <a:lnTo>
                  <a:pt x="707699" y="29622"/>
                </a:lnTo>
                <a:lnTo>
                  <a:pt x="698363" y="29622"/>
                </a:lnTo>
                <a:lnTo>
                  <a:pt x="698363" y="115261"/>
                </a:lnTo>
                <a:lnTo>
                  <a:pt x="707699" y="115261"/>
                </a:lnTo>
                <a:lnTo>
                  <a:pt x="707699" y="75612"/>
                </a:lnTo>
                <a:cubicBezTo>
                  <a:pt x="711964" y="82873"/>
                  <a:pt x="719456" y="87367"/>
                  <a:pt x="728562" y="87367"/>
                </a:cubicBezTo>
                <a:moveTo>
                  <a:pt x="649839" y="37460"/>
                </a:moveTo>
                <a:cubicBezTo>
                  <a:pt x="661480" y="37460"/>
                  <a:pt x="669779" y="46220"/>
                  <a:pt x="669779" y="58207"/>
                </a:cubicBezTo>
                <a:cubicBezTo>
                  <a:pt x="669779" y="70193"/>
                  <a:pt x="661480" y="78608"/>
                  <a:pt x="649839" y="78608"/>
                </a:cubicBezTo>
                <a:cubicBezTo>
                  <a:pt x="638197" y="78608"/>
                  <a:pt x="630129" y="69964"/>
                  <a:pt x="630129" y="58207"/>
                </a:cubicBezTo>
                <a:cubicBezTo>
                  <a:pt x="630129" y="46450"/>
                  <a:pt x="638428" y="37460"/>
                  <a:pt x="649839" y="37460"/>
                </a:cubicBezTo>
                <a:moveTo>
                  <a:pt x="669779" y="86445"/>
                </a:moveTo>
                <a:lnTo>
                  <a:pt x="679230" y="86445"/>
                </a:lnTo>
                <a:lnTo>
                  <a:pt x="679230" y="29622"/>
                </a:lnTo>
                <a:lnTo>
                  <a:pt x="669779" y="29622"/>
                </a:lnTo>
                <a:lnTo>
                  <a:pt x="669779" y="40341"/>
                </a:lnTo>
                <a:cubicBezTo>
                  <a:pt x="665514" y="33080"/>
                  <a:pt x="658022" y="28585"/>
                  <a:pt x="649032" y="28585"/>
                </a:cubicBezTo>
                <a:cubicBezTo>
                  <a:pt x="632319" y="28585"/>
                  <a:pt x="620447" y="41148"/>
                  <a:pt x="620447" y="58322"/>
                </a:cubicBezTo>
                <a:cubicBezTo>
                  <a:pt x="620447" y="75496"/>
                  <a:pt x="632319" y="87367"/>
                  <a:pt x="649032" y="87367"/>
                </a:cubicBezTo>
                <a:cubicBezTo>
                  <a:pt x="658022" y="87367"/>
                  <a:pt x="665514" y="82988"/>
                  <a:pt x="669779" y="75841"/>
                </a:cubicBezTo>
                <a:lnTo>
                  <a:pt x="669779" y="86445"/>
                </a:lnTo>
                <a:close/>
                <a:moveTo>
                  <a:pt x="549793" y="37460"/>
                </a:moveTo>
                <a:cubicBezTo>
                  <a:pt x="561434" y="37460"/>
                  <a:pt x="569733" y="46220"/>
                  <a:pt x="569733" y="58207"/>
                </a:cubicBezTo>
                <a:cubicBezTo>
                  <a:pt x="569733" y="70193"/>
                  <a:pt x="561434" y="78608"/>
                  <a:pt x="549793" y="78608"/>
                </a:cubicBezTo>
                <a:cubicBezTo>
                  <a:pt x="538151" y="78608"/>
                  <a:pt x="530083" y="69964"/>
                  <a:pt x="530083" y="58207"/>
                </a:cubicBezTo>
                <a:cubicBezTo>
                  <a:pt x="530083" y="46450"/>
                  <a:pt x="538382" y="37460"/>
                  <a:pt x="549793" y="37460"/>
                </a:cubicBezTo>
                <a:moveTo>
                  <a:pt x="569733" y="86445"/>
                </a:moveTo>
                <a:lnTo>
                  <a:pt x="579184" y="86445"/>
                </a:lnTo>
                <a:lnTo>
                  <a:pt x="579184" y="0"/>
                </a:lnTo>
                <a:lnTo>
                  <a:pt x="569733" y="0"/>
                </a:lnTo>
                <a:lnTo>
                  <a:pt x="569733" y="40457"/>
                </a:lnTo>
                <a:cubicBezTo>
                  <a:pt x="565468" y="33080"/>
                  <a:pt x="558091" y="28585"/>
                  <a:pt x="548986" y="28585"/>
                </a:cubicBezTo>
                <a:cubicBezTo>
                  <a:pt x="532273" y="28585"/>
                  <a:pt x="520401" y="41148"/>
                  <a:pt x="520401" y="58322"/>
                </a:cubicBezTo>
                <a:cubicBezTo>
                  <a:pt x="520401" y="75496"/>
                  <a:pt x="532273" y="87367"/>
                  <a:pt x="548986" y="87367"/>
                </a:cubicBezTo>
                <a:cubicBezTo>
                  <a:pt x="558091" y="87367"/>
                  <a:pt x="565468" y="82873"/>
                  <a:pt x="569733" y="75727"/>
                </a:cubicBezTo>
                <a:lnTo>
                  <a:pt x="569733" y="86445"/>
                </a:lnTo>
                <a:close/>
                <a:moveTo>
                  <a:pt x="465652" y="57976"/>
                </a:moveTo>
                <a:cubicBezTo>
                  <a:pt x="465652" y="46680"/>
                  <a:pt x="472568" y="37690"/>
                  <a:pt x="483057" y="37690"/>
                </a:cubicBezTo>
                <a:cubicBezTo>
                  <a:pt x="492969" y="37690"/>
                  <a:pt x="497810" y="43569"/>
                  <a:pt x="497810" y="54633"/>
                </a:cubicBezTo>
                <a:lnTo>
                  <a:pt x="497810" y="86445"/>
                </a:lnTo>
                <a:lnTo>
                  <a:pt x="507261" y="86445"/>
                </a:lnTo>
                <a:lnTo>
                  <a:pt x="507261" y="53020"/>
                </a:lnTo>
                <a:cubicBezTo>
                  <a:pt x="507261" y="38958"/>
                  <a:pt x="499770" y="28585"/>
                  <a:pt x="485362" y="28585"/>
                </a:cubicBezTo>
                <a:cubicBezTo>
                  <a:pt x="476602" y="28585"/>
                  <a:pt x="469687" y="33195"/>
                  <a:pt x="465652" y="40226"/>
                </a:cubicBezTo>
                <a:lnTo>
                  <a:pt x="465652" y="29622"/>
                </a:lnTo>
                <a:lnTo>
                  <a:pt x="456316" y="29622"/>
                </a:lnTo>
                <a:lnTo>
                  <a:pt x="456316" y="86445"/>
                </a:lnTo>
                <a:lnTo>
                  <a:pt x="465652" y="86445"/>
                </a:lnTo>
                <a:lnTo>
                  <a:pt x="465652" y="57976"/>
                </a:lnTo>
                <a:close/>
                <a:moveTo>
                  <a:pt x="407792" y="37460"/>
                </a:moveTo>
                <a:cubicBezTo>
                  <a:pt x="419433" y="37460"/>
                  <a:pt x="427732" y="46220"/>
                  <a:pt x="427732" y="58207"/>
                </a:cubicBezTo>
                <a:cubicBezTo>
                  <a:pt x="427732" y="70193"/>
                  <a:pt x="419433" y="78608"/>
                  <a:pt x="407792" y="78608"/>
                </a:cubicBezTo>
                <a:cubicBezTo>
                  <a:pt x="396150" y="78608"/>
                  <a:pt x="388082" y="69964"/>
                  <a:pt x="388082" y="58207"/>
                </a:cubicBezTo>
                <a:cubicBezTo>
                  <a:pt x="388082" y="46450"/>
                  <a:pt x="396381" y="37460"/>
                  <a:pt x="407792" y="37460"/>
                </a:cubicBezTo>
                <a:moveTo>
                  <a:pt x="427732" y="86445"/>
                </a:moveTo>
                <a:lnTo>
                  <a:pt x="437183" y="86445"/>
                </a:lnTo>
                <a:lnTo>
                  <a:pt x="437183" y="29622"/>
                </a:lnTo>
                <a:lnTo>
                  <a:pt x="427732" y="29622"/>
                </a:lnTo>
                <a:lnTo>
                  <a:pt x="427732" y="40341"/>
                </a:lnTo>
                <a:cubicBezTo>
                  <a:pt x="423467" y="33080"/>
                  <a:pt x="415975" y="28585"/>
                  <a:pt x="406985" y="28585"/>
                </a:cubicBezTo>
                <a:cubicBezTo>
                  <a:pt x="390272" y="28585"/>
                  <a:pt x="378400" y="41148"/>
                  <a:pt x="378400" y="58322"/>
                </a:cubicBezTo>
                <a:cubicBezTo>
                  <a:pt x="378400" y="75496"/>
                  <a:pt x="390272" y="87367"/>
                  <a:pt x="406985" y="87367"/>
                </a:cubicBezTo>
                <a:cubicBezTo>
                  <a:pt x="415975" y="87367"/>
                  <a:pt x="423467" y="82988"/>
                  <a:pt x="427732" y="75841"/>
                </a:cubicBezTo>
                <a:lnTo>
                  <a:pt x="427732" y="86445"/>
                </a:lnTo>
                <a:close/>
                <a:moveTo>
                  <a:pt x="296335" y="54058"/>
                </a:moveTo>
                <a:cubicBezTo>
                  <a:pt x="297718" y="44376"/>
                  <a:pt x="303942" y="37114"/>
                  <a:pt x="314315" y="37114"/>
                </a:cubicBezTo>
                <a:cubicBezTo>
                  <a:pt x="324689" y="37114"/>
                  <a:pt x="330567" y="44376"/>
                  <a:pt x="331374" y="54058"/>
                </a:cubicBezTo>
                <a:lnTo>
                  <a:pt x="296335" y="54058"/>
                </a:lnTo>
                <a:close/>
                <a:moveTo>
                  <a:pt x="316851" y="87367"/>
                </a:moveTo>
                <a:cubicBezTo>
                  <a:pt x="324112" y="87367"/>
                  <a:pt x="331028" y="85524"/>
                  <a:pt x="337137" y="81375"/>
                </a:cubicBezTo>
                <a:lnTo>
                  <a:pt x="337137" y="72384"/>
                </a:lnTo>
                <a:cubicBezTo>
                  <a:pt x="331143" y="76649"/>
                  <a:pt x="324112" y="78722"/>
                  <a:pt x="316851" y="78722"/>
                </a:cubicBezTo>
                <a:cubicBezTo>
                  <a:pt x="305556" y="78722"/>
                  <a:pt x="297603" y="71807"/>
                  <a:pt x="296104" y="61664"/>
                </a:cubicBezTo>
                <a:lnTo>
                  <a:pt x="341056" y="61664"/>
                </a:lnTo>
                <a:cubicBezTo>
                  <a:pt x="341171" y="60050"/>
                  <a:pt x="341286" y="58552"/>
                  <a:pt x="341286" y="56939"/>
                </a:cubicBezTo>
                <a:cubicBezTo>
                  <a:pt x="341286" y="40687"/>
                  <a:pt x="330682" y="28585"/>
                  <a:pt x="314315" y="28585"/>
                </a:cubicBezTo>
                <a:cubicBezTo>
                  <a:pt x="297026" y="28585"/>
                  <a:pt x="286192" y="41494"/>
                  <a:pt x="286192" y="58552"/>
                </a:cubicBezTo>
                <a:cubicBezTo>
                  <a:pt x="286192" y="75612"/>
                  <a:pt x="299101" y="87367"/>
                  <a:pt x="316851" y="87367"/>
                </a:cubicBezTo>
                <a:moveTo>
                  <a:pt x="236745" y="57976"/>
                </a:moveTo>
                <a:cubicBezTo>
                  <a:pt x="236745" y="45874"/>
                  <a:pt x="245274" y="37460"/>
                  <a:pt x="257377" y="37460"/>
                </a:cubicBezTo>
                <a:cubicBezTo>
                  <a:pt x="264407" y="37460"/>
                  <a:pt x="270516" y="39996"/>
                  <a:pt x="275012" y="44721"/>
                </a:cubicBezTo>
                <a:lnTo>
                  <a:pt x="275012" y="34348"/>
                </a:lnTo>
                <a:cubicBezTo>
                  <a:pt x="270055" y="30544"/>
                  <a:pt x="263716" y="28585"/>
                  <a:pt x="256800" y="28585"/>
                </a:cubicBezTo>
                <a:cubicBezTo>
                  <a:pt x="239511" y="28585"/>
                  <a:pt x="227063" y="40687"/>
                  <a:pt x="227063" y="57976"/>
                </a:cubicBezTo>
                <a:cubicBezTo>
                  <a:pt x="227063" y="75265"/>
                  <a:pt x="239166" y="87367"/>
                  <a:pt x="256685" y="87367"/>
                </a:cubicBezTo>
                <a:cubicBezTo>
                  <a:pt x="263486" y="87367"/>
                  <a:pt x="270055" y="85755"/>
                  <a:pt x="275588" y="82065"/>
                </a:cubicBezTo>
                <a:lnTo>
                  <a:pt x="275588" y="72499"/>
                </a:lnTo>
                <a:cubicBezTo>
                  <a:pt x="270632" y="76764"/>
                  <a:pt x="264407" y="78608"/>
                  <a:pt x="257492" y="78608"/>
                </a:cubicBezTo>
                <a:cubicBezTo>
                  <a:pt x="245390" y="78608"/>
                  <a:pt x="236745" y="69964"/>
                  <a:pt x="236745" y="57976"/>
                </a:cubicBezTo>
                <a:moveTo>
                  <a:pt x="202974" y="86445"/>
                </a:moveTo>
                <a:lnTo>
                  <a:pt x="212425" y="86445"/>
                </a:lnTo>
                <a:lnTo>
                  <a:pt x="212425" y="29622"/>
                </a:lnTo>
                <a:lnTo>
                  <a:pt x="202974" y="29622"/>
                </a:lnTo>
                <a:lnTo>
                  <a:pt x="202974" y="86445"/>
                </a:lnTo>
                <a:close/>
                <a:moveTo>
                  <a:pt x="207008" y="18788"/>
                </a:moveTo>
                <a:cubicBezTo>
                  <a:pt x="208506" y="18788"/>
                  <a:pt x="209774" y="18327"/>
                  <a:pt x="211042" y="17404"/>
                </a:cubicBezTo>
                <a:lnTo>
                  <a:pt x="217842" y="12679"/>
                </a:lnTo>
                <a:lnTo>
                  <a:pt x="211042" y="7838"/>
                </a:lnTo>
                <a:cubicBezTo>
                  <a:pt x="209774" y="6916"/>
                  <a:pt x="208506" y="6570"/>
                  <a:pt x="207008" y="6570"/>
                </a:cubicBezTo>
                <a:cubicBezTo>
                  <a:pt x="203665" y="6570"/>
                  <a:pt x="201014" y="9336"/>
                  <a:pt x="201014" y="12794"/>
                </a:cubicBezTo>
                <a:cubicBezTo>
                  <a:pt x="201014" y="16252"/>
                  <a:pt x="203665" y="18788"/>
                  <a:pt x="207008" y="18788"/>
                </a:cubicBezTo>
                <a:moveTo>
                  <a:pt x="192715" y="29622"/>
                </a:moveTo>
                <a:lnTo>
                  <a:pt x="182688" y="29622"/>
                </a:lnTo>
                <a:lnTo>
                  <a:pt x="164361" y="68695"/>
                </a:lnTo>
                <a:lnTo>
                  <a:pt x="145804" y="29622"/>
                </a:lnTo>
                <a:lnTo>
                  <a:pt x="134855" y="29622"/>
                </a:lnTo>
                <a:lnTo>
                  <a:pt x="163900" y="88405"/>
                </a:lnTo>
                <a:lnTo>
                  <a:pt x="192715" y="29622"/>
                </a:lnTo>
                <a:close/>
                <a:moveTo>
                  <a:pt x="83679" y="54058"/>
                </a:moveTo>
                <a:cubicBezTo>
                  <a:pt x="85062" y="44376"/>
                  <a:pt x="91286" y="37114"/>
                  <a:pt x="101660" y="37114"/>
                </a:cubicBezTo>
                <a:cubicBezTo>
                  <a:pt x="112033" y="37114"/>
                  <a:pt x="117911" y="44376"/>
                  <a:pt x="118718" y="54058"/>
                </a:cubicBezTo>
                <a:lnTo>
                  <a:pt x="83679" y="54058"/>
                </a:lnTo>
                <a:close/>
                <a:moveTo>
                  <a:pt x="104195" y="87367"/>
                </a:moveTo>
                <a:cubicBezTo>
                  <a:pt x="111457" y="87367"/>
                  <a:pt x="118372" y="85524"/>
                  <a:pt x="124481" y="81375"/>
                </a:cubicBezTo>
                <a:lnTo>
                  <a:pt x="124481" y="72384"/>
                </a:lnTo>
                <a:cubicBezTo>
                  <a:pt x="118488" y="76649"/>
                  <a:pt x="111457" y="78722"/>
                  <a:pt x="104195" y="78722"/>
                </a:cubicBezTo>
                <a:cubicBezTo>
                  <a:pt x="92900" y="78722"/>
                  <a:pt x="84947" y="71807"/>
                  <a:pt x="83448" y="61664"/>
                </a:cubicBezTo>
                <a:lnTo>
                  <a:pt x="128400" y="61664"/>
                </a:lnTo>
                <a:cubicBezTo>
                  <a:pt x="128515" y="60050"/>
                  <a:pt x="128631" y="58552"/>
                  <a:pt x="128631" y="56939"/>
                </a:cubicBezTo>
                <a:cubicBezTo>
                  <a:pt x="128631" y="40687"/>
                  <a:pt x="118027" y="28585"/>
                  <a:pt x="101660" y="28585"/>
                </a:cubicBezTo>
                <a:cubicBezTo>
                  <a:pt x="84371" y="28585"/>
                  <a:pt x="73536" y="41494"/>
                  <a:pt x="73536" y="58552"/>
                </a:cubicBezTo>
                <a:cubicBezTo>
                  <a:pt x="73536" y="75612"/>
                  <a:pt x="86445" y="87367"/>
                  <a:pt x="104195" y="87367"/>
                </a:cubicBezTo>
                <a:moveTo>
                  <a:pt x="29391" y="37460"/>
                </a:moveTo>
                <a:cubicBezTo>
                  <a:pt x="41033" y="37460"/>
                  <a:pt x="49331" y="46220"/>
                  <a:pt x="49331" y="58207"/>
                </a:cubicBezTo>
                <a:cubicBezTo>
                  <a:pt x="49331" y="70193"/>
                  <a:pt x="41033" y="78608"/>
                  <a:pt x="29391" y="78608"/>
                </a:cubicBezTo>
                <a:cubicBezTo>
                  <a:pt x="17750" y="78608"/>
                  <a:pt x="9682" y="69964"/>
                  <a:pt x="9682" y="58207"/>
                </a:cubicBezTo>
                <a:cubicBezTo>
                  <a:pt x="9682" y="46450"/>
                  <a:pt x="17981" y="37460"/>
                  <a:pt x="29391" y="37460"/>
                </a:cubicBezTo>
                <a:moveTo>
                  <a:pt x="49331" y="86445"/>
                </a:moveTo>
                <a:lnTo>
                  <a:pt x="58783" y="86445"/>
                </a:lnTo>
                <a:lnTo>
                  <a:pt x="58783" y="0"/>
                </a:lnTo>
                <a:lnTo>
                  <a:pt x="49331" y="0"/>
                </a:lnTo>
                <a:lnTo>
                  <a:pt x="49331" y="40457"/>
                </a:lnTo>
                <a:cubicBezTo>
                  <a:pt x="45067" y="33080"/>
                  <a:pt x="37690" y="28585"/>
                  <a:pt x="28585" y="28585"/>
                </a:cubicBezTo>
                <a:cubicBezTo>
                  <a:pt x="11872" y="28585"/>
                  <a:pt x="0" y="41148"/>
                  <a:pt x="0" y="58322"/>
                </a:cubicBezTo>
                <a:cubicBezTo>
                  <a:pt x="0" y="75496"/>
                  <a:pt x="11872" y="87367"/>
                  <a:pt x="28585" y="87367"/>
                </a:cubicBezTo>
                <a:cubicBezTo>
                  <a:pt x="37690" y="87367"/>
                  <a:pt x="45067" y="82873"/>
                  <a:pt x="49331" y="75727"/>
                </a:cubicBezTo>
                <a:lnTo>
                  <a:pt x="49331" y="8644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8" name="Freeform: Shape 2037">
            <a:extLst>
              <a:ext uri="{FF2B5EF4-FFF2-40B4-BE49-F238E27FC236}">
                <a16:creationId xmlns:a16="http://schemas.microsoft.com/office/drawing/2014/main" id="{E2C6A6D1-4361-5BB8-762D-A79A0339D83C}"/>
              </a:ext>
            </a:extLst>
          </p:cNvPr>
          <p:cNvSpPr/>
          <p:nvPr/>
        </p:nvSpPr>
        <p:spPr>
          <a:xfrm>
            <a:off x="4762333" y="11742018"/>
            <a:ext cx="1312125" cy="138312"/>
          </a:xfrm>
          <a:custGeom>
            <a:avLst/>
            <a:gdLst>
              <a:gd name="connsiteX0" fmla="*/ 1259336 w 1312125"/>
              <a:gd name="connsiteY0" fmla="*/ 80221 h 138312"/>
              <a:gd name="connsiteX1" fmla="*/ 1259336 w 1312125"/>
              <a:gd name="connsiteY1" fmla="*/ 98432 h 138312"/>
              <a:gd name="connsiteX2" fmla="*/ 1283311 w 1312125"/>
              <a:gd name="connsiteY2" fmla="*/ 105118 h 138312"/>
              <a:gd name="connsiteX3" fmla="*/ 1312126 w 1312125"/>
              <a:gd name="connsiteY3" fmla="*/ 82065 h 138312"/>
              <a:gd name="connsiteX4" fmla="*/ 1297488 w 1312125"/>
              <a:gd name="connsiteY4" fmla="*/ 63969 h 138312"/>
              <a:gd name="connsiteX5" fmla="*/ 1283887 w 1312125"/>
              <a:gd name="connsiteY5" fmla="*/ 58206 h 138312"/>
              <a:gd name="connsiteX6" fmla="*/ 1278469 w 1312125"/>
              <a:gd name="connsiteY6" fmla="*/ 52213 h 138312"/>
              <a:gd name="connsiteX7" fmla="*/ 1286884 w 1312125"/>
              <a:gd name="connsiteY7" fmla="*/ 46450 h 138312"/>
              <a:gd name="connsiteX8" fmla="*/ 1308091 w 1312125"/>
              <a:gd name="connsiteY8" fmla="*/ 56016 h 138312"/>
              <a:gd name="connsiteX9" fmla="*/ 1308091 w 1312125"/>
              <a:gd name="connsiteY9" fmla="*/ 38497 h 138312"/>
              <a:gd name="connsiteX10" fmla="*/ 1285962 w 1312125"/>
              <a:gd name="connsiteY10" fmla="*/ 32849 h 138312"/>
              <a:gd name="connsiteX11" fmla="*/ 1259567 w 1312125"/>
              <a:gd name="connsiteY11" fmla="*/ 54173 h 138312"/>
              <a:gd name="connsiteX12" fmla="*/ 1275012 w 1312125"/>
              <a:gd name="connsiteY12" fmla="*/ 73766 h 138312"/>
              <a:gd name="connsiteX13" fmla="*/ 1288036 w 1312125"/>
              <a:gd name="connsiteY13" fmla="*/ 79184 h 138312"/>
              <a:gd name="connsiteX14" fmla="*/ 1292877 w 1312125"/>
              <a:gd name="connsiteY14" fmla="*/ 85177 h 138312"/>
              <a:gd name="connsiteX15" fmla="*/ 1283772 w 1312125"/>
              <a:gd name="connsiteY15" fmla="*/ 91286 h 138312"/>
              <a:gd name="connsiteX16" fmla="*/ 1259452 w 1312125"/>
              <a:gd name="connsiteY16" fmla="*/ 80452 h 138312"/>
              <a:gd name="connsiteX17" fmla="*/ 1199747 w 1312125"/>
              <a:gd name="connsiteY17" fmla="*/ 62240 h 138312"/>
              <a:gd name="connsiteX18" fmla="*/ 1215191 w 1312125"/>
              <a:gd name="connsiteY18" fmla="*/ 47833 h 138312"/>
              <a:gd name="connsiteX19" fmla="*/ 1229714 w 1312125"/>
              <a:gd name="connsiteY19" fmla="*/ 62240 h 138312"/>
              <a:gd name="connsiteX20" fmla="*/ 1199747 w 1312125"/>
              <a:gd name="connsiteY20" fmla="*/ 62240 h 138312"/>
              <a:gd name="connsiteX21" fmla="*/ 1218534 w 1312125"/>
              <a:gd name="connsiteY21" fmla="*/ 105118 h 138312"/>
              <a:gd name="connsiteX22" fmla="*/ 1243661 w 1312125"/>
              <a:gd name="connsiteY22" fmla="*/ 98663 h 138312"/>
              <a:gd name="connsiteX23" fmla="*/ 1243661 w 1312125"/>
              <a:gd name="connsiteY23" fmla="*/ 82642 h 138312"/>
              <a:gd name="connsiteX24" fmla="*/ 1220609 w 1312125"/>
              <a:gd name="connsiteY24" fmla="*/ 88981 h 138312"/>
              <a:gd name="connsiteX25" fmla="*/ 1200323 w 1312125"/>
              <a:gd name="connsiteY25" fmla="*/ 75149 h 138312"/>
              <a:gd name="connsiteX26" fmla="*/ 1248963 w 1312125"/>
              <a:gd name="connsiteY26" fmla="*/ 75149 h 138312"/>
              <a:gd name="connsiteX27" fmla="*/ 1249424 w 1312125"/>
              <a:gd name="connsiteY27" fmla="*/ 67082 h 138312"/>
              <a:gd name="connsiteX28" fmla="*/ 1215307 w 1312125"/>
              <a:gd name="connsiteY28" fmla="*/ 32618 h 138312"/>
              <a:gd name="connsiteX29" fmla="*/ 1179576 w 1312125"/>
              <a:gd name="connsiteY29" fmla="*/ 69502 h 138312"/>
              <a:gd name="connsiteX30" fmla="*/ 1218534 w 1312125"/>
              <a:gd name="connsiteY30" fmla="*/ 105002 h 138312"/>
              <a:gd name="connsiteX31" fmla="*/ 1129207 w 1312125"/>
              <a:gd name="connsiteY31" fmla="*/ 68695 h 138312"/>
              <a:gd name="connsiteX32" fmla="*/ 1148801 w 1312125"/>
              <a:gd name="connsiteY32" fmla="*/ 50023 h 138312"/>
              <a:gd name="connsiteX33" fmla="*/ 1168396 w 1312125"/>
              <a:gd name="connsiteY33" fmla="*/ 57746 h 138312"/>
              <a:gd name="connsiteX34" fmla="*/ 1168396 w 1312125"/>
              <a:gd name="connsiteY34" fmla="*/ 38381 h 138312"/>
              <a:gd name="connsiteX35" fmla="*/ 1146957 w 1312125"/>
              <a:gd name="connsiteY35" fmla="*/ 32618 h 138312"/>
              <a:gd name="connsiteX36" fmla="*/ 1109382 w 1312125"/>
              <a:gd name="connsiteY36" fmla="*/ 68810 h 138312"/>
              <a:gd name="connsiteX37" fmla="*/ 1146842 w 1312125"/>
              <a:gd name="connsiteY37" fmla="*/ 105002 h 138312"/>
              <a:gd name="connsiteX38" fmla="*/ 1168742 w 1312125"/>
              <a:gd name="connsiteY38" fmla="*/ 99700 h 138312"/>
              <a:gd name="connsiteX39" fmla="*/ 1168742 w 1312125"/>
              <a:gd name="connsiteY39" fmla="*/ 81719 h 138312"/>
              <a:gd name="connsiteX40" fmla="*/ 1149378 w 1312125"/>
              <a:gd name="connsiteY40" fmla="*/ 87482 h 138312"/>
              <a:gd name="connsiteX41" fmla="*/ 1129207 w 1312125"/>
              <a:gd name="connsiteY41" fmla="*/ 68580 h 138312"/>
              <a:gd name="connsiteX42" fmla="*/ 1076533 w 1312125"/>
              <a:gd name="connsiteY42" fmla="*/ 103734 h 138312"/>
              <a:gd name="connsiteX43" fmla="*/ 1095782 w 1312125"/>
              <a:gd name="connsiteY43" fmla="*/ 103734 h 138312"/>
              <a:gd name="connsiteX44" fmla="*/ 1095782 w 1312125"/>
              <a:gd name="connsiteY44" fmla="*/ 34002 h 138312"/>
              <a:gd name="connsiteX45" fmla="*/ 1076533 w 1312125"/>
              <a:gd name="connsiteY45" fmla="*/ 34002 h 138312"/>
              <a:gd name="connsiteX46" fmla="*/ 1076533 w 1312125"/>
              <a:gd name="connsiteY46" fmla="*/ 103734 h 138312"/>
              <a:gd name="connsiteX47" fmla="*/ 1084601 w 1312125"/>
              <a:gd name="connsiteY47" fmla="*/ 23859 h 138312"/>
              <a:gd name="connsiteX48" fmla="*/ 1091978 w 1312125"/>
              <a:gd name="connsiteY48" fmla="*/ 21208 h 138312"/>
              <a:gd name="connsiteX49" fmla="*/ 1102352 w 1312125"/>
              <a:gd name="connsiteY49" fmla="*/ 13024 h 138312"/>
              <a:gd name="connsiteX50" fmla="*/ 1091863 w 1312125"/>
              <a:gd name="connsiteY50" fmla="*/ 4956 h 138312"/>
              <a:gd name="connsiteX51" fmla="*/ 1084717 w 1312125"/>
              <a:gd name="connsiteY51" fmla="*/ 2305 h 138312"/>
              <a:gd name="connsiteX52" fmla="*/ 1074113 w 1312125"/>
              <a:gd name="connsiteY52" fmla="*/ 13255 h 138312"/>
              <a:gd name="connsiteX53" fmla="*/ 1084717 w 1312125"/>
              <a:gd name="connsiteY53" fmla="*/ 23744 h 138312"/>
              <a:gd name="connsiteX54" fmla="*/ 1066967 w 1312125"/>
              <a:gd name="connsiteY54" fmla="*/ 34002 h 138312"/>
              <a:gd name="connsiteX55" fmla="*/ 1046796 w 1312125"/>
              <a:gd name="connsiteY55" fmla="*/ 34002 h 138312"/>
              <a:gd name="connsiteX56" fmla="*/ 1030083 w 1312125"/>
              <a:gd name="connsiteY56" fmla="*/ 68580 h 138312"/>
              <a:gd name="connsiteX57" fmla="*/ 1013371 w 1312125"/>
              <a:gd name="connsiteY57" fmla="*/ 34002 h 138312"/>
              <a:gd name="connsiteX58" fmla="*/ 991125 w 1312125"/>
              <a:gd name="connsiteY58" fmla="*/ 34002 h 138312"/>
              <a:gd name="connsiteX59" fmla="*/ 1029161 w 1312125"/>
              <a:gd name="connsiteY59" fmla="*/ 106385 h 138312"/>
              <a:gd name="connsiteX60" fmla="*/ 1067082 w 1312125"/>
              <a:gd name="connsiteY60" fmla="*/ 34002 h 138312"/>
              <a:gd name="connsiteX61" fmla="*/ 936722 w 1312125"/>
              <a:gd name="connsiteY61" fmla="*/ 62240 h 138312"/>
              <a:gd name="connsiteX62" fmla="*/ 952167 w 1312125"/>
              <a:gd name="connsiteY62" fmla="*/ 47833 h 138312"/>
              <a:gd name="connsiteX63" fmla="*/ 966690 w 1312125"/>
              <a:gd name="connsiteY63" fmla="*/ 62240 h 138312"/>
              <a:gd name="connsiteX64" fmla="*/ 936722 w 1312125"/>
              <a:gd name="connsiteY64" fmla="*/ 62240 h 138312"/>
              <a:gd name="connsiteX65" fmla="*/ 955510 w 1312125"/>
              <a:gd name="connsiteY65" fmla="*/ 105118 h 138312"/>
              <a:gd name="connsiteX66" fmla="*/ 980637 w 1312125"/>
              <a:gd name="connsiteY66" fmla="*/ 98663 h 138312"/>
              <a:gd name="connsiteX67" fmla="*/ 980637 w 1312125"/>
              <a:gd name="connsiteY67" fmla="*/ 82642 h 138312"/>
              <a:gd name="connsiteX68" fmla="*/ 957584 w 1312125"/>
              <a:gd name="connsiteY68" fmla="*/ 88981 h 138312"/>
              <a:gd name="connsiteX69" fmla="*/ 937299 w 1312125"/>
              <a:gd name="connsiteY69" fmla="*/ 75149 h 138312"/>
              <a:gd name="connsiteX70" fmla="*/ 985938 w 1312125"/>
              <a:gd name="connsiteY70" fmla="*/ 75149 h 138312"/>
              <a:gd name="connsiteX71" fmla="*/ 986400 w 1312125"/>
              <a:gd name="connsiteY71" fmla="*/ 67082 h 138312"/>
              <a:gd name="connsiteX72" fmla="*/ 952282 w 1312125"/>
              <a:gd name="connsiteY72" fmla="*/ 32618 h 138312"/>
              <a:gd name="connsiteX73" fmla="*/ 916552 w 1312125"/>
              <a:gd name="connsiteY73" fmla="*/ 69502 h 138312"/>
              <a:gd name="connsiteX74" fmla="*/ 955510 w 1312125"/>
              <a:gd name="connsiteY74" fmla="*/ 105002 h 138312"/>
              <a:gd name="connsiteX75" fmla="*/ 865491 w 1312125"/>
              <a:gd name="connsiteY75" fmla="*/ 50484 h 138312"/>
              <a:gd name="connsiteX76" fmla="*/ 883472 w 1312125"/>
              <a:gd name="connsiteY76" fmla="*/ 69156 h 138312"/>
              <a:gd name="connsiteX77" fmla="*/ 865491 w 1312125"/>
              <a:gd name="connsiteY77" fmla="*/ 87252 h 138312"/>
              <a:gd name="connsiteX78" fmla="*/ 847972 w 1312125"/>
              <a:gd name="connsiteY78" fmla="*/ 69156 h 138312"/>
              <a:gd name="connsiteX79" fmla="*/ 865491 w 1312125"/>
              <a:gd name="connsiteY79" fmla="*/ 50484 h 138312"/>
              <a:gd name="connsiteX80" fmla="*/ 883472 w 1312125"/>
              <a:gd name="connsiteY80" fmla="*/ 103734 h 138312"/>
              <a:gd name="connsiteX81" fmla="*/ 902836 w 1312125"/>
              <a:gd name="connsiteY81" fmla="*/ 103734 h 138312"/>
              <a:gd name="connsiteX82" fmla="*/ 902836 w 1312125"/>
              <a:gd name="connsiteY82" fmla="*/ 0 h 138312"/>
              <a:gd name="connsiteX83" fmla="*/ 883472 w 1312125"/>
              <a:gd name="connsiteY83" fmla="*/ 0 h 138312"/>
              <a:gd name="connsiteX84" fmla="*/ 883472 w 1312125"/>
              <a:gd name="connsiteY84" fmla="*/ 42070 h 138312"/>
              <a:gd name="connsiteX85" fmla="*/ 862840 w 1312125"/>
              <a:gd name="connsiteY85" fmla="*/ 32618 h 138312"/>
              <a:gd name="connsiteX86" fmla="*/ 828147 w 1312125"/>
              <a:gd name="connsiteY86" fmla="*/ 69156 h 138312"/>
              <a:gd name="connsiteX87" fmla="*/ 862840 w 1312125"/>
              <a:gd name="connsiteY87" fmla="*/ 105118 h 138312"/>
              <a:gd name="connsiteX88" fmla="*/ 883472 w 1312125"/>
              <a:gd name="connsiteY88" fmla="*/ 95897 h 138312"/>
              <a:gd name="connsiteX89" fmla="*/ 883472 w 1312125"/>
              <a:gd name="connsiteY89" fmla="*/ 103734 h 138312"/>
              <a:gd name="connsiteX90" fmla="*/ 767981 w 1312125"/>
              <a:gd name="connsiteY90" fmla="*/ 73306 h 138312"/>
              <a:gd name="connsiteX91" fmla="*/ 792186 w 1312125"/>
              <a:gd name="connsiteY91" fmla="*/ 53826 h 138312"/>
              <a:gd name="connsiteX92" fmla="*/ 792186 w 1312125"/>
              <a:gd name="connsiteY92" fmla="*/ 32618 h 138312"/>
              <a:gd name="connsiteX93" fmla="*/ 767981 w 1312125"/>
              <a:gd name="connsiteY93" fmla="*/ 46565 h 138312"/>
              <a:gd name="connsiteX94" fmla="*/ 767981 w 1312125"/>
              <a:gd name="connsiteY94" fmla="*/ 34002 h 138312"/>
              <a:gd name="connsiteX95" fmla="*/ 748848 w 1312125"/>
              <a:gd name="connsiteY95" fmla="*/ 34002 h 138312"/>
              <a:gd name="connsiteX96" fmla="*/ 748848 w 1312125"/>
              <a:gd name="connsiteY96" fmla="*/ 103734 h 138312"/>
              <a:gd name="connsiteX97" fmla="*/ 767981 w 1312125"/>
              <a:gd name="connsiteY97" fmla="*/ 103734 h 138312"/>
              <a:gd name="connsiteX98" fmla="*/ 767981 w 1312125"/>
              <a:gd name="connsiteY98" fmla="*/ 73306 h 138312"/>
              <a:gd name="connsiteX99" fmla="*/ 712656 w 1312125"/>
              <a:gd name="connsiteY99" fmla="*/ 73306 h 138312"/>
              <a:gd name="connsiteX100" fmla="*/ 699286 w 1312125"/>
              <a:gd name="connsiteY100" fmla="*/ 87252 h 138312"/>
              <a:gd name="connsiteX101" fmla="*/ 685915 w 1312125"/>
              <a:gd name="connsiteY101" fmla="*/ 73306 h 138312"/>
              <a:gd name="connsiteX102" fmla="*/ 685915 w 1312125"/>
              <a:gd name="connsiteY102" fmla="*/ 34002 h 138312"/>
              <a:gd name="connsiteX103" fmla="*/ 666667 w 1312125"/>
              <a:gd name="connsiteY103" fmla="*/ 34002 h 138312"/>
              <a:gd name="connsiteX104" fmla="*/ 666667 w 1312125"/>
              <a:gd name="connsiteY104" fmla="*/ 73190 h 138312"/>
              <a:gd name="connsiteX105" fmla="*/ 699286 w 1312125"/>
              <a:gd name="connsiteY105" fmla="*/ 105118 h 138312"/>
              <a:gd name="connsiteX106" fmla="*/ 731904 w 1312125"/>
              <a:gd name="connsiteY106" fmla="*/ 73190 h 138312"/>
              <a:gd name="connsiteX107" fmla="*/ 731904 w 1312125"/>
              <a:gd name="connsiteY107" fmla="*/ 34002 h 138312"/>
              <a:gd name="connsiteX108" fmla="*/ 712656 w 1312125"/>
              <a:gd name="connsiteY108" fmla="*/ 34002 h 138312"/>
              <a:gd name="connsiteX109" fmla="*/ 712656 w 1312125"/>
              <a:gd name="connsiteY109" fmla="*/ 73306 h 138312"/>
              <a:gd name="connsiteX110" fmla="*/ 635431 w 1312125"/>
              <a:gd name="connsiteY110" fmla="*/ 68695 h 138312"/>
              <a:gd name="connsiteX111" fmla="*/ 617681 w 1312125"/>
              <a:gd name="connsiteY111" fmla="*/ 87252 h 138312"/>
              <a:gd name="connsiteX112" fmla="*/ 599700 w 1312125"/>
              <a:gd name="connsiteY112" fmla="*/ 68695 h 138312"/>
              <a:gd name="connsiteX113" fmla="*/ 617681 w 1312125"/>
              <a:gd name="connsiteY113" fmla="*/ 50484 h 138312"/>
              <a:gd name="connsiteX114" fmla="*/ 635431 w 1312125"/>
              <a:gd name="connsiteY114" fmla="*/ 68695 h 138312"/>
              <a:gd name="connsiteX115" fmla="*/ 618027 w 1312125"/>
              <a:gd name="connsiteY115" fmla="*/ 105118 h 138312"/>
              <a:gd name="connsiteX116" fmla="*/ 655141 w 1312125"/>
              <a:gd name="connsiteY116" fmla="*/ 68465 h 138312"/>
              <a:gd name="connsiteX117" fmla="*/ 618027 w 1312125"/>
              <a:gd name="connsiteY117" fmla="*/ 32618 h 138312"/>
              <a:gd name="connsiteX118" fmla="*/ 579991 w 1312125"/>
              <a:gd name="connsiteY118" fmla="*/ 68465 h 138312"/>
              <a:gd name="connsiteX119" fmla="*/ 618027 w 1312125"/>
              <a:gd name="connsiteY119" fmla="*/ 105118 h 138312"/>
              <a:gd name="connsiteX120" fmla="*/ 578723 w 1312125"/>
              <a:gd name="connsiteY120" fmla="*/ 34002 h 138312"/>
              <a:gd name="connsiteX121" fmla="*/ 558553 w 1312125"/>
              <a:gd name="connsiteY121" fmla="*/ 34002 h 138312"/>
              <a:gd name="connsiteX122" fmla="*/ 541724 w 1312125"/>
              <a:gd name="connsiteY122" fmla="*/ 69041 h 138312"/>
              <a:gd name="connsiteX123" fmla="*/ 525012 w 1312125"/>
              <a:gd name="connsiteY123" fmla="*/ 34002 h 138312"/>
              <a:gd name="connsiteX124" fmla="*/ 502421 w 1312125"/>
              <a:gd name="connsiteY124" fmla="*/ 34002 h 138312"/>
              <a:gd name="connsiteX125" fmla="*/ 531236 w 1312125"/>
              <a:gd name="connsiteY125" fmla="*/ 90479 h 138312"/>
              <a:gd name="connsiteX126" fmla="*/ 508184 w 1312125"/>
              <a:gd name="connsiteY126" fmla="*/ 138313 h 138312"/>
              <a:gd name="connsiteX127" fmla="*/ 528239 w 1312125"/>
              <a:gd name="connsiteY127" fmla="*/ 138313 h 138312"/>
              <a:gd name="connsiteX128" fmla="*/ 578838 w 1312125"/>
              <a:gd name="connsiteY128" fmla="*/ 34002 h 138312"/>
              <a:gd name="connsiteX129" fmla="*/ 468649 w 1312125"/>
              <a:gd name="connsiteY129" fmla="*/ 100277 h 138312"/>
              <a:gd name="connsiteX130" fmla="*/ 468649 w 1312125"/>
              <a:gd name="connsiteY130" fmla="*/ 83564 h 138312"/>
              <a:gd name="connsiteX131" fmla="*/ 454357 w 1312125"/>
              <a:gd name="connsiteY131" fmla="*/ 87598 h 138312"/>
              <a:gd name="connsiteX132" fmla="*/ 442831 w 1312125"/>
              <a:gd name="connsiteY132" fmla="*/ 76418 h 138312"/>
              <a:gd name="connsiteX133" fmla="*/ 442831 w 1312125"/>
              <a:gd name="connsiteY133" fmla="*/ 50369 h 138312"/>
              <a:gd name="connsiteX134" fmla="*/ 467842 w 1312125"/>
              <a:gd name="connsiteY134" fmla="*/ 50369 h 138312"/>
              <a:gd name="connsiteX135" fmla="*/ 467842 w 1312125"/>
              <a:gd name="connsiteY135" fmla="*/ 34002 h 138312"/>
              <a:gd name="connsiteX136" fmla="*/ 442831 w 1312125"/>
              <a:gd name="connsiteY136" fmla="*/ 34002 h 138312"/>
              <a:gd name="connsiteX137" fmla="*/ 442831 w 1312125"/>
              <a:gd name="connsiteY137" fmla="*/ 13831 h 138312"/>
              <a:gd name="connsiteX138" fmla="*/ 423582 w 1312125"/>
              <a:gd name="connsiteY138" fmla="*/ 13831 h 138312"/>
              <a:gd name="connsiteX139" fmla="*/ 423582 w 1312125"/>
              <a:gd name="connsiteY139" fmla="*/ 77339 h 138312"/>
              <a:gd name="connsiteX140" fmla="*/ 450323 w 1312125"/>
              <a:gd name="connsiteY140" fmla="*/ 105118 h 138312"/>
              <a:gd name="connsiteX141" fmla="*/ 468534 w 1312125"/>
              <a:gd name="connsiteY141" fmla="*/ 100277 h 138312"/>
              <a:gd name="connsiteX142" fmla="*/ 390618 w 1312125"/>
              <a:gd name="connsiteY142" fmla="*/ 73306 h 138312"/>
              <a:gd name="connsiteX143" fmla="*/ 414823 w 1312125"/>
              <a:gd name="connsiteY143" fmla="*/ 53826 h 138312"/>
              <a:gd name="connsiteX144" fmla="*/ 414823 w 1312125"/>
              <a:gd name="connsiteY144" fmla="*/ 32618 h 138312"/>
              <a:gd name="connsiteX145" fmla="*/ 390618 w 1312125"/>
              <a:gd name="connsiteY145" fmla="*/ 46565 h 138312"/>
              <a:gd name="connsiteX146" fmla="*/ 390618 w 1312125"/>
              <a:gd name="connsiteY146" fmla="*/ 34002 h 138312"/>
              <a:gd name="connsiteX147" fmla="*/ 371485 w 1312125"/>
              <a:gd name="connsiteY147" fmla="*/ 34002 h 138312"/>
              <a:gd name="connsiteX148" fmla="*/ 371485 w 1312125"/>
              <a:gd name="connsiteY148" fmla="*/ 103734 h 138312"/>
              <a:gd name="connsiteX149" fmla="*/ 390618 w 1312125"/>
              <a:gd name="connsiteY149" fmla="*/ 103734 h 138312"/>
              <a:gd name="connsiteX150" fmla="*/ 390618 w 1312125"/>
              <a:gd name="connsiteY150" fmla="*/ 73306 h 138312"/>
              <a:gd name="connsiteX151" fmla="*/ 315583 w 1312125"/>
              <a:gd name="connsiteY151" fmla="*/ 50484 h 138312"/>
              <a:gd name="connsiteX152" fmla="*/ 333564 w 1312125"/>
              <a:gd name="connsiteY152" fmla="*/ 69156 h 138312"/>
              <a:gd name="connsiteX153" fmla="*/ 315583 w 1312125"/>
              <a:gd name="connsiteY153" fmla="*/ 87252 h 138312"/>
              <a:gd name="connsiteX154" fmla="*/ 298064 w 1312125"/>
              <a:gd name="connsiteY154" fmla="*/ 69156 h 138312"/>
              <a:gd name="connsiteX155" fmla="*/ 315583 w 1312125"/>
              <a:gd name="connsiteY155" fmla="*/ 50484 h 138312"/>
              <a:gd name="connsiteX156" fmla="*/ 333564 w 1312125"/>
              <a:gd name="connsiteY156" fmla="*/ 103734 h 138312"/>
              <a:gd name="connsiteX157" fmla="*/ 352928 w 1312125"/>
              <a:gd name="connsiteY157" fmla="*/ 103734 h 138312"/>
              <a:gd name="connsiteX158" fmla="*/ 352928 w 1312125"/>
              <a:gd name="connsiteY158" fmla="*/ 34002 h 138312"/>
              <a:gd name="connsiteX159" fmla="*/ 333564 w 1312125"/>
              <a:gd name="connsiteY159" fmla="*/ 34002 h 138312"/>
              <a:gd name="connsiteX160" fmla="*/ 333564 w 1312125"/>
              <a:gd name="connsiteY160" fmla="*/ 42070 h 138312"/>
              <a:gd name="connsiteX161" fmla="*/ 312932 w 1312125"/>
              <a:gd name="connsiteY161" fmla="*/ 32618 h 138312"/>
              <a:gd name="connsiteX162" fmla="*/ 278239 w 1312125"/>
              <a:gd name="connsiteY162" fmla="*/ 69156 h 138312"/>
              <a:gd name="connsiteX163" fmla="*/ 312932 w 1312125"/>
              <a:gd name="connsiteY163" fmla="*/ 105118 h 138312"/>
              <a:gd name="connsiteX164" fmla="*/ 333564 w 1312125"/>
              <a:gd name="connsiteY164" fmla="*/ 95897 h 138312"/>
              <a:gd name="connsiteX165" fmla="*/ 333564 w 1312125"/>
              <a:gd name="connsiteY165" fmla="*/ 103734 h 138312"/>
              <a:gd name="connsiteX166" fmla="*/ 270862 w 1312125"/>
              <a:gd name="connsiteY166" fmla="*/ 100277 h 138312"/>
              <a:gd name="connsiteX167" fmla="*/ 270862 w 1312125"/>
              <a:gd name="connsiteY167" fmla="*/ 83564 h 138312"/>
              <a:gd name="connsiteX168" fmla="*/ 256570 w 1312125"/>
              <a:gd name="connsiteY168" fmla="*/ 87598 h 138312"/>
              <a:gd name="connsiteX169" fmla="*/ 245044 w 1312125"/>
              <a:gd name="connsiteY169" fmla="*/ 76418 h 138312"/>
              <a:gd name="connsiteX170" fmla="*/ 245044 w 1312125"/>
              <a:gd name="connsiteY170" fmla="*/ 50369 h 138312"/>
              <a:gd name="connsiteX171" fmla="*/ 270055 w 1312125"/>
              <a:gd name="connsiteY171" fmla="*/ 50369 h 138312"/>
              <a:gd name="connsiteX172" fmla="*/ 270055 w 1312125"/>
              <a:gd name="connsiteY172" fmla="*/ 34002 h 138312"/>
              <a:gd name="connsiteX173" fmla="*/ 245044 w 1312125"/>
              <a:gd name="connsiteY173" fmla="*/ 34002 h 138312"/>
              <a:gd name="connsiteX174" fmla="*/ 245044 w 1312125"/>
              <a:gd name="connsiteY174" fmla="*/ 13831 h 138312"/>
              <a:gd name="connsiteX175" fmla="*/ 225795 w 1312125"/>
              <a:gd name="connsiteY175" fmla="*/ 13831 h 138312"/>
              <a:gd name="connsiteX176" fmla="*/ 225795 w 1312125"/>
              <a:gd name="connsiteY176" fmla="*/ 77339 h 138312"/>
              <a:gd name="connsiteX177" fmla="*/ 252536 w 1312125"/>
              <a:gd name="connsiteY177" fmla="*/ 105118 h 138312"/>
              <a:gd name="connsiteX178" fmla="*/ 270747 w 1312125"/>
              <a:gd name="connsiteY178" fmla="*/ 100277 h 138312"/>
              <a:gd name="connsiteX179" fmla="*/ 161595 w 1312125"/>
              <a:gd name="connsiteY179" fmla="*/ 80221 h 138312"/>
              <a:gd name="connsiteX180" fmla="*/ 161595 w 1312125"/>
              <a:gd name="connsiteY180" fmla="*/ 98432 h 138312"/>
              <a:gd name="connsiteX181" fmla="*/ 185569 w 1312125"/>
              <a:gd name="connsiteY181" fmla="*/ 105118 h 138312"/>
              <a:gd name="connsiteX182" fmla="*/ 214385 w 1312125"/>
              <a:gd name="connsiteY182" fmla="*/ 82065 h 138312"/>
              <a:gd name="connsiteX183" fmla="*/ 199747 w 1312125"/>
              <a:gd name="connsiteY183" fmla="*/ 63969 h 138312"/>
              <a:gd name="connsiteX184" fmla="*/ 186146 w 1312125"/>
              <a:gd name="connsiteY184" fmla="*/ 58206 h 138312"/>
              <a:gd name="connsiteX185" fmla="*/ 180728 w 1312125"/>
              <a:gd name="connsiteY185" fmla="*/ 52213 h 138312"/>
              <a:gd name="connsiteX186" fmla="*/ 189143 w 1312125"/>
              <a:gd name="connsiteY186" fmla="*/ 46450 h 138312"/>
              <a:gd name="connsiteX187" fmla="*/ 210350 w 1312125"/>
              <a:gd name="connsiteY187" fmla="*/ 56016 h 138312"/>
              <a:gd name="connsiteX188" fmla="*/ 210350 w 1312125"/>
              <a:gd name="connsiteY188" fmla="*/ 38497 h 138312"/>
              <a:gd name="connsiteX189" fmla="*/ 188221 w 1312125"/>
              <a:gd name="connsiteY189" fmla="*/ 32849 h 138312"/>
              <a:gd name="connsiteX190" fmla="*/ 161826 w 1312125"/>
              <a:gd name="connsiteY190" fmla="*/ 54173 h 138312"/>
              <a:gd name="connsiteX191" fmla="*/ 177271 w 1312125"/>
              <a:gd name="connsiteY191" fmla="*/ 73766 h 138312"/>
              <a:gd name="connsiteX192" fmla="*/ 190295 w 1312125"/>
              <a:gd name="connsiteY192" fmla="*/ 79184 h 138312"/>
              <a:gd name="connsiteX193" fmla="*/ 195136 w 1312125"/>
              <a:gd name="connsiteY193" fmla="*/ 85177 h 138312"/>
              <a:gd name="connsiteX194" fmla="*/ 186031 w 1312125"/>
              <a:gd name="connsiteY194" fmla="*/ 91286 h 138312"/>
              <a:gd name="connsiteX195" fmla="*/ 161710 w 1312125"/>
              <a:gd name="connsiteY195" fmla="*/ 80452 h 138312"/>
              <a:gd name="connsiteX196" fmla="*/ 102006 w 1312125"/>
              <a:gd name="connsiteY196" fmla="*/ 62240 h 138312"/>
              <a:gd name="connsiteX197" fmla="*/ 117450 w 1312125"/>
              <a:gd name="connsiteY197" fmla="*/ 47833 h 138312"/>
              <a:gd name="connsiteX198" fmla="*/ 131973 w 1312125"/>
              <a:gd name="connsiteY198" fmla="*/ 62240 h 138312"/>
              <a:gd name="connsiteX199" fmla="*/ 102006 w 1312125"/>
              <a:gd name="connsiteY199" fmla="*/ 62240 h 138312"/>
              <a:gd name="connsiteX200" fmla="*/ 120793 w 1312125"/>
              <a:gd name="connsiteY200" fmla="*/ 105118 h 138312"/>
              <a:gd name="connsiteX201" fmla="*/ 145920 w 1312125"/>
              <a:gd name="connsiteY201" fmla="*/ 98663 h 138312"/>
              <a:gd name="connsiteX202" fmla="*/ 145920 w 1312125"/>
              <a:gd name="connsiteY202" fmla="*/ 82642 h 138312"/>
              <a:gd name="connsiteX203" fmla="*/ 122868 w 1312125"/>
              <a:gd name="connsiteY203" fmla="*/ 88981 h 138312"/>
              <a:gd name="connsiteX204" fmla="*/ 102582 w 1312125"/>
              <a:gd name="connsiteY204" fmla="*/ 75149 h 138312"/>
              <a:gd name="connsiteX205" fmla="*/ 151222 w 1312125"/>
              <a:gd name="connsiteY205" fmla="*/ 75149 h 138312"/>
              <a:gd name="connsiteX206" fmla="*/ 151683 w 1312125"/>
              <a:gd name="connsiteY206" fmla="*/ 67082 h 138312"/>
              <a:gd name="connsiteX207" fmla="*/ 117566 w 1312125"/>
              <a:gd name="connsiteY207" fmla="*/ 32618 h 138312"/>
              <a:gd name="connsiteX208" fmla="*/ 81835 w 1312125"/>
              <a:gd name="connsiteY208" fmla="*/ 69502 h 138312"/>
              <a:gd name="connsiteX209" fmla="*/ 120793 w 1312125"/>
              <a:gd name="connsiteY209" fmla="*/ 105002 h 138312"/>
              <a:gd name="connsiteX210" fmla="*/ 33080 w 1312125"/>
              <a:gd name="connsiteY210" fmla="*/ 17519 h 138312"/>
              <a:gd name="connsiteX211" fmla="*/ 51060 w 1312125"/>
              <a:gd name="connsiteY211" fmla="*/ 34694 h 138312"/>
              <a:gd name="connsiteX212" fmla="*/ 33080 w 1312125"/>
              <a:gd name="connsiteY212" fmla="*/ 51752 h 138312"/>
              <a:gd name="connsiteX213" fmla="*/ 20056 w 1312125"/>
              <a:gd name="connsiteY213" fmla="*/ 51752 h 138312"/>
              <a:gd name="connsiteX214" fmla="*/ 20056 w 1312125"/>
              <a:gd name="connsiteY214" fmla="*/ 17634 h 138312"/>
              <a:gd name="connsiteX215" fmla="*/ 33080 w 1312125"/>
              <a:gd name="connsiteY215" fmla="*/ 17634 h 138312"/>
              <a:gd name="connsiteX216" fmla="*/ 115 w 1312125"/>
              <a:gd name="connsiteY216" fmla="*/ 103734 h 138312"/>
              <a:gd name="connsiteX217" fmla="*/ 20171 w 1312125"/>
              <a:gd name="connsiteY217" fmla="*/ 103734 h 138312"/>
              <a:gd name="connsiteX218" fmla="*/ 20171 w 1312125"/>
              <a:gd name="connsiteY218" fmla="*/ 69156 h 138312"/>
              <a:gd name="connsiteX219" fmla="*/ 31236 w 1312125"/>
              <a:gd name="connsiteY219" fmla="*/ 69156 h 138312"/>
              <a:gd name="connsiteX220" fmla="*/ 53481 w 1312125"/>
              <a:gd name="connsiteY220" fmla="*/ 103734 h 138312"/>
              <a:gd name="connsiteX221" fmla="*/ 77225 w 1312125"/>
              <a:gd name="connsiteY221" fmla="*/ 103734 h 138312"/>
              <a:gd name="connsiteX222" fmla="*/ 51752 w 1312125"/>
              <a:gd name="connsiteY222" fmla="*/ 65583 h 138312"/>
              <a:gd name="connsiteX223" fmla="*/ 71807 w 1312125"/>
              <a:gd name="connsiteY223" fmla="*/ 34694 h 138312"/>
              <a:gd name="connsiteX224" fmla="*/ 34694 w 1312125"/>
              <a:gd name="connsiteY224" fmla="*/ 0 h 138312"/>
              <a:gd name="connsiteX225" fmla="*/ 0 w 1312125"/>
              <a:gd name="connsiteY225" fmla="*/ 0 h 138312"/>
              <a:gd name="connsiteX226" fmla="*/ 0 w 1312125"/>
              <a:gd name="connsiteY226" fmla="*/ 103734 h 1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312125" h="138312">
                <a:moveTo>
                  <a:pt x="1259336" y="80221"/>
                </a:moveTo>
                <a:lnTo>
                  <a:pt x="1259336" y="98432"/>
                </a:lnTo>
                <a:cubicBezTo>
                  <a:pt x="1265560" y="102581"/>
                  <a:pt x="1274089" y="105118"/>
                  <a:pt x="1283311" y="105118"/>
                </a:cubicBezTo>
                <a:cubicBezTo>
                  <a:pt x="1299793" y="105118"/>
                  <a:pt x="1312126" y="96703"/>
                  <a:pt x="1312126" y="82065"/>
                </a:cubicBezTo>
                <a:cubicBezTo>
                  <a:pt x="1312126" y="73536"/>
                  <a:pt x="1307400" y="68234"/>
                  <a:pt x="1297488" y="63969"/>
                </a:cubicBezTo>
                <a:lnTo>
                  <a:pt x="1283887" y="58206"/>
                </a:lnTo>
                <a:cubicBezTo>
                  <a:pt x="1279852" y="56708"/>
                  <a:pt x="1278469" y="55210"/>
                  <a:pt x="1278469" y="52213"/>
                </a:cubicBezTo>
                <a:cubicBezTo>
                  <a:pt x="1278469" y="48640"/>
                  <a:pt x="1281697" y="46450"/>
                  <a:pt x="1286884" y="46450"/>
                </a:cubicBezTo>
                <a:cubicBezTo>
                  <a:pt x="1293223" y="46450"/>
                  <a:pt x="1301291" y="50023"/>
                  <a:pt x="1308091" y="56016"/>
                </a:cubicBezTo>
                <a:lnTo>
                  <a:pt x="1308091" y="38497"/>
                </a:lnTo>
                <a:cubicBezTo>
                  <a:pt x="1301983" y="34808"/>
                  <a:pt x="1294260" y="32849"/>
                  <a:pt x="1285962" y="32849"/>
                </a:cubicBezTo>
                <a:cubicBezTo>
                  <a:pt x="1270056" y="32849"/>
                  <a:pt x="1259567" y="40917"/>
                  <a:pt x="1259567" y="54173"/>
                </a:cubicBezTo>
                <a:cubicBezTo>
                  <a:pt x="1259567" y="64776"/>
                  <a:pt x="1265676" y="69848"/>
                  <a:pt x="1275012" y="73766"/>
                </a:cubicBezTo>
                <a:lnTo>
                  <a:pt x="1288036" y="79184"/>
                </a:lnTo>
                <a:cubicBezTo>
                  <a:pt x="1291725" y="80798"/>
                  <a:pt x="1292877" y="82642"/>
                  <a:pt x="1292877" y="85177"/>
                </a:cubicBezTo>
                <a:cubicBezTo>
                  <a:pt x="1292877" y="88865"/>
                  <a:pt x="1289419" y="91286"/>
                  <a:pt x="1283772" y="91286"/>
                </a:cubicBezTo>
                <a:cubicBezTo>
                  <a:pt x="1275703" y="91286"/>
                  <a:pt x="1267059" y="87713"/>
                  <a:pt x="1259452" y="80452"/>
                </a:cubicBezTo>
                <a:moveTo>
                  <a:pt x="1199747" y="62240"/>
                </a:moveTo>
                <a:cubicBezTo>
                  <a:pt x="1201360" y="53942"/>
                  <a:pt x="1206547" y="47833"/>
                  <a:pt x="1215191" y="47833"/>
                </a:cubicBezTo>
                <a:cubicBezTo>
                  <a:pt x="1223836" y="47833"/>
                  <a:pt x="1228792" y="54057"/>
                  <a:pt x="1229714" y="62240"/>
                </a:cubicBezTo>
                <a:lnTo>
                  <a:pt x="1199747" y="62240"/>
                </a:lnTo>
                <a:close/>
                <a:moveTo>
                  <a:pt x="1218534" y="105118"/>
                </a:moveTo>
                <a:cubicBezTo>
                  <a:pt x="1227409" y="105118"/>
                  <a:pt x="1235938" y="103043"/>
                  <a:pt x="1243661" y="98663"/>
                </a:cubicBezTo>
                <a:lnTo>
                  <a:pt x="1243661" y="82642"/>
                </a:lnTo>
                <a:cubicBezTo>
                  <a:pt x="1236284" y="86906"/>
                  <a:pt x="1228562" y="88981"/>
                  <a:pt x="1220609" y="88981"/>
                </a:cubicBezTo>
                <a:cubicBezTo>
                  <a:pt x="1210351" y="88981"/>
                  <a:pt x="1202744" y="83679"/>
                  <a:pt x="1200323" y="75149"/>
                </a:cubicBezTo>
                <a:lnTo>
                  <a:pt x="1248963" y="75149"/>
                </a:lnTo>
                <a:cubicBezTo>
                  <a:pt x="1249193" y="72499"/>
                  <a:pt x="1249424" y="69848"/>
                  <a:pt x="1249424" y="67082"/>
                </a:cubicBezTo>
                <a:cubicBezTo>
                  <a:pt x="1249424" y="47026"/>
                  <a:pt x="1235477" y="32618"/>
                  <a:pt x="1215307" y="32618"/>
                </a:cubicBezTo>
                <a:cubicBezTo>
                  <a:pt x="1193869" y="32618"/>
                  <a:pt x="1179576" y="48294"/>
                  <a:pt x="1179576" y="69502"/>
                </a:cubicBezTo>
                <a:cubicBezTo>
                  <a:pt x="1179576" y="90710"/>
                  <a:pt x="1196635" y="105002"/>
                  <a:pt x="1218534" y="105002"/>
                </a:cubicBezTo>
                <a:moveTo>
                  <a:pt x="1129207" y="68695"/>
                </a:moveTo>
                <a:cubicBezTo>
                  <a:pt x="1129207" y="57515"/>
                  <a:pt x="1137506" y="50023"/>
                  <a:pt x="1148801" y="50023"/>
                </a:cubicBezTo>
                <a:cubicBezTo>
                  <a:pt x="1156294" y="50023"/>
                  <a:pt x="1163209" y="52674"/>
                  <a:pt x="1168396" y="57746"/>
                </a:cubicBezTo>
                <a:lnTo>
                  <a:pt x="1168396" y="38381"/>
                </a:lnTo>
                <a:cubicBezTo>
                  <a:pt x="1162057" y="34347"/>
                  <a:pt x="1154680" y="32618"/>
                  <a:pt x="1146957" y="32618"/>
                </a:cubicBezTo>
                <a:cubicBezTo>
                  <a:pt x="1125404" y="32618"/>
                  <a:pt x="1109382" y="47141"/>
                  <a:pt x="1109382" y="68810"/>
                </a:cubicBezTo>
                <a:cubicBezTo>
                  <a:pt x="1109382" y="90479"/>
                  <a:pt x="1125058" y="105002"/>
                  <a:pt x="1146842" y="105002"/>
                </a:cubicBezTo>
                <a:cubicBezTo>
                  <a:pt x="1154450" y="105002"/>
                  <a:pt x="1161941" y="103504"/>
                  <a:pt x="1168742" y="99700"/>
                </a:cubicBezTo>
                <a:lnTo>
                  <a:pt x="1168742" y="81719"/>
                </a:lnTo>
                <a:cubicBezTo>
                  <a:pt x="1163094" y="85869"/>
                  <a:pt x="1156409" y="87482"/>
                  <a:pt x="1149378" y="87482"/>
                </a:cubicBezTo>
                <a:cubicBezTo>
                  <a:pt x="1137737" y="87482"/>
                  <a:pt x="1129207" y="79875"/>
                  <a:pt x="1129207" y="68580"/>
                </a:cubicBezTo>
                <a:moveTo>
                  <a:pt x="1076533" y="103734"/>
                </a:moveTo>
                <a:lnTo>
                  <a:pt x="1095782" y="103734"/>
                </a:lnTo>
                <a:lnTo>
                  <a:pt x="1095782" y="34002"/>
                </a:lnTo>
                <a:lnTo>
                  <a:pt x="1076533" y="34002"/>
                </a:lnTo>
                <a:lnTo>
                  <a:pt x="1076533" y="103734"/>
                </a:lnTo>
                <a:close/>
                <a:moveTo>
                  <a:pt x="1084601" y="23859"/>
                </a:moveTo>
                <a:cubicBezTo>
                  <a:pt x="1087368" y="23859"/>
                  <a:pt x="1089673" y="22937"/>
                  <a:pt x="1091978" y="21208"/>
                </a:cubicBezTo>
                <a:lnTo>
                  <a:pt x="1102352" y="13024"/>
                </a:lnTo>
                <a:lnTo>
                  <a:pt x="1091863" y="4956"/>
                </a:lnTo>
                <a:cubicBezTo>
                  <a:pt x="1089673" y="3112"/>
                  <a:pt x="1087483" y="2305"/>
                  <a:pt x="1084717" y="2305"/>
                </a:cubicBezTo>
                <a:cubicBezTo>
                  <a:pt x="1078723" y="2305"/>
                  <a:pt x="1074113" y="7261"/>
                  <a:pt x="1074113" y="13255"/>
                </a:cubicBezTo>
                <a:cubicBezTo>
                  <a:pt x="1074113" y="19248"/>
                  <a:pt x="1078838" y="23744"/>
                  <a:pt x="1084717" y="23744"/>
                </a:cubicBezTo>
                <a:moveTo>
                  <a:pt x="1066967" y="34002"/>
                </a:moveTo>
                <a:lnTo>
                  <a:pt x="1046796" y="34002"/>
                </a:lnTo>
                <a:lnTo>
                  <a:pt x="1030083" y="68580"/>
                </a:lnTo>
                <a:lnTo>
                  <a:pt x="1013371" y="34002"/>
                </a:lnTo>
                <a:lnTo>
                  <a:pt x="991125" y="34002"/>
                </a:lnTo>
                <a:lnTo>
                  <a:pt x="1029161" y="106385"/>
                </a:lnTo>
                <a:lnTo>
                  <a:pt x="1067082" y="34002"/>
                </a:lnTo>
                <a:close/>
                <a:moveTo>
                  <a:pt x="936722" y="62240"/>
                </a:moveTo>
                <a:cubicBezTo>
                  <a:pt x="938336" y="53942"/>
                  <a:pt x="943523" y="47833"/>
                  <a:pt x="952167" y="47833"/>
                </a:cubicBezTo>
                <a:cubicBezTo>
                  <a:pt x="960812" y="47833"/>
                  <a:pt x="965768" y="54057"/>
                  <a:pt x="966690" y="62240"/>
                </a:cubicBezTo>
                <a:lnTo>
                  <a:pt x="936722" y="62240"/>
                </a:lnTo>
                <a:close/>
                <a:moveTo>
                  <a:pt x="955510" y="105118"/>
                </a:moveTo>
                <a:cubicBezTo>
                  <a:pt x="964385" y="105118"/>
                  <a:pt x="972914" y="103043"/>
                  <a:pt x="980637" y="98663"/>
                </a:cubicBezTo>
                <a:lnTo>
                  <a:pt x="980637" y="82642"/>
                </a:lnTo>
                <a:cubicBezTo>
                  <a:pt x="973260" y="86906"/>
                  <a:pt x="965538" y="88981"/>
                  <a:pt x="957584" y="88981"/>
                </a:cubicBezTo>
                <a:cubicBezTo>
                  <a:pt x="947326" y="88981"/>
                  <a:pt x="939719" y="83679"/>
                  <a:pt x="937299" y="75149"/>
                </a:cubicBezTo>
                <a:lnTo>
                  <a:pt x="985938" y="75149"/>
                </a:lnTo>
                <a:cubicBezTo>
                  <a:pt x="986169" y="72499"/>
                  <a:pt x="986400" y="69848"/>
                  <a:pt x="986400" y="67082"/>
                </a:cubicBezTo>
                <a:cubicBezTo>
                  <a:pt x="986400" y="47026"/>
                  <a:pt x="972453" y="32618"/>
                  <a:pt x="952282" y="32618"/>
                </a:cubicBezTo>
                <a:cubicBezTo>
                  <a:pt x="930844" y="32618"/>
                  <a:pt x="916552" y="48294"/>
                  <a:pt x="916552" y="69502"/>
                </a:cubicBezTo>
                <a:cubicBezTo>
                  <a:pt x="916552" y="90710"/>
                  <a:pt x="933610" y="105002"/>
                  <a:pt x="955510" y="105002"/>
                </a:cubicBezTo>
                <a:moveTo>
                  <a:pt x="865491" y="50484"/>
                </a:moveTo>
                <a:cubicBezTo>
                  <a:pt x="875865" y="50484"/>
                  <a:pt x="883472" y="58322"/>
                  <a:pt x="883472" y="69156"/>
                </a:cubicBezTo>
                <a:cubicBezTo>
                  <a:pt x="883472" y="79991"/>
                  <a:pt x="875865" y="87252"/>
                  <a:pt x="865491" y="87252"/>
                </a:cubicBezTo>
                <a:cubicBezTo>
                  <a:pt x="855118" y="87252"/>
                  <a:pt x="847972" y="79645"/>
                  <a:pt x="847972" y="69156"/>
                </a:cubicBezTo>
                <a:cubicBezTo>
                  <a:pt x="847972" y="58667"/>
                  <a:pt x="855464" y="50484"/>
                  <a:pt x="865491" y="50484"/>
                </a:cubicBezTo>
                <a:moveTo>
                  <a:pt x="883472" y="103734"/>
                </a:moveTo>
                <a:lnTo>
                  <a:pt x="902836" y="103734"/>
                </a:lnTo>
                <a:lnTo>
                  <a:pt x="902836" y="0"/>
                </a:lnTo>
                <a:lnTo>
                  <a:pt x="883472" y="0"/>
                </a:lnTo>
                <a:lnTo>
                  <a:pt x="883472" y="42070"/>
                </a:lnTo>
                <a:cubicBezTo>
                  <a:pt x="878401" y="36077"/>
                  <a:pt x="871254" y="32618"/>
                  <a:pt x="862840" y="32618"/>
                </a:cubicBezTo>
                <a:cubicBezTo>
                  <a:pt x="842554" y="32618"/>
                  <a:pt x="828147" y="48063"/>
                  <a:pt x="828147" y="69156"/>
                </a:cubicBezTo>
                <a:cubicBezTo>
                  <a:pt x="828147" y="90248"/>
                  <a:pt x="842554" y="105118"/>
                  <a:pt x="862840" y="105118"/>
                </a:cubicBezTo>
                <a:cubicBezTo>
                  <a:pt x="871254" y="105118"/>
                  <a:pt x="878285" y="101660"/>
                  <a:pt x="883472" y="95897"/>
                </a:cubicBezTo>
                <a:lnTo>
                  <a:pt x="883472" y="103734"/>
                </a:lnTo>
                <a:close/>
                <a:moveTo>
                  <a:pt x="767981" y="73306"/>
                </a:moveTo>
                <a:cubicBezTo>
                  <a:pt x="767981" y="58552"/>
                  <a:pt x="779737" y="51176"/>
                  <a:pt x="792186" y="53826"/>
                </a:cubicBezTo>
                <a:lnTo>
                  <a:pt x="792186" y="32618"/>
                </a:lnTo>
                <a:cubicBezTo>
                  <a:pt x="781812" y="32618"/>
                  <a:pt x="773628" y="37575"/>
                  <a:pt x="767981" y="46565"/>
                </a:cubicBezTo>
                <a:lnTo>
                  <a:pt x="767981" y="34002"/>
                </a:lnTo>
                <a:lnTo>
                  <a:pt x="748848" y="34002"/>
                </a:lnTo>
                <a:lnTo>
                  <a:pt x="748848" y="103734"/>
                </a:lnTo>
                <a:lnTo>
                  <a:pt x="767981" y="103734"/>
                </a:lnTo>
                <a:lnTo>
                  <a:pt x="767981" y="73306"/>
                </a:lnTo>
                <a:close/>
                <a:moveTo>
                  <a:pt x="712656" y="73306"/>
                </a:moveTo>
                <a:cubicBezTo>
                  <a:pt x="712656" y="82411"/>
                  <a:pt x="707239" y="87252"/>
                  <a:pt x="699286" y="87252"/>
                </a:cubicBezTo>
                <a:cubicBezTo>
                  <a:pt x="691333" y="87252"/>
                  <a:pt x="685915" y="82411"/>
                  <a:pt x="685915" y="73306"/>
                </a:cubicBezTo>
                <a:lnTo>
                  <a:pt x="685915" y="34002"/>
                </a:lnTo>
                <a:lnTo>
                  <a:pt x="666667" y="34002"/>
                </a:lnTo>
                <a:lnTo>
                  <a:pt x="666667" y="73190"/>
                </a:lnTo>
                <a:cubicBezTo>
                  <a:pt x="666667" y="92785"/>
                  <a:pt x="680037" y="105118"/>
                  <a:pt x="699286" y="105118"/>
                </a:cubicBezTo>
                <a:cubicBezTo>
                  <a:pt x="718534" y="105118"/>
                  <a:pt x="731904" y="92785"/>
                  <a:pt x="731904" y="73190"/>
                </a:cubicBezTo>
                <a:lnTo>
                  <a:pt x="731904" y="34002"/>
                </a:lnTo>
                <a:lnTo>
                  <a:pt x="712656" y="34002"/>
                </a:lnTo>
                <a:lnTo>
                  <a:pt x="712656" y="73306"/>
                </a:lnTo>
                <a:close/>
                <a:moveTo>
                  <a:pt x="635431" y="68695"/>
                </a:moveTo>
                <a:cubicBezTo>
                  <a:pt x="635431" y="79529"/>
                  <a:pt x="627939" y="87252"/>
                  <a:pt x="617681" y="87252"/>
                </a:cubicBezTo>
                <a:cubicBezTo>
                  <a:pt x="607423" y="87252"/>
                  <a:pt x="599700" y="79529"/>
                  <a:pt x="599700" y="68695"/>
                </a:cubicBezTo>
                <a:cubicBezTo>
                  <a:pt x="599700" y="57860"/>
                  <a:pt x="607192" y="50484"/>
                  <a:pt x="617681" y="50484"/>
                </a:cubicBezTo>
                <a:cubicBezTo>
                  <a:pt x="628170" y="50484"/>
                  <a:pt x="635431" y="58091"/>
                  <a:pt x="635431" y="68695"/>
                </a:cubicBezTo>
                <a:moveTo>
                  <a:pt x="618027" y="105118"/>
                </a:moveTo>
                <a:cubicBezTo>
                  <a:pt x="639350" y="105118"/>
                  <a:pt x="655141" y="90018"/>
                  <a:pt x="655141" y="68465"/>
                </a:cubicBezTo>
                <a:cubicBezTo>
                  <a:pt x="655141" y="46911"/>
                  <a:pt x="639350" y="32618"/>
                  <a:pt x="618027" y="32618"/>
                </a:cubicBezTo>
                <a:cubicBezTo>
                  <a:pt x="596704" y="32618"/>
                  <a:pt x="579991" y="47257"/>
                  <a:pt x="579991" y="68465"/>
                </a:cubicBezTo>
                <a:cubicBezTo>
                  <a:pt x="579991" y="89672"/>
                  <a:pt x="596127" y="105118"/>
                  <a:pt x="618027" y="105118"/>
                </a:cubicBezTo>
                <a:moveTo>
                  <a:pt x="578723" y="34002"/>
                </a:moveTo>
                <a:lnTo>
                  <a:pt x="558553" y="34002"/>
                </a:lnTo>
                <a:lnTo>
                  <a:pt x="541724" y="69041"/>
                </a:lnTo>
                <a:lnTo>
                  <a:pt x="525012" y="34002"/>
                </a:lnTo>
                <a:lnTo>
                  <a:pt x="502421" y="34002"/>
                </a:lnTo>
                <a:lnTo>
                  <a:pt x="531236" y="90479"/>
                </a:lnTo>
                <a:lnTo>
                  <a:pt x="508184" y="138313"/>
                </a:lnTo>
                <a:lnTo>
                  <a:pt x="528239" y="138313"/>
                </a:lnTo>
                <a:lnTo>
                  <a:pt x="578838" y="34002"/>
                </a:lnTo>
                <a:close/>
                <a:moveTo>
                  <a:pt x="468649" y="100277"/>
                </a:moveTo>
                <a:lnTo>
                  <a:pt x="468649" y="83564"/>
                </a:lnTo>
                <a:cubicBezTo>
                  <a:pt x="464385" y="86330"/>
                  <a:pt x="459544" y="87598"/>
                  <a:pt x="454357" y="87598"/>
                </a:cubicBezTo>
                <a:cubicBezTo>
                  <a:pt x="447903" y="87598"/>
                  <a:pt x="442831" y="84255"/>
                  <a:pt x="442831" y="76418"/>
                </a:cubicBezTo>
                <a:lnTo>
                  <a:pt x="442831" y="50369"/>
                </a:lnTo>
                <a:lnTo>
                  <a:pt x="467842" y="50369"/>
                </a:lnTo>
                <a:lnTo>
                  <a:pt x="467842" y="34002"/>
                </a:lnTo>
                <a:lnTo>
                  <a:pt x="442831" y="34002"/>
                </a:lnTo>
                <a:lnTo>
                  <a:pt x="442831" y="13831"/>
                </a:lnTo>
                <a:lnTo>
                  <a:pt x="423582" y="13831"/>
                </a:lnTo>
                <a:lnTo>
                  <a:pt x="423582" y="77339"/>
                </a:lnTo>
                <a:cubicBezTo>
                  <a:pt x="423582" y="97165"/>
                  <a:pt x="433725" y="105118"/>
                  <a:pt x="450323" y="105118"/>
                </a:cubicBezTo>
                <a:cubicBezTo>
                  <a:pt x="457239" y="105118"/>
                  <a:pt x="463578" y="103619"/>
                  <a:pt x="468534" y="100277"/>
                </a:cubicBezTo>
                <a:moveTo>
                  <a:pt x="390618" y="73306"/>
                </a:moveTo>
                <a:cubicBezTo>
                  <a:pt x="390618" y="58552"/>
                  <a:pt x="402374" y="51176"/>
                  <a:pt x="414823" y="53826"/>
                </a:cubicBezTo>
                <a:lnTo>
                  <a:pt x="414823" y="32618"/>
                </a:lnTo>
                <a:cubicBezTo>
                  <a:pt x="404449" y="32618"/>
                  <a:pt x="396266" y="37575"/>
                  <a:pt x="390618" y="46565"/>
                </a:cubicBezTo>
                <a:lnTo>
                  <a:pt x="390618" y="34002"/>
                </a:lnTo>
                <a:lnTo>
                  <a:pt x="371485" y="34002"/>
                </a:lnTo>
                <a:lnTo>
                  <a:pt x="371485" y="103734"/>
                </a:lnTo>
                <a:lnTo>
                  <a:pt x="390618" y="103734"/>
                </a:lnTo>
                <a:lnTo>
                  <a:pt x="390618" y="73306"/>
                </a:lnTo>
                <a:close/>
                <a:moveTo>
                  <a:pt x="315583" y="50484"/>
                </a:moveTo>
                <a:cubicBezTo>
                  <a:pt x="325957" y="50484"/>
                  <a:pt x="333564" y="58322"/>
                  <a:pt x="333564" y="69156"/>
                </a:cubicBezTo>
                <a:cubicBezTo>
                  <a:pt x="333564" y="79991"/>
                  <a:pt x="325957" y="87252"/>
                  <a:pt x="315583" y="87252"/>
                </a:cubicBezTo>
                <a:cubicBezTo>
                  <a:pt x="305210" y="87252"/>
                  <a:pt x="298064" y="79645"/>
                  <a:pt x="298064" y="69156"/>
                </a:cubicBezTo>
                <a:cubicBezTo>
                  <a:pt x="298064" y="58667"/>
                  <a:pt x="305556" y="50484"/>
                  <a:pt x="315583" y="50484"/>
                </a:cubicBezTo>
                <a:moveTo>
                  <a:pt x="333564" y="103734"/>
                </a:moveTo>
                <a:lnTo>
                  <a:pt x="352928" y="103734"/>
                </a:lnTo>
                <a:lnTo>
                  <a:pt x="352928" y="34002"/>
                </a:lnTo>
                <a:lnTo>
                  <a:pt x="333564" y="34002"/>
                </a:lnTo>
                <a:lnTo>
                  <a:pt x="333564" y="42070"/>
                </a:lnTo>
                <a:cubicBezTo>
                  <a:pt x="328608" y="36077"/>
                  <a:pt x="321346" y="32618"/>
                  <a:pt x="312932" y="32618"/>
                </a:cubicBezTo>
                <a:cubicBezTo>
                  <a:pt x="292416" y="32618"/>
                  <a:pt x="278239" y="48063"/>
                  <a:pt x="278239" y="69156"/>
                </a:cubicBezTo>
                <a:cubicBezTo>
                  <a:pt x="278239" y="90248"/>
                  <a:pt x="292647" y="105118"/>
                  <a:pt x="312932" y="105118"/>
                </a:cubicBezTo>
                <a:cubicBezTo>
                  <a:pt x="321346" y="105118"/>
                  <a:pt x="328608" y="101660"/>
                  <a:pt x="333564" y="95897"/>
                </a:cubicBezTo>
                <a:lnTo>
                  <a:pt x="333564" y="103734"/>
                </a:lnTo>
                <a:close/>
                <a:moveTo>
                  <a:pt x="270862" y="100277"/>
                </a:moveTo>
                <a:lnTo>
                  <a:pt x="270862" y="83564"/>
                </a:lnTo>
                <a:cubicBezTo>
                  <a:pt x="266598" y="86330"/>
                  <a:pt x="261757" y="87598"/>
                  <a:pt x="256570" y="87598"/>
                </a:cubicBezTo>
                <a:cubicBezTo>
                  <a:pt x="250115" y="87598"/>
                  <a:pt x="245044" y="84255"/>
                  <a:pt x="245044" y="76418"/>
                </a:cubicBezTo>
                <a:lnTo>
                  <a:pt x="245044" y="50369"/>
                </a:lnTo>
                <a:lnTo>
                  <a:pt x="270055" y="50369"/>
                </a:lnTo>
                <a:lnTo>
                  <a:pt x="270055" y="34002"/>
                </a:lnTo>
                <a:lnTo>
                  <a:pt x="245044" y="34002"/>
                </a:lnTo>
                <a:lnTo>
                  <a:pt x="245044" y="13831"/>
                </a:lnTo>
                <a:lnTo>
                  <a:pt x="225795" y="13831"/>
                </a:lnTo>
                <a:lnTo>
                  <a:pt x="225795" y="77339"/>
                </a:lnTo>
                <a:cubicBezTo>
                  <a:pt x="225795" y="97165"/>
                  <a:pt x="235938" y="105118"/>
                  <a:pt x="252536" y="105118"/>
                </a:cubicBezTo>
                <a:cubicBezTo>
                  <a:pt x="259452" y="105118"/>
                  <a:pt x="265791" y="103619"/>
                  <a:pt x="270747" y="100277"/>
                </a:cubicBezTo>
                <a:moveTo>
                  <a:pt x="161595" y="80221"/>
                </a:moveTo>
                <a:lnTo>
                  <a:pt x="161595" y="98432"/>
                </a:lnTo>
                <a:cubicBezTo>
                  <a:pt x="167819" y="102581"/>
                  <a:pt x="176349" y="105118"/>
                  <a:pt x="185569" y="105118"/>
                </a:cubicBezTo>
                <a:cubicBezTo>
                  <a:pt x="202052" y="105118"/>
                  <a:pt x="214385" y="96703"/>
                  <a:pt x="214385" y="82065"/>
                </a:cubicBezTo>
                <a:cubicBezTo>
                  <a:pt x="214385" y="73536"/>
                  <a:pt x="209659" y="68234"/>
                  <a:pt x="199747" y="63969"/>
                </a:cubicBezTo>
                <a:lnTo>
                  <a:pt x="186146" y="58206"/>
                </a:lnTo>
                <a:cubicBezTo>
                  <a:pt x="182112" y="56708"/>
                  <a:pt x="180728" y="55210"/>
                  <a:pt x="180728" y="52213"/>
                </a:cubicBezTo>
                <a:cubicBezTo>
                  <a:pt x="180728" y="48640"/>
                  <a:pt x="183956" y="46450"/>
                  <a:pt x="189143" y="46450"/>
                </a:cubicBezTo>
                <a:cubicBezTo>
                  <a:pt x="195482" y="46450"/>
                  <a:pt x="203550" y="50023"/>
                  <a:pt x="210350" y="56016"/>
                </a:cubicBezTo>
                <a:lnTo>
                  <a:pt x="210350" y="38497"/>
                </a:lnTo>
                <a:cubicBezTo>
                  <a:pt x="204242" y="34808"/>
                  <a:pt x="196519" y="32849"/>
                  <a:pt x="188221" y="32849"/>
                </a:cubicBezTo>
                <a:cubicBezTo>
                  <a:pt x="172315" y="32849"/>
                  <a:pt x="161826" y="40917"/>
                  <a:pt x="161826" y="54173"/>
                </a:cubicBezTo>
                <a:cubicBezTo>
                  <a:pt x="161826" y="64776"/>
                  <a:pt x="167935" y="69848"/>
                  <a:pt x="177271" y="73766"/>
                </a:cubicBezTo>
                <a:lnTo>
                  <a:pt x="190295" y="79184"/>
                </a:lnTo>
                <a:cubicBezTo>
                  <a:pt x="193984" y="80798"/>
                  <a:pt x="195136" y="82642"/>
                  <a:pt x="195136" y="85177"/>
                </a:cubicBezTo>
                <a:cubicBezTo>
                  <a:pt x="195136" y="88865"/>
                  <a:pt x="191678" y="91286"/>
                  <a:pt x="186031" y="91286"/>
                </a:cubicBezTo>
                <a:cubicBezTo>
                  <a:pt x="177962" y="91286"/>
                  <a:pt x="169318" y="87713"/>
                  <a:pt x="161710" y="80452"/>
                </a:cubicBezTo>
                <a:moveTo>
                  <a:pt x="102006" y="62240"/>
                </a:moveTo>
                <a:cubicBezTo>
                  <a:pt x="103619" y="53942"/>
                  <a:pt x="108806" y="47833"/>
                  <a:pt x="117450" y="47833"/>
                </a:cubicBezTo>
                <a:cubicBezTo>
                  <a:pt x="126095" y="47833"/>
                  <a:pt x="131051" y="54057"/>
                  <a:pt x="131973" y="62240"/>
                </a:cubicBezTo>
                <a:lnTo>
                  <a:pt x="102006" y="62240"/>
                </a:lnTo>
                <a:close/>
                <a:moveTo>
                  <a:pt x="120793" y="105118"/>
                </a:moveTo>
                <a:cubicBezTo>
                  <a:pt x="129668" y="105118"/>
                  <a:pt x="138198" y="103043"/>
                  <a:pt x="145920" y="98663"/>
                </a:cubicBezTo>
                <a:lnTo>
                  <a:pt x="145920" y="82642"/>
                </a:lnTo>
                <a:cubicBezTo>
                  <a:pt x="138543" y="86906"/>
                  <a:pt x="130821" y="88981"/>
                  <a:pt x="122868" y="88981"/>
                </a:cubicBezTo>
                <a:cubicBezTo>
                  <a:pt x="112610" y="88981"/>
                  <a:pt x="105003" y="83679"/>
                  <a:pt x="102582" y="75149"/>
                </a:cubicBezTo>
                <a:lnTo>
                  <a:pt x="151222" y="75149"/>
                </a:lnTo>
                <a:cubicBezTo>
                  <a:pt x="151452" y="72499"/>
                  <a:pt x="151683" y="69848"/>
                  <a:pt x="151683" y="67082"/>
                </a:cubicBezTo>
                <a:cubicBezTo>
                  <a:pt x="151683" y="47026"/>
                  <a:pt x="137736" y="32618"/>
                  <a:pt x="117566" y="32618"/>
                </a:cubicBezTo>
                <a:cubicBezTo>
                  <a:pt x="96127" y="32618"/>
                  <a:pt x="81835" y="48294"/>
                  <a:pt x="81835" y="69502"/>
                </a:cubicBezTo>
                <a:cubicBezTo>
                  <a:pt x="81835" y="90710"/>
                  <a:pt x="98894" y="105002"/>
                  <a:pt x="120793" y="105002"/>
                </a:cubicBezTo>
                <a:moveTo>
                  <a:pt x="33080" y="17519"/>
                </a:moveTo>
                <a:cubicBezTo>
                  <a:pt x="44260" y="17519"/>
                  <a:pt x="51060" y="24204"/>
                  <a:pt x="51060" y="34694"/>
                </a:cubicBezTo>
                <a:cubicBezTo>
                  <a:pt x="51060" y="45182"/>
                  <a:pt x="44260" y="51752"/>
                  <a:pt x="33080" y="51752"/>
                </a:cubicBezTo>
                <a:lnTo>
                  <a:pt x="20056" y="51752"/>
                </a:lnTo>
                <a:lnTo>
                  <a:pt x="20056" y="17634"/>
                </a:lnTo>
                <a:lnTo>
                  <a:pt x="33080" y="17634"/>
                </a:lnTo>
                <a:close/>
                <a:moveTo>
                  <a:pt x="115" y="103734"/>
                </a:moveTo>
                <a:lnTo>
                  <a:pt x="20171" y="103734"/>
                </a:lnTo>
                <a:lnTo>
                  <a:pt x="20171" y="69156"/>
                </a:lnTo>
                <a:lnTo>
                  <a:pt x="31236" y="69156"/>
                </a:lnTo>
                <a:lnTo>
                  <a:pt x="53481" y="103734"/>
                </a:lnTo>
                <a:lnTo>
                  <a:pt x="77225" y="103734"/>
                </a:lnTo>
                <a:lnTo>
                  <a:pt x="51752" y="65583"/>
                </a:lnTo>
                <a:cubicBezTo>
                  <a:pt x="63509" y="60512"/>
                  <a:pt x="71807" y="49562"/>
                  <a:pt x="71807" y="34694"/>
                </a:cubicBezTo>
                <a:cubicBezTo>
                  <a:pt x="71807" y="13485"/>
                  <a:pt x="56708" y="0"/>
                  <a:pt x="34694" y="0"/>
                </a:cubicBezTo>
                <a:lnTo>
                  <a:pt x="0" y="0"/>
                </a:lnTo>
                <a:lnTo>
                  <a:pt x="0" y="10373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9" name="Freeform: Shape 2038">
            <a:extLst>
              <a:ext uri="{FF2B5EF4-FFF2-40B4-BE49-F238E27FC236}">
                <a16:creationId xmlns:a16="http://schemas.microsoft.com/office/drawing/2014/main" id="{32AEAA06-8BEB-77D8-16ED-23F48E2A3A2A}"/>
              </a:ext>
            </a:extLst>
          </p:cNvPr>
          <p:cNvSpPr/>
          <p:nvPr/>
        </p:nvSpPr>
        <p:spPr>
          <a:xfrm>
            <a:off x="4762333" y="11880331"/>
            <a:ext cx="770401" cy="138312"/>
          </a:xfrm>
          <a:custGeom>
            <a:avLst/>
            <a:gdLst>
              <a:gd name="connsiteX0" fmla="*/ 770286 w 770401"/>
              <a:gd name="connsiteY0" fmla="*/ 34002 h 138312"/>
              <a:gd name="connsiteX1" fmla="*/ 750116 w 770401"/>
              <a:gd name="connsiteY1" fmla="*/ 34002 h 138312"/>
              <a:gd name="connsiteX2" fmla="*/ 733287 w 770401"/>
              <a:gd name="connsiteY2" fmla="*/ 69041 h 138312"/>
              <a:gd name="connsiteX3" fmla="*/ 716575 w 770401"/>
              <a:gd name="connsiteY3" fmla="*/ 34002 h 138312"/>
              <a:gd name="connsiteX4" fmla="*/ 693984 w 770401"/>
              <a:gd name="connsiteY4" fmla="*/ 34002 h 138312"/>
              <a:gd name="connsiteX5" fmla="*/ 722799 w 770401"/>
              <a:gd name="connsiteY5" fmla="*/ 90479 h 138312"/>
              <a:gd name="connsiteX6" fmla="*/ 699747 w 770401"/>
              <a:gd name="connsiteY6" fmla="*/ 138313 h 138312"/>
              <a:gd name="connsiteX7" fmla="*/ 719802 w 770401"/>
              <a:gd name="connsiteY7" fmla="*/ 138313 h 138312"/>
              <a:gd name="connsiteX8" fmla="*/ 770401 w 770401"/>
              <a:gd name="connsiteY8" fmla="*/ 34002 h 138312"/>
              <a:gd name="connsiteX9" fmla="*/ 665169 w 770401"/>
              <a:gd name="connsiteY9" fmla="*/ 103734 h 138312"/>
              <a:gd name="connsiteX10" fmla="*/ 684302 w 770401"/>
              <a:gd name="connsiteY10" fmla="*/ 103734 h 138312"/>
              <a:gd name="connsiteX11" fmla="*/ 684302 w 770401"/>
              <a:gd name="connsiteY11" fmla="*/ 0 h 138312"/>
              <a:gd name="connsiteX12" fmla="*/ 665169 w 770401"/>
              <a:gd name="connsiteY12" fmla="*/ 0 h 138312"/>
              <a:gd name="connsiteX13" fmla="*/ 665169 w 770401"/>
              <a:gd name="connsiteY13" fmla="*/ 103734 h 138312"/>
              <a:gd name="connsiteX14" fmla="*/ 627132 w 770401"/>
              <a:gd name="connsiteY14" fmla="*/ 103734 h 138312"/>
              <a:gd name="connsiteX15" fmla="*/ 646266 w 770401"/>
              <a:gd name="connsiteY15" fmla="*/ 103734 h 138312"/>
              <a:gd name="connsiteX16" fmla="*/ 646266 w 770401"/>
              <a:gd name="connsiteY16" fmla="*/ 0 h 138312"/>
              <a:gd name="connsiteX17" fmla="*/ 627132 w 770401"/>
              <a:gd name="connsiteY17" fmla="*/ 0 h 138312"/>
              <a:gd name="connsiteX18" fmla="*/ 627132 w 770401"/>
              <a:gd name="connsiteY18" fmla="*/ 103734 h 138312"/>
              <a:gd name="connsiteX19" fmla="*/ 571116 w 770401"/>
              <a:gd name="connsiteY19" fmla="*/ 50484 h 138312"/>
              <a:gd name="connsiteX20" fmla="*/ 589097 w 770401"/>
              <a:gd name="connsiteY20" fmla="*/ 69156 h 138312"/>
              <a:gd name="connsiteX21" fmla="*/ 571116 w 770401"/>
              <a:gd name="connsiteY21" fmla="*/ 87252 h 138312"/>
              <a:gd name="connsiteX22" fmla="*/ 553596 w 770401"/>
              <a:gd name="connsiteY22" fmla="*/ 69156 h 138312"/>
              <a:gd name="connsiteX23" fmla="*/ 571116 w 770401"/>
              <a:gd name="connsiteY23" fmla="*/ 50484 h 138312"/>
              <a:gd name="connsiteX24" fmla="*/ 589097 w 770401"/>
              <a:gd name="connsiteY24" fmla="*/ 103734 h 138312"/>
              <a:gd name="connsiteX25" fmla="*/ 608460 w 770401"/>
              <a:gd name="connsiteY25" fmla="*/ 103734 h 138312"/>
              <a:gd name="connsiteX26" fmla="*/ 608460 w 770401"/>
              <a:gd name="connsiteY26" fmla="*/ 34002 h 138312"/>
              <a:gd name="connsiteX27" fmla="*/ 589097 w 770401"/>
              <a:gd name="connsiteY27" fmla="*/ 34002 h 138312"/>
              <a:gd name="connsiteX28" fmla="*/ 589097 w 770401"/>
              <a:gd name="connsiteY28" fmla="*/ 42070 h 138312"/>
              <a:gd name="connsiteX29" fmla="*/ 568465 w 770401"/>
              <a:gd name="connsiteY29" fmla="*/ 32618 h 138312"/>
              <a:gd name="connsiteX30" fmla="*/ 533771 w 770401"/>
              <a:gd name="connsiteY30" fmla="*/ 69156 h 138312"/>
              <a:gd name="connsiteX31" fmla="*/ 568465 w 770401"/>
              <a:gd name="connsiteY31" fmla="*/ 105118 h 138312"/>
              <a:gd name="connsiteX32" fmla="*/ 589097 w 770401"/>
              <a:gd name="connsiteY32" fmla="*/ 95897 h 138312"/>
              <a:gd name="connsiteX33" fmla="*/ 589097 w 770401"/>
              <a:gd name="connsiteY33" fmla="*/ 103734 h 138312"/>
              <a:gd name="connsiteX34" fmla="*/ 483518 w 770401"/>
              <a:gd name="connsiteY34" fmla="*/ 68695 h 138312"/>
              <a:gd name="connsiteX35" fmla="*/ 503112 w 770401"/>
              <a:gd name="connsiteY35" fmla="*/ 50023 h 138312"/>
              <a:gd name="connsiteX36" fmla="*/ 522706 w 770401"/>
              <a:gd name="connsiteY36" fmla="*/ 57746 h 138312"/>
              <a:gd name="connsiteX37" fmla="*/ 522706 w 770401"/>
              <a:gd name="connsiteY37" fmla="*/ 38381 h 138312"/>
              <a:gd name="connsiteX38" fmla="*/ 501268 w 770401"/>
              <a:gd name="connsiteY38" fmla="*/ 32618 h 138312"/>
              <a:gd name="connsiteX39" fmla="*/ 463693 w 770401"/>
              <a:gd name="connsiteY39" fmla="*/ 68810 h 138312"/>
              <a:gd name="connsiteX40" fmla="*/ 501153 w 770401"/>
              <a:gd name="connsiteY40" fmla="*/ 105002 h 138312"/>
              <a:gd name="connsiteX41" fmla="*/ 523052 w 770401"/>
              <a:gd name="connsiteY41" fmla="*/ 99700 h 138312"/>
              <a:gd name="connsiteX42" fmla="*/ 523052 w 770401"/>
              <a:gd name="connsiteY42" fmla="*/ 81719 h 138312"/>
              <a:gd name="connsiteX43" fmla="*/ 503689 w 770401"/>
              <a:gd name="connsiteY43" fmla="*/ 87482 h 138312"/>
              <a:gd name="connsiteX44" fmla="*/ 483518 w 770401"/>
              <a:gd name="connsiteY44" fmla="*/ 68580 h 138312"/>
              <a:gd name="connsiteX45" fmla="*/ 430728 w 770401"/>
              <a:gd name="connsiteY45" fmla="*/ 103734 h 138312"/>
              <a:gd name="connsiteX46" fmla="*/ 449977 w 770401"/>
              <a:gd name="connsiteY46" fmla="*/ 103734 h 138312"/>
              <a:gd name="connsiteX47" fmla="*/ 449977 w 770401"/>
              <a:gd name="connsiteY47" fmla="*/ 34002 h 138312"/>
              <a:gd name="connsiteX48" fmla="*/ 430728 w 770401"/>
              <a:gd name="connsiteY48" fmla="*/ 34002 h 138312"/>
              <a:gd name="connsiteX49" fmla="*/ 430728 w 770401"/>
              <a:gd name="connsiteY49" fmla="*/ 103734 h 138312"/>
              <a:gd name="connsiteX50" fmla="*/ 442139 w 770401"/>
              <a:gd name="connsiteY50" fmla="*/ 23859 h 138312"/>
              <a:gd name="connsiteX51" fmla="*/ 452743 w 770401"/>
              <a:gd name="connsiteY51" fmla="*/ 13370 h 138312"/>
              <a:gd name="connsiteX52" fmla="*/ 442139 w 770401"/>
              <a:gd name="connsiteY52" fmla="*/ 2420 h 138312"/>
              <a:gd name="connsiteX53" fmla="*/ 434763 w 770401"/>
              <a:gd name="connsiteY53" fmla="*/ 5071 h 138312"/>
              <a:gd name="connsiteX54" fmla="*/ 424389 w 770401"/>
              <a:gd name="connsiteY54" fmla="*/ 13139 h 138312"/>
              <a:gd name="connsiteX55" fmla="*/ 434763 w 770401"/>
              <a:gd name="connsiteY55" fmla="*/ 21323 h 138312"/>
              <a:gd name="connsiteX56" fmla="*/ 442139 w 770401"/>
              <a:gd name="connsiteY56" fmla="*/ 23974 h 138312"/>
              <a:gd name="connsiteX57" fmla="*/ 374942 w 770401"/>
              <a:gd name="connsiteY57" fmla="*/ 50484 h 138312"/>
              <a:gd name="connsiteX58" fmla="*/ 392923 w 770401"/>
              <a:gd name="connsiteY58" fmla="*/ 69156 h 138312"/>
              <a:gd name="connsiteX59" fmla="*/ 374942 w 770401"/>
              <a:gd name="connsiteY59" fmla="*/ 87252 h 138312"/>
              <a:gd name="connsiteX60" fmla="*/ 357423 w 770401"/>
              <a:gd name="connsiteY60" fmla="*/ 69156 h 138312"/>
              <a:gd name="connsiteX61" fmla="*/ 374942 w 770401"/>
              <a:gd name="connsiteY61" fmla="*/ 50484 h 138312"/>
              <a:gd name="connsiteX62" fmla="*/ 392923 w 770401"/>
              <a:gd name="connsiteY62" fmla="*/ 103734 h 138312"/>
              <a:gd name="connsiteX63" fmla="*/ 412287 w 770401"/>
              <a:gd name="connsiteY63" fmla="*/ 103734 h 138312"/>
              <a:gd name="connsiteX64" fmla="*/ 412287 w 770401"/>
              <a:gd name="connsiteY64" fmla="*/ 0 h 138312"/>
              <a:gd name="connsiteX65" fmla="*/ 392923 w 770401"/>
              <a:gd name="connsiteY65" fmla="*/ 0 h 138312"/>
              <a:gd name="connsiteX66" fmla="*/ 392923 w 770401"/>
              <a:gd name="connsiteY66" fmla="*/ 42070 h 138312"/>
              <a:gd name="connsiteX67" fmla="*/ 372292 w 770401"/>
              <a:gd name="connsiteY67" fmla="*/ 32618 h 138312"/>
              <a:gd name="connsiteX68" fmla="*/ 337598 w 770401"/>
              <a:gd name="connsiteY68" fmla="*/ 69156 h 138312"/>
              <a:gd name="connsiteX69" fmla="*/ 372292 w 770401"/>
              <a:gd name="connsiteY69" fmla="*/ 105118 h 138312"/>
              <a:gd name="connsiteX70" fmla="*/ 392923 w 770401"/>
              <a:gd name="connsiteY70" fmla="*/ 95897 h 138312"/>
              <a:gd name="connsiteX71" fmla="*/ 392923 w 770401"/>
              <a:gd name="connsiteY71" fmla="*/ 103734 h 138312"/>
              <a:gd name="connsiteX72" fmla="*/ 309013 w 770401"/>
              <a:gd name="connsiteY72" fmla="*/ 68695 h 138312"/>
              <a:gd name="connsiteX73" fmla="*/ 291264 w 770401"/>
              <a:gd name="connsiteY73" fmla="*/ 87252 h 138312"/>
              <a:gd name="connsiteX74" fmla="*/ 273283 w 770401"/>
              <a:gd name="connsiteY74" fmla="*/ 68695 h 138312"/>
              <a:gd name="connsiteX75" fmla="*/ 291264 w 770401"/>
              <a:gd name="connsiteY75" fmla="*/ 50484 h 138312"/>
              <a:gd name="connsiteX76" fmla="*/ 309013 w 770401"/>
              <a:gd name="connsiteY76" fmla="*/ 68695 h 138312"/>
              <a:gd name="connsiteX77" fmla="*/ 291609 w 770401"/>
              <a:gd name="connsiteY77" fmla="*/ 105118 h 138312"/>
              <a:gd name="connsiteX78" fmla="*/ 328723 w 770401"/>
              <a:gd name="connsiteY78" fmla="*/ 68465 h 138312"/>
              <a:gd name="connsiteX79" fmla="*/ 291609 w 770401"/>
              <a:gd name="connsiteY79" fmla="*/ 32618 h 138312"/>
              <a:gd name="connsiteX80" fmla="*/ 253573 w 770401"/>
              <a:gd name="connsiteY80" fmla="*/ 68465 h 138312"/>
              <a:gd name="connsiteX81" fmla="*/ 291609 w 770401"/>
              <a:gd name="connsiteY81" fmla="*/ 105118 h 138312"/>
              <a:gd name="connsiteX82" fmla="*/ 220724 w 770401"/>
              <a:gd name="connsiteY82" fmla="*/ 103734 h 138312"/>
              <a:gd name="connsiteX83" fmla="*/ 239972 w 770401"/>
              <a:gd name="connsiteY83" fmla="*/ 103734 h 138312"/>
              <a:gd name="connsiteX84" fmla="*/ 239972 w 770401"/>
              <a:gd name="connsiteY84" fmla="*/ 34002 h 138312"/>
              <a:gd name="connsiteX85" fmla="*/ 220724 w 770401"/>
              <a:gd name="connsiteY85" fmla="*/ 34002 h 138312"/>
              <a:gd name="connsiteX86" fmla="*/ 220724 w 770401"/>
              <a:gd name="connsiteY86" fmla="*/ 103734 h 138312"/>
              <a:gd name="connsiteX87" fmla="*/ 228677 w 770401"/>
              <a:gd name="connsiteY87" fmla="*/ 23859 h 138312"/>
              <a:gd name="connsiteX88" fmla="*/ 236054 w 770401"/>
              <a:gd name="connsiteY88" fmla="*/ 21208 h 138312"/>
              <a:gd name="connsiteX89" fmla="*/ 246427 w 770401"/>
              <a:gd name="connsiteY89" fmla="*/ 13024 h 138312"/>
              <a:gd name="connsiteX90" fmla="*/ 235938 w 770401"/>
              <a:gd name="connsiteY90" fmla="*/ 4956 h 138312"/>
              <a:gd name="connsiteX91" fmla="*/ 228792 w 770401"/>
              <a:gd name="connsiteY91" fmla="*/ 2305 h 138312"/>
              <a:gd name="connsiteX92" fmla="*/ 218188 w 770401"/>
              <a:gd name="connsiteY92" fmla="*/ 13255 h 138312"/>
              <a:gd name="connsiteX93" fmla="*/ 228792 w 770401"/>
              <a:gd name="connsiteY93" fmla="*/ 23744 h 138312"/>
              <a:gd name="connsiteX94" fmla="*/ 186376 w 770401"/>
              <a:gd name="connsiteY94" fmla="*/ 73306 h 138312"/>
              <a:gd name="connsiteX95" fmla="*/ 210581 w 770401"/>
              <a:gd name="connsiteY95" fmla="*/ 53826 h 138312"/>
              <a:gd name="connsiteX96" fmla="*/ 210581 w 770401"/>
              <a:gd name="connsiteY96" fmla="*/ 32618 h 138312"/>
              <a:gd name="connsiteX97" fmla="*/ 186376 w 770401"/>
              <a:gd name="connsiteY97" fmla="*/ 46565 h 138312"/>
              <a:gd name="connsiteX98" fmla="*/ 186376 w 770401"/>
              <a:gd name="connsiteY98" fmla="*/ 34002 h 138312"/>
              <a:gd name="connsiteX99" fmla="*/ 167243 w 770401"/>
              <a:gd name="connsiteY99" fmla="*/ 34002 h 138312"/>
              <a:gd name="connsiteX100" fmla="*/ 167243 w 770401"/>
              <a:gd name="connsiteY100" fmla="*/ 103734 h 138312"/>
              <a:gd name="connsiteX101" fmla="*/ 186376 w 770401"/>
              <a:gd name="connsiteY101" fmla="*/ 103734 h 138312"/>
              <a:gd name="connsiteX102" fmla="*/ 186376 w 770401"/>
              <a:gd name="connsiteY102" fmla="*/ 73306 h 138312"/>
              <a:gd name="connsiteX103" fmla="*/ 103619 w 770401"/>
              <a:gd name="connsiteY103" fmla="*/ 62240 h 138312"/>
              <a:gd name="connsiteX104" fmla="*/ 119064 w 770401"/>
              <a:gd name="connsiteY104" fmla="*/ 47833 h 138312"/>
              <a:gd name="connsiteX105" fmla="*/ 133587 w 770401"/>
              <a:gd name="connsiteY105" fmla="*/ 62240 h 138312"/>
              <a:gd name="connsiteX106" fmla="*/ 103619 w 770401"/>
              <a:gd name="connsiteY106" fmla="*/ 62240 h 138312"/>
              <a:gd name="connsiteX107" fmla="*/ 122522 w 770401"/>
              <a:gd name="connsiteY107" fmla="*/ 105118 h 138312"/>
              <a:gd name="connsiteX108" fmla="*/ 147649 w 770401"/>
              <a:gd name="connsiteY108" fmla="*/ 98663 h 138312"/>
              <a:gd name="connsiteX109" fmla="*/ 147649 w 770401"/>
              <a:gd name="connsiteY109" fmla="*/ 82642 h 138312"/>
              <a:gd name="connsiteX110" fmla="*/ 124597 w 770401"/>
              <a:gd name="connsiteY110" fmla="*/ 88981 h 138312"/>
              <a:gd name="connsiteX111" fmla="*/ 104311 w 770401"/>
              <a:gd name="connsiteY111" fmla="*/ 75149 h 138312"/>
              <a:gd name="connsiteX112" fmla="*/ 152951 w 770401"/>
              <a:gd name="connsiteY112" fmla="*/ 75149 h 138312"/>
              <a:gd name="connsiteX113" fmla="*/ 153412 w 770401"/>
              <a:gd name="connsiteY113" fmla="*/ 67082 h 138312"/>
              <a:gd name="connsiteX114" fmla="*/ 119295 w 770401"/>
              <a:gd name="connsiteY114" fmla="*/ 32618 h 138312"/>
              <a:gd name="connsiteX115" fmla="*/ 83564 w 770401"/>
              <a:gd name="connsiteY115" fmla="*/ 69502 h 138312"/>
              <a:gd name="connsiteX116" fmla="*/ 122522 w 770401"/>
              <a:gd name="connsiteY116" fmla="*/ 105002 h 138312"/>
              <a:gd name="connsiteX117" fmla="*/ 54979 w 770401"/>
              <a:gd name="connsiteY117" fmla="*/ 68580 h 138312"/>
              <a:gd name="connsiteX118" fmla="*/ 37229 w 770401"/>
              <a:gd name="connsiteY118" fmla="*/ 87252 h 138312"/>
              <a:gd name="connsiteX119" fmla="*/ 19133 w 770401"/>
              <a:gd name="connsiteY119" fmla="*/ 68580 h 138312"/>
              <a:gd name="connsiteX120" fmla="*/ 37229 w 770401"/>
              <a:gd name="connsiteY120" fmla="*/ 50484 h 138312"/>
              <a:gd name="connsiteX121" fmla="*/ 54979 w 770401"/>
              <a:gd name="connsiteY121" fmla="*/ 68580 h 138312"/>
              <a:gd name="connsiteX122" fmla="*/ 39880 w 770401"/>
              <a:gd name="connsiteY122" fmla="*/ 105118 h 138312"/>
              <a:gd name="connsiteX123" fmla="*/ 74574 w 770401"/>
              <a:gd name="connsiteY123" fmla="*/ 68580 h 138312"/>
              <a:gd name="connsiteX124" fmla="*/ 39880 w 770401"/>
              <a:gd name="connsiteY124" fmla="*/ 32618 h 138312"/>
              <a:gd name="connsiteX125" fmla="*/ 19133 w 770401"/>
              <a:gd name="connsiteY125" fmla="*/ 41840 h 138312"/>
              <a:gd name="connsiteX126" fmla="*/ 19133 w 770401"/>
              <a:gd name="connsiteY126" fmla="*/ 34002 h 138312"/>
              <a:gd name="connsiteX127" fmla="*/ 0 w 770401"/>
              <a:gd name="connsiteY127" fmla="*/ 34002 h 138312"/>
              <a:gd name="connsiteX128" fmla="*/ 0 w 770401"/>
              <a:gd name="connsiteY128" fmla="*/ 138313 h 138312"/>
              <a:gd name="connsiteX129" fmla="*/ 19133 w 770401"/>
              <a:gd name="connsiteY129" fmla="*/ 138313 h 138312"/>
              <a:gd name="connsiteX130" fmla="*/ 19133 w 770401"/>
              <a:gd name="connsiteY130" fmla="*/ 95897 h 138312"/>
              <a:gd name="connsiteX131" fmla="*/ 39880 w 770401"/>
              <a:gd name="connsiteY131" fmla="*/ 105118 h 1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770401" h="138312">
                <a:moveTo>
                  <a:pt x="770286" y="34002"/>
                </a:moveTo>
                <a:lnTo>
                  <a:pt x="750116" y="34002"/>
                </a:lnTo>
                <a:lnTo>
                  <a:pt x="733287" y="69041"/>
                </a:lnTo>
                <a:lnTo>
                  <a:pt x="716575" y="34002"/>
                </a:lnTo>
                <a:lnTo>
                  <a:pt x="693984" y="34002"/>
                </a:lnTo>
                <a:lnTo>
                  <a:pt x="722799" y="90479"/>
                </a:lnTo>
                <a:lnTo>
                  <a:pt x="699747" y="138313"/>
                </a:lnTo>
                <a:lnTo>
                  <a:pt x="719802" y="138313"/>
                </a:lnTo>
                <a:lnTo>
                  <a:pt x="770401" y="34002"/>
                </a:lnTo>
                <a:close/>
                <a:moveTo>
                  <a:pt x="665169" y="103734"/>
                </a:moveTo>
                <a:lnTo>
                  <a:pt x="684302" y="103734"/>
                </a:lnTo>
                <a:lnTo>
                  <a:pt x="684302" y="0"/>
                </a:lnTo>
                <a:lnTo>
                  <a:pt x="665169" y="0"/>
                </a:lnTo>
                <a:lnTo>
                  <a:pt x="665169" y="103734"/>
                </a:lnTo>
                <a:close/>
                <a:moveTo>
                  <a:pt x="627132" y="103734"/>
                </a:moveTo>
                <a:lnTo>
                  <a:pt x="646266" y="103734"/>
                </a:lnTo>
                <a:lnTo>
                  <a:pt x="646266" y="0"/>
                </a:lnTo>
                <a:lnTo>
                  <a:pt x="627132" y="0"/>
                </a:lnTo>
                <a:lnTo>
                  <a:pt x="627132" y="103734"/>
                </a:lnTo>
                <a:close/>
                <a:moveTo>
                  <a:pt x="571116" y="50484"/>
                </a:moveTo>
                <a:cubicBezTo>
                  <a:pt x="581489" y="50484"/>
                  <a:pt x="589097" y="58322"/>
                  <a:pt x="589097" y="69156"/>
                </a:cubicBezTo>
                <a:cubicBezTo>
                  <a:pt x="589097" y="79991"/>
                  <a:pt x="581489" y="87252"/>
                  <a:pt x="571116" y="87252"/>
                </a:cubicBezTo>
                <a:cubicBezTo>
                  <a:pt x="560742" y="87252"/>
                  <a:pt x="553596" y="79645"/>
                  <a:pt x="553596" y="69156"/>
                </a:cubicBezTo>
                <a:cubicBezTo>
                  <a:pt x="553596" y="58667"/>
                  <a:pt x="561088" y="50484"/>
                  <a:pt x="571116" y="50484"/>
                </a:cubicBezTo>
                <a:moveTo>
                  <a:pt x="589097" y="103734"/>
                </a:moveTo>
                <a:lnTo>
                  <a:pt x="608460" y="103734"/>
                </a:lnTo>
                <a:lnTo>
                  <a:pt x="608460" y="34002"/>
                </a:lnTo>
                <a:lnTo>
                  <a:pt x="589097" y="34002"/>
                </a:lnTo>
                <a:lnTo>
                  <a:pt x="589097" y="42070"/>
                </a:lnTo>
                <a:cubicBezTo>
                  <a:pt x="584140" y="36077"/>
                  <a:pt x="576879" y="32618"/>
                  <a:pt x="568465" y="32618"/>
                </a:cubicBezTo>
                <a:cubicBezTo>
                  <a:pt x="547949" y="32618"/>
                  <a:pt x="533771" y="48063"/>
                  <a:pt x="533771" y="69156"/>
                </a:cubicBezTo>
                <a:cubicBezTo>
                  <a:pt x="533771" y="90248"/>
                  <a:pt x="548179" y="105118"/>
                  <a:pt x="568465" y="105118"/>
                </a:cubicBezTo>
                <a:cubicBezTo>
                  <a:pt x="576879" y="105118"/>
                  <a:pt x="584140" y="101660"/>
                  <a:pt x="589097" y="95897"/>
                </a:cubicBezTo>
                <a:lnTo>
                  <a:pt x="589097" y="103734"/>
                </a:lnTo>
                <a:close/>
                <a:moveTo>
                  <a:pt x="483518" y="68695"/>
                </a:moveTo>
                <a:cubicBezTo>
                  <a:pt x="483518" y="57515"/>
                  <a:pt x="491817" y="50023"/>
                  <a:pt x="503112" y="50023"/>
                </a:cubicBezTo>
                <a:cubicBezTo>
                  <a:pt x="510604" y="50023"/>
                  <a:pt x="517520" y="52674"/>
                  <a:pt x="522706" y="57746"/>
                </a:cubicBezTo>
                <a:lnTo>
                  <a:pt x="522706" y="38381"/>
                </a:lnTo>
                <a:cubicBezTo>
                  <a:pt x="516367" y="34347"/>
                  <a:pt x="508990" y="32618"/>
                  <a:pt x="501268" y="32618"/>
                </a:cubicBezTo>
                <a:cubicBezTo>
                  <a:pt x="479714" y="32618"/>
                  <a:pt x="463693" y="47141"/>
                  <a:pt x="463693" y="68810"/>
                </a:cubicBezTo>
                <a:cubicBezTo>
                  <a:pt x="463693" y="90479"/>
                  <a:pt x="479368" y="105002"/>
                  <a:pt x="501153" y="105002"/>
                </a:cubicBezTo>
                <a:cubicBezTo>
                  <a:pt x="508760" y="105002"/>
                  <a:pt x="516252" y="103504"/>
                  <a:pt x="523052" y="99700"/>
                </a:cubicBezTo>
                <a:lnTo>
                  <a:pt x="523052" y="81719"/>
                </a:lnTo>
                <a:cubicBezTo>
                  <a:pt x="517405" y="85869"/>
                  <a:pt x="510719" y="87482"/>
                  <a:pt x="503689" y="87482"/>
                </a:cubicBezTo>
                <a:cubicBezTo>
                  <a:pt x="492047" y="87482"/>
                  <a:pt x="483518" y="79875"/>
                  <a:pt x="483518" y="68580"/>
                </a:cubicBezTo>
                <a:moveTo>
                  <a:pt x="430728" y="103734"/>
                </a:moveTo>
                <a:lnTo>
                  <a:pt x="449977" y="103734"/>
                </a:lnTo>
                <a:lnTo>
                  <a:pt x="449977" y="34002"/>
                </a:lnTo>
                <a:lnTo>
                  <a:pt x="430728" y="34002"/>
                </a:lnTo>
                <a:lnTo>
                  <a:pt x="430728" y="103734"/>
                </a:lnTo>
                <a:close/>
                <a:moveTo>
                  <a:pt x="442139" y="23859"/>
                </a:moveTo>
                <a:cubicBezTo>
                  <a:pt x="448133" y="23859"/>
                  <a:pt x="452743" y="19133"/>
                  <a:pt x="452743" y="13370"/>
                </a:cubicBezTo>
                <a:cubicBezTo>
                  <a:pt x="452743" y="7607"/>
                  <a:pt x="448018" y="2420"/>
                  <a:pt x="442139" y="2420"/>
                </a:cubicBezTo>
                <a:cubicBezTo>
                  <a:pt x="439373" y="2420"/>
                  <a:pt x="437068" y="3227"/>
                  <a:pt x="434763" y="5071"/>
                </a:cubicBezTo>
                <a:lnTo>
                  <a:pt x="424389" y="13139"/>
                </a:lnTo>
                <a:lnTo>
                  <a:pt x="434763" y="21323"/>
                </a:lnTo>
                <a:cubicBezTo>
                  <a:pt x="436953" y="22937"/>
                  <a:pt x="439143" y="23974"/>
                  <a:pt x="442139" y="23974"/>
                </a:cubicBezTo>
                <a:moveTo>
                  <a:pt x="374942" y="50484"/>
                </a:moveTo>
                <a:cubicBezTo>
                  <a:pt x="385316" y="50484"/>
                  <a:pt x="392923" y="58322"/>
                  <a:pt x="392923" y="69156"/>
                </a:cubicBezTo>
                <a:cubicBezTo>
                  <a:pt x="392923" y="79991"/>
                  <a:pt x="385316" y="87252"/>
                  <a:pt x="374942" y="87252"/>
                </a:cubicBezTo>
                <a:cubicBezTo>
                  <a:pt x="364569" y="87252"/>
                  <a:pt x="357423" y="79645"/>
                  <a:pt x="357423" y="69156"/>
                </a:cubicBezTo>
                <a:cubicBezTo>
                  <a:pt x="357423" y="58667"/>
                  <a:pt x="364915" y="50484"/>
                  <a:pt x="374942" y="50484"/>
                </a:cubicBezTo>
                <a:moveTo>
                  <a:pt x="392923" y="103734"/>
                </a:moveTo>
                <a:lnTo>
                  <a:pt x="412287" y="103734"/>
                </a:lnTo>
                <a:lnTo>
                  <a:pt x="412287" y="0"/>
                </a:lnTo>
                <a:lnTo>
                  <a:pt x="392923" y="0"/>
                </a:lnTo>
                <a:lnTo>
                  <a:pt x="392923" y="42070"/>
                </a:lnTo>
                <a:cubicBezTo>
                  <a:pt x="387852" y="36077"/>
                  <a:pt x="380705" y="32618"/>
                  <a:pt x="372292" y="32618"/>
                </a:cubicBezTo>
                <a:cubicBezTo>
                  <a:pt x="352006" y="32618"/>
                  <a:pt x="337598" y="48063"/>
                  <a:pt x="337598" y="69156"/>
                </a:cubicBezTo>
                <a:cubicBezTo>
                  <a:pt x="337598" y="90248"/>
                  <a:pt x="352006" y="105118"/>
                  <a:pt x="372292" y="105118"/>
                </a:cubicBezTo>
                <a:cubicBezTo>
                  <a:pt x="380705" y="105118"/>
                  <a:pt x="387737" y="101660"/>
                  <a:pt x="392923" y="95897"/>
                </a:cubicBezTo>
                <a:lnTo>
                  <a:pt x="392923" y="103734"/>
                </a:lnTo>
                <a:close/>
                <a:moveTo>
                  <a:pt x="309013" y="68695"/>
                </a:moveTo>
                <a:cubicBezTo>
                  <a:pt x="309013" y="79529"/>
                  <a:pt x="301522" y="87252"/>
                  <a:pt x="291264" y="87252"/>
                </a:cubicBezTo>
                <a:cubicBezTo>
                  <a:pt x="281005" y="87252"/>
                  <a:pt x="273283" y="79529"/>
                  <a:pt x="273283" y="68695"/>
                </a:cubicBezTo>
                <a:cubicBezTo>
                  <a:pt x="273283" y="57860"/>
                  <a:pt x="280775" y="50484"/>
                  <a:pt x="291264" y="50484"/>
                </a:cubicBezTo>
                <a:cubicBezTo>
                  <a:pt x="301752" y="50484"/>
                  <a:pt x="309013" y="58091"/>
                  <a:pt x="309013" y="68695"/>
                </a:cubicBezTo>
                <a:moveTo>
                  <a:pt x="291609" y="105118"/>
                </a:moveTo>
                <a:cubicBezTo>
                  <a:pt x="312932" y="105118"/>
                  <a:pt x="328723" y="90018"/>
                  <a:pt x="328723" y="68465"/>
                </a:cubicBezTo>
                <a:cubicBezTo>
                  <a:pt x="328723" y="46911"/>
                  <a:pt x="312932" y="32618"/>
                  <a:pt x="291609" y="32618"/>
                </a:cubicBezTo>
                <a:cubicBezTo>
                  <a:pt x="270286" y="32618"/>
                  <a:pt x="253573" y="47257"/>
                  <a:pt x="253573" y="68465"/>
                </a:cubicBezTo>
                <a:cubicBezTo>
                  <a:pt x="253573" y="89672"/>
                  <a:pt x="269710" y="105118"/>
                  <a:pt x="291609" y="105118"/>
                </a:cubicBezTo>
                <a:moveTo>
                  <a:pt x="220724" y="103734"/>
                </a:moveTo>
                <a:lnTo>
                  <a:pt x="239972" y="103734"/>
                </a:lnTo>
                <a:lnTo>
                  <a:pt x="239972" y="34002"/>
                </a:lnTo>
                <a:lnTo>
                  <a:pt x="220724" y="34002"/>
                </a:lnTo>
                <a:lnTo>
                  <a:pt x="220724" y="103734"/>
                </a:lnTo>
                <a:close/>
                <a:moveTo>
                  <a:pt x="228677" y="23859"/>
                </a:moveTo>
                <a:cubicBezTo>
                  <a:pt x="231443" y="23859"/>
                  <a:pt x="233748" y="22937"/>
                  <a:pt x="236054" y="21208"/>
                </a:cubicBezTo>
                <a:lnTo>
                  <a:pt x="246427" y="13024"/>
                </a:lnTo>
                <a:lnTo>
                  <a:pt x="235938" y="4956"/>
                </a:lnTo>
                <a:cubicBezTo>
                  <a:pt x="233748" y="3112"/>
                  <a:pt x="231558" y="2305"/>
                  <a:pt x="228792" y="2305"/>
                </a:cubicBezTo>
                <a:cubicBezTo>
                  <a:pt x="222799" y="2305"/>
                  <a:pt x="218188" y="7261"/>
                  <a:pt x="218188" y="13255"/>
                </a:cubicBezTo>
                <a:cubicBezTo>
                  <a:pt x="218188" y="19248"/>
                  <a:pt x="222914" y="23744"/>
                  <a:pt x="228792" y="23744"/>
                </a:cubicBezTo>
                <a:moveTo>
                  <a:pt x="186376" y="73306"/>
                </a:moveTo>
                <a:cubicBezTo>
                  <a:pt x="186376" y="58552"/>
                  <a:pt x="198133" y="51176"/>
                  <a:pt x="210581" y="53826"/>
                </a:cubicBezTo>
                <a:lnTo>
                  <a:pt x="210581" y="32618"/>
                </a:lnTo>
                <a:cubicBezTo>
                  <a:pt x="200207" y="32618"/>
                  <a:pt x="192024" y="37575"/>
                  <a:pt x="186376" y="46565"/>
                </a:cubicBezTo>
                <a:lnTo>
                  <a:pt x="186376" y="34002"/>
                </a:lnTo>
                <a:lnTo>
                  <a:pt x="167243" y="34002"/>
                </a:lnTo>
                <a:lnTo>
                  <a:pt x="167243" y="103734"/>
                </a:lnTo>
                <a:lnTo>
                  <a:pt x="186376" y="103734"/>
                </a:lnTo>
                <a:lnTo>
                  <a:pt x="186376" y="73306"/>
                </a:lnTo>
                <a:close/>
                <a:moveTo>
                  <a:pt x="103619" y="62240"/>
                </a:moveTo>
                <a:cubicBezTo>
                  <a:pt x="105233" y="53942"/>
                  <a:pt x="110420" y="47833"/>
                  <a:pt x="119064" y="47833"/>
                </a:cubicBezTo>
                <a:cubicBezTo>
                  <a:pt x="127709" y="47833"/>
                  <a:pt x="132665" y="54057"/>
                  <a:pt x="133587" y="62240"/>
                </a:cubicBezTo>
                <a:lnTo>
                  <a:pt x="103619" y="62240"/>
                </a:lnTo>
                <a:close/>
                <a:moveTo>
                  <a:pt x="122522" y="105118"/>
                </a:moveTo>
                <a:cubicBezTo>
                  <a:pt x="131397" y="105118"/>
                  <a:pt x="139926" y="103043"/>
                  <a:pt x="147649" y="98663"/>
                </a:cubicBezTo>
                <a:lnTo>
                  <a:pt x="147649" y="82642"/>
                </a:lnTo>
                <a:cubicBezTo>
                  <a:pt x="140272" y="86906"/>
                  <a:pt x="132550" y="88981"/>
                  <a:pt x="124597" y="88981"/>
                </a:cubicBezTo>
                <a:cubicBezTo>
                  <a:pt x="114339" y="88981"/>
                  <a:pt x="106731" y="83679"/>
                  <a:pt x="104311" y="75149"/>
                </a:cubicBezTo>
                <a:lnTo>
                  <a:pt x="152951" y="75149"/>
                </a:lnTo>
                <a:cubicBezTo>
                  <a:pt x="153181" y="72499"/>
                  <a:pt x="153412" y="69848"/>
                  <a:pt x="153412" y="67082"/>
                </a:cubicBezTo>
                <a:cubicBezTo>
                  <a:pt x="153412" y="47026"/>
                  <a:pt x="139465" y="32618"/>
                  <a:pt x="119295" y="32618"/>
                </a:cubicBezTo>
                <a:cubicBezTo>
                  <a:pt x="97856" y="32618"/>
                  <a:pt x="83564" y="48294"/>
                  <a:pt x="83564" y="69502"/>
                </a:cubicBezTo>
                <a:cubicBezTo>
                  <a:pt x="83564" y="90710"/>
                  <a:pt x="100623" y="105002"/>
                  <a:pt x="122522" y="105002"/>
                </a:cubicBezTo>
                <a:moveTo>
                  <a:pt x="54979" y="68580"/>
                </a:moveTo>
                <a:cubicBezTo>
                  <a:pt x="54979" y="79529"/>
                  <a:pt x="47487" y="87252"/>
                  <a:pt x="37229" y="87252"/>
                </a:cubicBezTo>
                <a:cubicBezTo>
                  <a:pt x="26971" y="87252"/>
                  <a:pt x="19133" y="79529"/>
                  <a:pt x="19133" y="68580"/>
                </a:cubicBezTo>
                <a:cubicBezTo>
                  <a:pt x="19133" y="57630"/>
                  <a:pt x="26856" y="50484"/>
                  <a:pt x="37229" y="50484"/>
                </a:cubicBezTo>
                <a:cubicBezTo>
                  <a:pt x="47603" y="50484"/>
                  <a:pt x="54979" y="58091"/>
                  <a:pt x="54979" y="68580"/>
                </a:cubicBezTo>
                <a:moveTo>
                  <a:pt x="39880" y="105118"/>
                </a:moveTo>
                <a:cubicBezTo>
                  <a:pt x="60166" y="105118"/>
                  <a:pt x="74574" y="89672"/>
                  <a:pt x="74574" y="68580"/>
                </a:cubicBezTo>
                <a:cubicBezTo>
                  <a:pt x="74574" y="47487"/>
                  <a:pt x="60051" y="32618"/>
                  <a:pt x="39880" y="32618"/>
                </a:cubicBezTo>
                <a:cubicBezTo>
                  <a:pt x="31466" y="32618"/>
                  <a:pt x="24435" y="36077"/>
                  <a:pt x="19133" y="41840"/>
                </a:cubicBezTo>
                <a:lnTo>
                  <a:pt x="19133" y="34002"/>
                </a:lnTo>
                <a:lnTo>
                  <a:pt x="0" y="34002"/>
                </a:lnTo>
                <a:lnTo>
                  <a:pt x="0" y="138313"/>
                </a:lnTo>
                <a:lnTo>
                  <a:pt x="19133" y="138313"/>
                </a:lnTo>
                <a:lnTo>
                  <a:pt x="19133" y="95897"/>
                </a:lnTo>
                <a:cubicBezTo>
                  <a:pt x="24435" y="101660"/>
                  <a:pt x="31466" y="105118"/>
                  <a:pt x="39880" y="10511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0" name="Freeform: Shape 2039">
            <a:extLst>
              <a:ext uri="{FF2B5EF4-FFF2-40B4-BE49-F238E27FC236}">
                <a16:creationId xmlns:a16="http://schemas.microsoft.com/office/drawing/2014/main" id="{52259A28-D0C4-4635-4FB7-DE3EBE3C6583}"/>
              </a:ext>
            </a:extLst>
          </p:cNvPr>
          <p:cNvSpPr/>
          <p:nvPr/>
        </p:nvSpPr>
        <p:spPr>
          <a:xfrm>
            <a:off x="4762448" y="12100248"/>
            <a:ext cx="1564315" cy="116182"/>
          </a:xfrm>
          <a:custGeom>
            <a:avLst/>
            <a:gdLst>
              <a:gd name="connsiteX0" fmla="*/ 1564315 w 1564315"/>
              <a:gd name="connsiteY0" fmla="*/ 84371 h 116182"/>
              <a:gd name="connsiteX1" fmla="*/ 1564315 w 1564315"/>
              <a:gd name="connsiteY1" fmla="*/ 75265 h 116182"/>
              <a:gd name="connsiteX2" fmla="*/ 1551061 w 1564315"/>
              <a:gd name="connsiteY2" fmla="*/ 79415 h 116182"/>
              <a:gd name="connsiteX3" fmla="*/ 1539995 w 1564315"/>
              <a:gd name="connsiteY3" fmla="*/ 68350 h 116182"/>
              <a:gd name="connsiteX4" fmla="*/ 1539995 w 1564315"/>
              <a:gd name="connsiteY4" fmla="*/ 39189 h 116182"/>
              <a:gd name="connsiteX5" fmla="*/ 1563509 w 1564315"/>
              <a:gd name="connsiteY5" fmla="*/ 39189 h 116182"/>
              <a:gd name="connsiteX6" fmla="*/ 1563509 w 1564315"/>
              <a:gd name="connsiteY6" fmla="*/ 30544 h 116182"/>
              <a:gd name="connsiteX7" fmla="*/ 1539995 w 1564315"/>
              <a:gd name="connsiteY7" fmla="*/ 30544 h 116182"/>
              <a:gd name="connsiteX8" fmla="*/ 1539995 w 1564315"/>
              <a:gd name="connsiteY8" fmla="*/ 12448 h 116182"/>
              <a:gd name="connsiteX9" fmla="*/ 1530659 w 1564315"/>
              <a:gd name="connsiteY9" fmla="*/ 12448 h 116182"/>
              <a:gd name="connsiteX10" fmla="*/ 1530659 w 1564315"/>
              <a:gd name="connsiteY10" fmla="*/ 67659 h 116182"/>
              <a:gd name="connsiteX11" fmla="*/ 1550138 w 1564315"/>
              <a:gd name="connsiteY11" fmla="*/ 88290 h 116182"/>
              <a:gd name="connsiteX12" fmla="*/ 1564315 w 1564315"/>
              <a:gd name="connsiteY12" fmla="*/ 84371 h 116182"/>
              <a:gd name="connsiteX13" fmla="*/ 1500692 w 1564315"/>
              <a:gd name="connsiteY13" fmla="*/ 60166 h 116182"/>
              <a:gd name="connsiteX14" fmla="*/ 1521439 w 1564315"/>
              <a:gd name="connsiteY14" fmla="*/ 40111 h 116182"/>
              <a:gd name="connsiteX15" fmla="*/ 1521439 w 1564315"/>
              <a:gd name="connsiteY15" fmla="*/ 29507 h 116182"/>
              <a:gd name="connsiteX16" fmla="*/ 1500692 w 1564315"/>
              <a:gd name="connsiteY16" fmla="*/ 43223 h 116182"/>
              <a:gd name="connsiteX17" fmla="*/ 1500692 w 1564315"/>
              <a:gd name="connsiteY17" fmla="*/ 30544 h 116182"/>
              <a:gd name="connsiteX18" fmla="*/ 1491356 w 1564315"/>
              <a:gd name="connsiteY18" fmla="*/ 30544 h 116182"/>
              <a:gd name="connsiteX19" fmla="*/ 1491356 w 1564315"/>
              <a:gd name="connsiteY19" fmla="*/ 87368 h 116182"/>
              <a:gd name="connsiteX20" fmla="*/ 1500692 w 1564315"/>
              <a:gd name="connsiteY20" fmla="*/ 87368 h 116182"/>
              <a:gd name="connsiteX21" fmla="*/ 1500692 w 1564315"/>
              <a:gd name="connsiteY21" fmla="*/ 60166 h 116182"/>
              <a:gd name="connsiteX22" fmla="*/ 1442831 w 1564315"/>
              <a:gd name="connsiteY22" fmla="*/ 38382 h 116182"/>
              <a:gd name="connsiteX23" fmla="*/ 1462771 w 1564315"/>
              <a:gd name="connsiteY23" fmla="*/ 59129 h 116182"/>
              <a:gd name="connsiteX24" fmla="*/ 1442831 w 1564315"/>
              <a:gd name="connsiteY24" fmla="*/ 79530 h 116182"/>
              <a:gd name="connsiteX25" fmla="*/ 1423121 w 1564315"/>
              <a:gd name="connsiteY25" fmla="*/ 59129 h 116182"/>
              <a:gd name="connsiteX26" fmla="*/ 1442831 w 1564315"/>
              <a:gd name="connsiteY26" fmla="*/ 38382 h 116182"/>
              <a:gd name="connsiteX27" fmla="*/ 1462771 w 1564315"/>
              <a:gd name="connsiteY27" fmla="*/ 87368 h 116182"/>
              <a:gd name="connsiteX28" fmla="*/ 1472222 w 1564315"/>
              <a:gd name="connsiteY28" fmla="*/ 87368 h 116182"/>
              <a:gd name="connsiteX29" fmla="*/ 1472222 w 1564315"/>
              <a:gd name="connsiteY29" fmla="*/ 30544 h 116182"/>
              <a:gd name="connsiteX30" fmla="*/ 1462771 w 1564315"/>
              <a:gd name="connsiteY30" fmla="*/ 30544 h 116182"/>
              <a:gd name="connsiteX31" fmla="*/ 1462771 w 1564315"/>
              <a:gd name="connsiteY31" fmla="*/ 41263 h 116182"/>
              <a:gd name="connsiteX32" fmla="*/ 1442024 w 1564315"/>
              <a:gd name="connsiteY32" fmla="*/ 29507 h 116182"/>
              <a:gd name="connsiteX33" fmla="*/ 1413440 w 1564315"/>
              <a:gd name="connsiteY33" fmla="*/ 59244 h 116182"/>
              <a:gd name="connsiteX34" fmla="*/ 1442024 w 1564315"/>
              <a:gd name="connsiteY34" fmla="*/ 88290 h 116182"/>
              <a:gd name="connsiteX35" fmla="*/ 1462771 w 1564315"/>
              <a:gd name="connsiteY35" fmla="*/ 76764 h 116182"/>
              <a:gd name="connsiteX36" fmla="*/ 1462771 w 1564315"/>
              <a:gd name="connsiteY36" fmla="*/ 87368 h 116182"/>
              <a:gd name="connsiteX37" fmla="*/ 1406063 w 1564315"/>
              <a:gd name="connsiteY37" fmla="*/ 84371 h 116182"/>
              <a:gd name="connsiteX38" fmla="*/ 1406063 w 1564315"/>
              <a:gd name="connsiteY38" fmla="*/ 75265 h 116182"/>
              <a:gd name="connsiteX39" fmla="*/ 1392808 w 1564315"/>
              <a:gd name="connsiteY39" fmla="*/ 79415 h 116182"/>
              <a:gd name="connsiteX40" fmla="*/ 1381743 w 1564315"/>
              <a:gd name="connsiteY40" fmla="*/ 68350 h 116182"/>
              <a:gd name="connsiteX41" fmla="*/ 1381743 w 1564315"/>
              <a:gd name="connsiteY41" fmla="*/ 39189 h 116182"/>
              <a:gd name="connsiteX42" fmla="*/ 1405256 w 1564315"/>
              <a:gd name="connsiteY42" fmla="*/ 39189 h 116182"/>
              <a:gd name="connsiteX43" fmla="*/ 1405256 w 1564315"/>
              <a:gd name="connsiteY43" fmla="*/ 30544 h 116182"/>
              <a:gd name="connsiteX44" fmla="*/ 1381743 w 1564315"/>
              <a:gd name="connsiteY44" fmla="*/ 30544 h 116182"/>
              <a:gd name="connsiteX45" fmla="*/ 1381743 w 1564315"/>
              <a:gd name="connsiteY45" fmla="*/ 12448 h 116182"/>
              <a:gd name="connsiteX46" fmla="*/ 1372407 w 1564315"/>
              <a:gd name="connsiteY46" fmla="*/ 12448 h 116182"/>
              <a:gd name="connsiteX47" fmla="*/ 1372407 w 1564315"/>
              <a:gd name="connsiteY47" fmla="*/ 67659 h 116182"/>
              <a:gd name="connsiteX48" fmla="*/ 1391886 w 1564315"/>
              <a:gd name="connsiteY48" fmla="*/ 88290 h 116182"/>
              <a:gd name="connsiteX49" fmla="*/ 1406063 w 1564315"/>
              <a:gd name="connsiteY49" fmla="*/ 84371 h 116182"/>
              <a:gd name="connsiteX50" fmla="*/ 1319157 w 1564315"/>
              <a:gd name="connsiteY50" fmla="*/ 72499 h 116182"/>
              <a:gd name="connsiteX51" fmla="*/ 1319157 w 1564315"/>
              <a:gd name="connsiteY51" fmla="*/ 82642 h 116182"/>
              <a:gd name="connsiteX52" fmla="*/ 1338405 w 1564315"/>
              <a:gd name="connsiteY52" fmla="*/ 88290 h 116182"/>
              <a:gd name="connsiteX53" fmla="*/ 1359498 w 1564315"/>
              <a:gd name="connsiteY53" fmla="*/ 70885 h 116182"/>
              <a:gd name="connsiteX54" fmla="*/ 1348893 w 1564315"/>
              <a:gd name="connsiteY54" fmla="*/ 57285 h 116182"/>
              <a:gd name="connsiteX55" fmla="*/ 1335408 w 1564315"/>
              <a:gd name="connsiteY55" fmla="*/ 51867 h 116182"/>
              <a:gd name="connsiteX56" fmla="*/ 1329300 w 1564315"/>
              <a:gd name="connsiteY56" fmla="*/ 44721 h 116182"/>
              <a:gd name="connsiteX57" fmla="*/ 1339673 w 1564315"/>
              <a:gd name="connsiteY57" fmla="*/ 37230 h 116182"/>
              <a:gd name="connsiteX58" fmla="*/ 1356732 w 1564315"/>
              <a:gd name="connsiteY58" fmla="*/ 44376 h 116182"/>
              <a:gd name="connsiteX59" fmla="*/ 1356732 w 1564315"/>
              <a:gd name="connsiteY59" fmla="*/ 34694 h 116182"/>
              <a:gd name="connsiteX60" fmla="*/ 1339557 w 1564315"/>
              <a:gd name="connsiteY60" fmla="*/ 29507 h 116182"/>
              <a:gd name="connsiteX61" fmla="*/ 1319964 w 1564315"/>
              <a:gd name="connsiteY61" fmla="*/ 45643 h 116182"/>
              <a:gd name="connsiteX62" fmla="*/ 1330798 w 1564315"/>
              <a:gd name="connsiteY62" fmla="*/ 59936 h 116182"/>
              <a:gd name="connsiteX63" fmla="*/ 1344168 w 1564315"/>
              <a:gd name="connsiteY63" fmla="*/ 65353 h 116182"/>
              <a:gd name="connsiteX64" fmla="*/ 1350046 w 1564315"/>
              <a:gd name="connsiteY64" fmla="*/ 72615 h 116182"/>
              <a:gd name="connsiteX65" fmla="*/ 1338636 w 1564315"/>
              <a:gd name="connsiteY65" fmla="*/ 80682 h 116182"/>
              <a:gd name="connsiteX66" fmla="*/ 1319157 w 1564315"/>
              <a:gd name="connsiteY66" fmla="*/ 72499 h 116182"/>
              <a:gd name="connsiteX67" fmla="*/ 1263486 w 1564315"/>
              <a:gd name="connsiteY67" fmla="*/ 54979 h 116182"/>
              <a:gd name="connsiteX68" fmla="*/ 1281466 w 1564315"/>
              <a:gd name="connsiteY68" fmla="*/ 38037 h 116182"/>
              <a:gd name="connsiteX69" fmla="*/ 1298525 w 1564315"/>
              <a:gd name="connsiteY69" fmla="*/ 54979 h 116182"/>
              <a:gd name="connsiteX70" fmla="*/ 1263486 w 1564315"/>
              <a:gd name="connsiteY70" fmla="*/ 54979 h 116182"/>
              <a:gd name="connsiteX71" fmla="*/ 1284002 w 1564315"/>
              <a:gd name="connsiteY71" fmla="*/ 88290 h 116182"/>
              <a:gd name="connsiteX72" fmla="*/ 1304288 w 1564315"/>
              <a:gd name="connsiteY72" fmla="*/ 82296 h 116182"/>
              <a:gd name="connsiteX73" fmla="*/ 1304288 w 1564315"/>
              <a:gd name="connsiteY73" fmla="*/ 73306 h 116182"/>
              <a:gd name="connsiteX74" fmla="*/ 1284002 w 1564315"/>
              <a:gd name="connsiteY74" fmla="*/ 79645 h 116182"/>
              <a:gd name="connsiteX75" fmla="*/ 1263255 w 1564315"/>
              <a:gd name="connsiteY75" fmla="*/ 62587 h 116182"/>
              <a:gd name="connsiteX76" fmla="*/ 1308207 w 1564315"/>
              <a:gd name="connsiteY76" fmla="*/ 62587 h 116182"/>
              <a:gd name="connsiteX77" fmla="*/ 1308438 w 1564315"/>
              <a:gd name="connsiteY77" fmla="*/ 57861 h 116182"/>
              <a:gd name="connsiteX78" fmla="*/ 1281466 w 1564315"/>
              <a:gd name="connsiteY78" fmla="*/ 29507 h 116182"/>
              <a:gd name="connsiteX79" fmla="*/ 1253343 w 1564315"/>
              <a:gd name="connsiteY79" fmla="*/ 59475 h 116182"/>
              <a:gd name="connsiteX80" fmla="*/ 1284002 w 1564315"/>
              <a:gd name="connsiteY80" fmla="*/ 88290 h 116182"/>
              <a:gd name="connsiteX81" fmla="*/ 1227294 w 1564315"/>
              <a:gd name="connsiteY81" fmla="*/ 60166 h 116182"/>
              <a:gd name="connsiteX82" fmla="*/ 1248040 w 1564315"/>
              <a:gd name="connsiteY82" fmla="*/ 40111 h 116182"/>
              <a:gd name="connsiteX83" fmla="*/ 1248040 w 1564315"/>
              <a:gd name="connsiteY83" fmla="*/ 29507 h 116182"/>
              <a:gd name="connsiteX84" fmla="*/ 1227294 w 1564315"/>
              <a:gd name="connsiteY84" fmla="*/ 43223 h 116182"/>
              <a:gd name="connsiteX85" fmla="*/ 1227294 w 1564315"/>
              <a:gd name="connsiteY85" fmla="*/ 30544 h 116182"/>
              <a:gd name="connsiteX86" fmla="*/ 1217958 w 1564315"/>
              <a:gd name="connsiteY86" fmla="*/ 30544 h 116182"/>
              <a:gd name="connsiteX87" fmla="*/ 1217958 w 1564315"/>
              <a:gd name="connsiteY87" fmla="*/ 87368 h 116182"/>
              <a:gd name="connsiteX88" fmla="*/ 1227294 w 1564315"/>
              <a:gd name="connsiteY88" fmla="*/ 87368 h 116182"/>
              <a:gd name="connsiteX89" fmla="*/ 1227294 w 1564315"/>
              <a:gd name="connsiteY89" fmla="*/ 60166 h 116182"/>
              <a:gd name="connsiteX90" fmla="*/ 1164592 w 1564315"/>
              <a:gd name="connsiteY90" fmla="*/ 63279 h 116182"/>
              <a:gd name="connsiteX91" fmla="*/ 1148917 w 1564315"/>
              <a:gd name="connsiteY91" fmla="*/ 79530 h 116182"/>
              <a:gd name="connsiteX92" fmla="*/ 1133126 w 1564315"/>
              <a:gd name="connsiteY92" fmla="*/ 63279 h 116182"/>
              <a:gd name="connsiteX93" fmla="*/ 1133126 w 1564315"/>
              <a:gd name="connsiteY93" fmla="*/ 30544 h 116182"/>
              <a:gd name="connsiteX94" fmla="*/ 1123790 w 1564315"/>
              <a:gd name="connsiteY94" fmla="*/ 30544 h 116182"/>
              <a:gd name="connsiteX95" fmla="*/ 1123790 w 1564315"/>
              <a:gd name="connsiteY95" fmla="*/ 62356 h 116182"/>
              <a:gd name="connsiteX96" fmla="*/ 1148917 w 1564315"/>
              <a:gd name="connsiteY96" fmla="*/ 88290 h 116182"/>
              <a:gd name="connsiteX97" fmla="*/ 1173928 w 1564315"/>
              <a:gd name="connsiteY97" fmla="*/ 62356 h 116182"/>
              <a:gd name="connsiteX98" fmla="*/ 1173928 w 1564315"/>
              <a:gd name="connsiteY98" fmla="*/ 30544 h 116182"/>
              <a:gd name="connsiteX99" fmla="*/ 1164592 w 1564315"/>
              <a:gd name="connsiteY99" fmla="*/ 30544 h 116182"/>
              <a:gd name="connsiteX100" fmla="*/ 1164592 w 1564315"/>
              <a:gd name="connsiteY100" fmla="*/ 63279 h 116182"/>
              <a:gd name="connsiteX101" fmla="*/ 1101429 w 1564315"/>
              <a:gd name="connsiteY101" fmla="*/ 58899 h 116182"/>
              <a:gd name="connsiteX102" fmla="*/ 1081720 w 1564315"/>
              <a:gd name="connsiteY102" fmla="*/ 79530 h 116182"/>
              <a:gd name="connsiteX103" fmla="*/ 1061664 w 1564315"/>
              <a:gd name="connsiteY103" fmla="*/ 58899 h 116182"/>
              <a:gd name="connsiteX104" fmla="*/ 1081720 w 1564315"/>
              <a:gd name="connsiteY104" fmla="*/ 38382 h 116182"/>
              <a:gd name="connsiteX105" fmla="*/ 1101429 w 1564315"/>
              <a:gd name="connsiteY105" fmla="*/ 58899 h 116182"/>
              <a:gd name="connsiteX106" fmla="*/ 1081835 w 1564315"/>
              <a:gd name="connsiteY106" fmla="*/ 88290 h 116182"/>
              <a:gd name="connsiteX107" fmla="*/ 1111111 w 1564315"/>
              <a:gd name="connsiteY107" fmla="*/ 58783 h 116182"/>
              <a:gd name="connsiteX108" fmla="*/ 1081835 w 1564315"/>
              <a:gd name="connsiteY108" fmla="*/ 29507 h 116182"/>
              <a:gd name="connsiteX109" fmla="*/ 1051983 w 1564315"/>
              <a:gd name="connsiteY109" fmla="*/ 58783 h 116182"/>
              <a:gd name="connsiteX110" fmla="*/ 1081835 w 1564315"/>
              <a:gd name="connsiteY110" fmla="*/ 88290 h 116182"/>
              <a:gd name="connsiteX111" fmla="*/ 1047948 w 1564315"/>
              <a:gd name="connsiteY111" fmla="*/ 30544 h 116182"/>
              <a:gd name="connsiteX112" fmla="*/ 1038036 w 1564315"/>
              <a:gd name="connsiteY112" fmla="*/ 30544 h 116182"/>
              <a:gd name="connsiteX113" fmla="*/ 1020055 w 1564315"/>
              <a:gd name="connsiteY113" fmla="*/ 67659 h 116182"/>
              <a:gd name="connsiteX114" fmla="*/ 1001498 w 1564315"/>
              <a:gd name="connsiteY114" fmla="*/ 30544 h 116182"/>
              <a:gd name="connsiteX115" fmla="*/ 990433 w 1564315"/>
              <a:gd name="connsiteY115" fmla="*/ 30544 h 116182"/>
              <a:gd name="connsiteX116" fmla="*/ 1014984 w 1564315"/>
              <a:gd name="connsiteY116" fmla="*/ 78262 h 116182"/>
              <a:gd name="connsiteX117" fmla="*/ 996773 w 1564315"/>
              <a:gd name="connsiteY117" fmla="*/ 116183 h 116182"/>
              <a:gd name="connsiteX118" fmla="*/ 1006685 w 1564315"/>
              <a:gd name="connsiteY118" fmla="*/ 116183 h 116182"/>
              <a:gd name="connsiteX119" fmla="*/ 1047948 w 1564315"/>
              <a:gd name="connsiteY119" fmla="*/ 30544 h 116182"/>
              <a:gd name="connsiteX120" fmla="*/ 961042 w 1564315"/>
              <a:gd name="connsiteY120" fmla="*/ 84371 h 116182"/>
              <a:gd name="connsiteX121" fmla="*/ 961042 w 1564315"/>
              <a:gd name="connsiteY121" fmla="*/ 75265 h 116182"/>
              <a:gd name="connsiteX122" fmla="*/ 947787 w 1564315"/>
              <a:gd name="connsiteY122" fmla="*/ 79415 h 116182"/>
              <a:gd name="connsiteX123" fmla="*/ 936722 w 1564315"/>
              <a:gd name="connsiteY123" fmla="*/ 68350 h 116182"/>
              <a:gd name="connsiteX124" fmla="*/ 936722 w 1564315"/>
              <a:gd name="connsiteY124" fmla="*/ 39189 h 116182"/>
              <a:gd name="connsiteX125" fmla="*/ 960235 w 1564315"/>
              <a:gd name="connsiteY125" fmla="*/ 39189 h 116182"/>
              <a:gd name="connsiteX126" fmla="*/ 960235 w 1564315"/>
              <a:gd name="connsiteY126" fmla="*/ 30544 h 116182"/>
              <a:gd name="connsiteX127" fmla="*/ 936722 w 1564315"/>
              <a:gd name="connsiteY127" fmla="*/ 30544 h 116182"/>
              <a:gd name="connsiteX128" fmla="*/ 936722 w 1564315"/>
              <a:gd name="connsiteY128" fmla="*/ 12448 h 116182"/>
              <a:gd name="connsiteX129" fmla="*/ 927386 w 1564315"/>
              <a:gd name="connsiteY129" fmla="*/ 12448 h 116182"/>
              <a:gd name="connsiteX130" fmla="*/ 927386 w 1564315"/>
              <a:gd name="connsiteY130" fmla="*/ 67659 h 116182"/>
              <a:gd name="connsiteX131" fmla="*/ 946865 w 1564315"/>
              <a:gd name="connsiteY131" fmla="*/ 88290 h 116182"/>
              <a:gd name="connsiteX132" fmla="*/ 961042 w 1564315"/>
              <a:gd name="connsiteY132" fmla="*/ 84371 h 116182"/>
              <a:gd name="connsiteX133" fmla="*/ 879783 w 1564315"/>
              <a:gd name="connsiteY133" fmla="*/ 38382 h 116182"/>
              <a:gd name="connsiteX134" fmla="*/ 899723 w 1564315"/>
              <a:gd name="connsiteY134" fmla="*/ 59129 h 116182"/>
              <a:gd name="connsiteX135" fmla="*/ 879783 w 1564315"/>
              <a:gd name="connsiteY135" fmla="*/ 79530 h 116182"/>
              <a:gd name="connsiteX136" fmla="*/ 860074 w 1564315"/>
              <a:gd name="connsiteY136" fmla="*/ 59129 h 116182"/>
              <a:gd name="connsiteX137" fmla="*/ 879783 w 1564315"/>
              <a:gd name="connsiteY137" fmla="*/ 38382 h 116182"/>
              <a:gd name="connsiteX138" fmla="*/ 899608 w 1564315"/>
              <a:gd name="connsiteY138" fmla="*/ 87368 h 116182"/>
              <a:gd name="connsiteX139" fmla="*/ 909060 w 1564315"/>
              <a:gd name="connsiteY139" fmla="*/ 87368 h 116182"/>
              <a:gd name="connsiteX140" fmla="*/ 909060 w 1564315"/>
              <a:gd name="connsiteY140" fmla="*/ 30544 h 116182"/>
              <a:gd name="connsiteX141" fmla="*/ 899608 w 1564315"/>
              <a:gd name="connsiteY141" fmla="*/ 30544 h 116182"/>
              <a:gd name="connsiteX142" fmla="*/ 899608 w 1564315"/>
              <a:gd name="connsiteY142" fmla="*/ 41263 h 116182"/>
              <a:gd name="connsiteX143" fmla="*/ 878861 w 1564315"/>
              <a:gd name="connsiteY143" fmla="*/ 29507 h 116182"/>
              <a:gd name="connsiteX144" fmla="*/ 850277 w 1564315"/>
              <a:gd name="connsiteY144" fmla="*/ 59244 h 116182"/>
              <a:gd name="connsiteX145" fmla="*/ 878861 w 1564315"/>
              <a:gd name="connsiteY145" fmla="*/ 88290 h 116182"/>
              <a:gd name="connsiteX146" fmla="*/ 899608 w 1564315"/>
              <a:gd name="connsiteY146" fmla="*/ 76764 h 116182"/>
              <a:gd name="connsiteX147" fmla="*/ 899608 w 1564315"/>
              <a:gd name="connsiteY147" fmla="*/ 87368 h 116182"/>
              <a:gd name="connsiteX148" fmla="*/ 795528 w 1564315"/>
              <a:gd name="connsiteY148" fmla="*/ 58899 h 116182"/>
              <a:gd name="connsiteX149" fmla="*/ 812932 w 1564315"/>
              <a:gd name="connsiteY149" fmla="*/ 38613 h 116182"/>
              <a:gd name="connsiteX150" fmla="*/ 827686 w 1564315"/>
              <a:gd name="connsiteY150" fmla="*/ 55556 h 116182"/>
              <a:gd name="connsiteX151" fmla="*/ 827686 w 1564315"/>
              <a:gd name="connsiteY151" fmla="*/ 87368 h 116182"/>
              <a:gd name="connsiteX152" fmla="*/ 837137 w 1564315"/>
              <a:gd name="connsiteY152" fmla="*/ 87368 h 116182"/>
              <a:gd name="connsiteX153" fmla="*/ 837137 w 1564315"/>
              <a:gd name="connsiteY153" fmla="*/ 53943 h 116182"/>
              <a:gd name="connsiteX154" fmla="*/ 815238 w 1564315"/>
              <a:gd name="connsiteY154" fmla="*/ 29507 h 116182"/>
              <a:gd name="connsiteX155" fmla="*/ 795528 w 1564315"/>
              <a:gd name="connsiteY155" fmla="*/ 41148 h 116182"/>
              <a:gd name="connsiteX156" fmla="*/ 795528 w 1564315"/>
              <a:gd name="connsiteY156" fmla="*/ 922 h 116182"/>
              <a:gd name="connsiteX157" fmla="*/ 786192 w 1564315"/>
              <a:gd name="connsiteY157" fmla="*/ 922 h 116182"/>
              <a:gd name="connsiteX158" fmla="*/ 786192 w 1564315"/>
              <a:gd name="connsiteY158" fmla="*/ 87368 h 116182"/>
              <a:gd name="connsiteX159" fmla="*/ 795528 w 1564315"/>
              <a:gd name="connsiteY159" fmla="*/ 87368 h 116182"/>
              <a:gd name="connsiteX160" fmla="*/ 795528 w 1564315"/>
              <a:gd name="connsiteY160" fmla="*/ 58899 h 116182"/>
              <a:gd name="connsiteX161" fmla="*/ 774551 w 1564315"/>
              <a:gd name="connsiteY161" fmla="*/ 84371 h 116182"/>
              <a:gd name="connsiteX162" fmla="*/ 774551 w 1564315"/>
              <a:gd name="connsiteY162" fmla="*/ 75265 h 116182"/>
              <a:gd name="connsiteX163" fmla="*/ 761296 w 1564315"/>
              <a:gd name="connsiteY163" fmla="*/ 79415 h 116182"/>
              <a:gd name="connsiteX164" fmla="*/ 750231 w 1564315"/>
              <a:gd name="connsiteY164" fmla="*/ 68350 h 116182"/>
              <a:gd name="connsiteX165" fmla="*/ 750231 w 1564315"/>
              <a:gd name="connsiteY165" fmla="*/ 39189 h 116182"/>
              <a:gd name="connsiteX166" fmla="*/ 773744 w 1564315"/>
              <a:gd name="connsiteY166" fmla="*/ 39189 h 116182"/>
              <a:gd name="connsiteX167" fmla="*/ 773744 w 1564315"/>
              <a:gd name="connsiteY167" fmla="*/ 30544 h 116182"/>
              <a:gd name="connsiteX168" fmla="*/ 750231 w 1564315"/>
              <a:gd name="connsiteY168" fmla="*/ 30544 h 116182"/>
              <a:gd name="connsiteX169" fmla="*/ 750231 w 1564315"/>
              <a:gd name="connsiteY169" fmla="*/ 12448 h 116182"/>
              <a:gd name="connsiteX170" fmla="*/ 740895 w 1564315"/>
              <a:gd name="connsiteY170" fmla="*/ 12448 h 116182"/>
              <a:gd name="connsiteX171" fmla="*/ 740895 w 1564315"/>
              <a:gd name="connsiteY171" fmla="*/ 67659 h 116182"/>
              <a:gd name="connsiteX172" fmla="*/ 760374 w 1564315"/>
              <a:gd name="connsiteY172" fmla="*/ 88290 h 116182"/>
              <a:gd name="connsiteX173" fmla="*/ 774551 w 1564315"/>
              <a:gd name="connsiteY173" fmla="*/ 84371 h 116182"/>
              <a:gd name="connsiteX174" fmla="*/ 703550 w 1564315"/>
              <a:gd name="connsiteY174" fmla="*/ 84371 h 116182"/>
              <a:gd name="connsiteX175" fmla="*/ 703550 w 1564315"/>
              <a:gd name="connsiteY175" fmla="*/ 75265 h 116182"/>
              <a:gd name="connsiteX176" fmla="*/ 690295 w 1564315"/>
              <a:gd name="connsiteY176" fmla="*/ 79415 h 116182"/>
              <a:gd name="connsiteX177" fmla="*/ 679230 w 1564315"/>
              <a:gd name="connsiteY177" fmla="*/ 68350 h 116182"/>
              <a:gd name="connsiteX178" fmla="*/ 679230 w 1564315"/>
              <a:gd name="connsiteY178" fmla="*/ 39189 h 116182"/>
              <a:gd name="connsiteX179" fmla="*/ 702743 w 1564315"/>
              <a:gd name="connsiteY179" fmla="*/ 39189 h 116182"/>
              <a:gd name="connsiteX180" fmla="*/ 702743 w 1564315"/>
              <a:gd name="connsiteY180" fmla="*/ 30544 h 116182"/>
              <a:gd name="connsiteX181" fmla="*/ 679230 w 1564315"/>
              <a:gd name="connsiteY181" fmla="*/ 30544 h 116182"/>
              <a:gd name="connsiteX182" fmla="*/ 679230 w 1564315"/>
              <a:gd name="connsiteY182" fmla="*/ 12448 h 116182"/>
              <a:gd name="connsiteX183" fmla="*/ 669894 w 1564315"/>
              <a:gd name="connsiteY183" fmla="*/ 12448 h 116182"/>
              <a:gd name="connsiteX184" fmla="*/ 669894 w 1564315"/>
              <a:gd name="connsiteY184" fmla="*/ 67659 h 116182"/>
              <a:gd name="connsiteX185" fmla="*/ 689373 w 1564315"/>
              <a:gd name="connsiteY185" fmla="*/ 88290 h 116182"/>
              <a:gd name="connsiteX186" fmla="*/ 703550 w 1564315"/>
              <a:gd name="connsiteY186" fmla="*/ 84371 h 116182"/>
              <a:gd name="connsiteX187" fmla="*/ 613878 w 1564315"/>
              <a:gd name="connsiteY187" fmla="*/ 58899 h 116182"/>
              <a:gd name="connsiteX188" fmla="*/ 631282 w 1564315"/>
              <a:gd name="connsiteY188" fmla="*/ 38613 h 116182"/>
              <a:gd name="connsiteX189" fmla="*/ 646035 w 1564315"/>
              <a:gd name="connsiteY189" fmla="*/ 55556 h 116182"/>
              <a:gd name="connsiteX190" fmla="*/ 646035 w 1564315"/>
              <a:gd name="connsiteY190" fmla="*/ 87368 h 116182"/>
              <a:gd name="connsiteX191" fmla="*/ 655486 w 1564315"/>
              <a:gd name="connsiteY191" fmla="*/ 87368 h 116182"/>
              <a:gd name="connsiteX192" fmla="*/ 655486 w 1564315"/>
              <a:gd name="connsiteY192" fmla="*/ 53943 h 116182"/>
              <a:gd name="connsiteX193" fmla="*/ 633587 w 1564315"/>
              <a:gd name="connsiteY193" fmla="*/ 29507 h 116182"/>
              <a:gd name="connsiteX194" fmla="*/ 613878 w 1564315"/>
              <a:gd name="connsiteY194" fmla="*/ 41148 h 116182"/>
              <a:gd name="connsiteX195" fmla="*/ 613878 w 1564315"/>
              <a:gd name="connsiteY195" fmla="*/ 30544 h 116182"/>
              <a:gd name="connsiteX196" fmla="*/ 604542 w 1564315"/>
              <a:gd name="connsiteY196" fmla="*/ 30544 h 116182"/>
              <a:gd name="connsiteX197" fmla="*/ 604542 w 1564315"/>
              <a:gd name="connsiteY197" fmla="*/ 87368 h 116182"/>
              <a:gd name="connsiteX198" fmla="*/ 613878 w 1564315"/>
              <a:gd name="connsiteY198" fmla="*/ 87368 h 116182"/>
              <a:gd name="connsiteX199" fmla="*/ 613878 w 1564315"/>
              <a:gd name="connsiteY199" fmla="*/ 58899 h 116182"/>
              <a:gd name="connsiteX200" fmla="*/ 555902 w 1564315"/>
              <a:gd name="connsiteY200" fmla="*/ 38382 h 116182"/>
              <a:gd name="connsiteX201" fmla="*/ 575841 w 1564315"/>
              <a:gd name="connsiteY201" fmla="*/ 59129 h 116182"/>
              <a:gd name="connsiteX202" fmla="*/ 555902 w 1564315"/>
              <a:gd name="connsiteY202" fmla="*/ 79530 h 116182"/>
              <a:gd name="connsiteX203" fmla="*/ 536192 w 1564315"/>
              <a:gd name="connsiteY203" fmla="*/ 59129 h 116182"/>
              <a:gd name="connsiteX204" fmla="*/ 555902 w 1564315"/>
              <a:gd name="connsiteY204" fmla="*/ 38382 h 116182"/>
              <a:gd name="connsiteX205" fmla="*/ 575841 w 1564315"/>
              <a:gd name="connsiteY205" fmla="*/ 87368 h 116182"/>
              <a:gd name="connsiteX206" fmla="*/ 585293 w 1564315"/>
              <a:gd name="connsiteY206" fmla="*/ 87368 h 116182"/>
              <a:gd name="connsiteX207" fmla="*/ 585293 w 1564315"/>
              <a:gd name="connsiteY207" fmla="*/ 30544 h 116182"/>
              <a:gd name="connsiteX208" fmla="*/ 575841 w 1564315"/>
              <a:gd name="connsiteY208" fmla="*/ 30544 h 116182"/>
              <a:gd name="connsiteX209" fmla="*/ 575841 w 1564315"/>
              <a:gd name="connsiteY209" fmla="*/ 41263 h 116182"/>
              <a:gd name="connsiteX210" fmla="*/ 555095 w 1564315"/>
              <a:gd name="connsiteY210" fmla="*/ 29507 h 116182"/>
              <a:gd name="connsiteX211" fmla="*/ 526510 w 1564315"/>
              <a:gd name="connsiteY211" fmla="*/ 59244 h 116182"/>
              <a:gd name="connsiteX212" fmla="*/ 555095 w 1564315"/>
              <a:gd name="connsiteY212" fmla="*/ 88290 h 116182"/>
              <a:gd name="connsiteX213" fmla="*/ 575841 w 1564315"/>
              <a:gd name="connsiteY213" fmla="*/ 76764 h 116182"/>
              <a:gd name="connsiteX214" fmla="*/ 575841 w 1564315"/>
              <a:gd name="connsiteY214" fmla="*/ 87368 h 116182"/>
              <a:gd name="connsiteX215" fmla="*/ 519248 w 1564315"/>
              <a:gd name="connsiteY215" fmla="*/ 84371 h 116182"/>
              <a:gd name="connsiteX216" fmla="*/ 519248 w 1564315"/>
              <a:gd name="connsiteY216" fmla="*/ 75265 h 116182"/>
              <a:gd name="connsiteX217" fmla="*/ 505994 w 1564315"/>
              <a:gd name="connsiteY217" fmla="*/ 79415 h 116182"/>
              <a:gd name="connsiteX218" fmla="*/ 494929 w 1564315"/>
              <a:gd name="connsiteY218" fmla="*/ 68350 h 116182"/>
              <a:gd name="connsiteX219" fmla="*/ 494929 w 1564315"/>
              <a:gd name="connsiteY219" fmla="*/ 39189 h 116182"/>
              <a:gd name="connsiteX220" fmla="*/ 518442 w 1564315"/>
              <a:gd name="connsiteY220" fmla="*/ 39189 h 116182"/>
              <a:gd name="connsiteX221" fmla="*/ 518442 w 1564315"/>
              <a:gd name="connsiteY221" fmla="*/ 30544 h 116182"/>
              <a:gd name="connsiteX222" fmla="*/ 494929 w 1564315"/>
              <a:gd name="connsiteY222" fmla="*/ 30544 h 116182"/>
              <a:gd name="connsiteX223" fmla="*/ 494929 w 1564315"/>
              <a:gd name="connsiteY223" fmla="*/ 12448 h 116182"/>
              <a:gd name="connsiteX224" fmla="*/ 485593 w 1564315"/>
              <a:gd name="connsiteY224" fmla="*/ 12448 h 116182"/>
              <a:gd name="connsiteX225" fmla="*/ 485593 w 1564315"/>
              <a:gd name="connsiteY225" fmla="*/ 67659 h 116182"/>
              <a:gd name="connsiteX226" fmla="*/ 505072 w 1564315"/>
              <a:gd name="connsiteY226" fmla="*/ 88290 h 116182"/>
              <a:gd name="connsiteX227" fmla="*/ 519248 w 1564315"/>
              <a:gd name="connsiteY227" fmla="*/ 84371 h 116182"/>
              <a:gd name="connsiteX228" fmla="*/ 455625 w 1564315"/>
              <a:gd name="connsiteY228" fmla="*/ 60166 h 116182"/>
              <a:gd name="connsiteX229" fmla="*/ 476372 w 1564315"/>
              <a:gd name="connsiteY229" fmla="*/ 40111 h 116182"/>
              <a:gd name="connsiteX230" fmla="*/ 476372 w 1564315"/>
              <a:gd name="connsiteY230" fmla="*/ 29507 h 116182"/>
              <a:gd name="connsiteX231" fmla="*/ 455625 w 1564315"/>
              <a:gd name="connsiteY231" fmla="*/ 43223 h 116182"/>
              <a:gd name="connsiteX232" fmla="*/ 455625 w 1564315"/>
              <a:gd name="connsiteY232" fmla="*/ 30544 h 116182"/>
              <a:gd name="connsiteX233" fmla="*/ 446289 w 1564315"/>
              <a:gd name="connsiteY233" fmla="*/ 30544 h 116182"/>
              <a:gd name="connsiteX234" fmla="*/ 446289 w 1564315"/>
              <a:gd name="connsiteY234" fmla="*/ 87368 h 116182"/>
              <a:gd name="connsiteX235" fmla="*/ 455625 w 1564315"/>
              <a:gd name="connsiteY235" fmla="*/ 87368 h 116182"/>
              <a:gd name="connsiteX236" fmla="*/ 455625 w 1564315"/>
              <a:gd name="connsiteY236" fmla="*/ 60166 h 116182"/>
              <a:gd name="connsiteX237" fmla="*/ 421738 w 1564315"/>
              <a:gd name="connsiteY237" fmla="*/ 58899 h 116182"/>
              <a:gd name="connsiteX238" fmla="*/ 402029 w 1564315"/>
              <a:gd name="connsiteY238" fmla="*/ 79530 h 116182"/>
              <a:gd name="connsiteX239" fmla="*/ 381973 w 1564315"/>
              <a:gd name="connsiteY239" fmla="*/ 58899 h 116182"/>
              <a:gd name="connsiteX240" fmla="*/ 402029 w 1564315"/>
              <a:gd name="connsiteY240" fmla="*/ 38382 h 116182"/>
              <a:gd name="connsiteX241" fmla="*/ 421738 w 1564315"/>
              <a:gd name="connsiteY241" fmla="*/ 58899 h 116182"/>
              <a:gd name="connsiteX242" fmla="*/ 402144 w 1564315"/>
              <a:gd name="connsiteY242" fmla="*/ 88290 h 116182"/>
              <a:gd name="connsiteX243" fmla="*/ 431420 w 1564315"/>
              <a:gd name="connsiteY243" fmla="*/ 58783 h 116182"/>
              <a:gd name="connsiteX244" fmla="*/ 402144 w 1564315"/>
              <a:gd name="connsiteY244" fmla="*/ 29507 h 116182"/>
              <a:gd name="connsiteX245" fmla="*/ 372291 w 1564315"/>
              <a:gd name="connsiteY245" fmla="*/ 58783 h 116182"/>
              <a:gd name="connsiteX246" fmla="*/ 402144 w 1564315"/>
              <a:gd name="connsiteY246" fmla="*/ 88290 h 116182"/>
              <a:gd name="connsiteX247" fmla="*/ 352236 w 1564315"/>
              <a:gd name="connsiteY247" fmla="*/ 58899 h 116182"/>
              <a:gd name="connsiteX248" fmla="*/ 332527 w 1564315"/>
              <a:gd name="connsiteY248" fmla="*/ 79530 h 116182"/>
              <a:gd name="connsiteX249" fmla="*/ 312471 w 1564315"/>
              <a:gd name="connsiteY249" fmla="*/ 58899 h 116182"/>
              <a:gd name="connsiteX250" fmla="*/ 332527 w 1564315"/>
              <a:gd name="connsiteY250" fmla="*/ 38382 h 116182"/>
              <a:gd name="connsiteX251" fmla="*/ 352236 w 1564315"/>
              <a:gd name="connsiteY251" fmla="*/ 58899 h 116182"/>
              <a:gd name="connsiteX252" fmla="*/ 333333 w 1564315"/>
              <a:gd name="connsiteY252" fmla="*/ 88290 h 116182"/>
              <a:gd name="connsiteX253" fmla="*/ 361918 w 1564315"/>
              <a:gd name="connsiteY253" fmla="*/ 58783 h 116182"/>
              <a:gd name="connsiteX254" fmla="*/ 333333 w 1564315"/>
              <a:gd name="connsiteY254" fmla="*/ 29507 h 116182"/>
              <a:gd name="connsiteX255" fmla="*/ 312471 w 1564315"/>
              <a:gd name="connsiteY255" fmla="*/ 41379 h 116182"/>
              <a:gd name="connsiteX256" fmla="*/ 312471 w 1564315"/>
              <a:gd name="connsiteY256" fmla="*/ 30544 h 116182"/>
              <a:gd name="connsiteX257" fmla="*/ 303135 w 1564315"/>
              <a:gd name="connsiteY257" fmla="*/ 30544 h 116182"/>
              <a:gd name="connsiteX258" fmla="*/ 303135 w 1564315"/>
              <a:gd name="connsiteY258" fmla="*/ 116183 h 116182"/>
              <a:gd name="connsiteX259" fmla="*/ 312471 w 1564315"/>
              <a:gd name="connsiteY259" fmla="*/ 116183 h 116182"/>
              <a:gd name="connsiteX260" fmla="*/ 312471 w 1564315"/>
              <a:gd name="connsiteY260" fmla="*/ 76533 h 116182"/>
              <a:gd name="connsiteX261" fmla="*/ 333333 w 1564315"/>
              <a:gd name="connsiteY261" fmla="*/ 88290 h 116182"/>
              <a:gd name="connsiteX262" fmla="*/ 207699 w 1564315"/>
              <a:gd name="connsiteY262" fmla="*/ 58899 h 116182"/>
              <a:gd name="connsiteX263" fmla="*/ 223605 w 1564315"/>
              <a:gd name="connsiteY263" fmla="*/ 38613 h 116182"/>
              <a:gd name="connsiteX264" fmla="*/ 237091 w 1564315"/>
              <a:gd name="connsiteY264" fmla="*/ 55556 h 116182"/>
              <a:gd name="connsiteX265" fmla="*/ 237091 w 1564315"/>
              <a:gd name="connsiteY265" fmla="*/ 87368 h 116182"/>
              <a:gd name="connsiteX266" fmla="*/ 246427 w 1564315"/>
              <a:gd name="connsiteY266" fmla="*/ 87368 h 116182"/>
              <a:gd name="connsiteX267" fmla="*/ 246427 w 1564315"/>
              <a:gd name="connsiteY267" fmla="*/ 58092 h 116182"/>
              <a:gd name="connsiteX268" fmla="*/ 262333 w 1564315"/>
              <a:gd name="connsiteY268" fmla="*/ 38613 h 116182"/>
              <a:gd name="connsiteX269" fmla="*/ 275818 w 1564315"/>
              <a:gd name="connsiteY269" fmla="*/ 55556 h 116182"/>
              <a:gd name="connsiteX270" fmla="*/ 275818 w 1564315"/>
              <a:gd name="connsiteY270" fmla="*/ 87368 h 116182"/>
              <a:gd name="connsiteX271" fmla="*/ 285154 w 1564315"/>
              <a:gd name="connsiteY271" fmla="*/ 87368 h 116182"/>
              <a:gd name="connsiteX272" fmla="*/ 285154 w 1564315"/>
              <a:gd name="connsiteY272" fmla="*/ 53943 h 116182"/>
              <a:gd name="connsiteX273" fmla="*/ 264177 w 1564315"/>
              <a:gd name="connsiteY273" fmla="*/ 29507 h 116182"/>
              <a:gd name="connsiteX274" fmla="*/ 244006 w 1564315"/>
              <a:gd name="connsiteY274" fmla="*/ 41955 h 116182"/>
              <a:gd name="connsiteX275" fmla="*/ 226371 w 1564315"/>
              <a:gd name="connsiteY275" fmla="*/ 29507 h 116182"/>
              <a:gd name="connsiteX276" fmla="*/ 207699 w 1564315"/>
              <a:gd name="connsiteY276" fmla="*/ 40803 h 116182"/>
              <a:gd name="connsiteX277" fmla="*/ 207699 w 1564315"/>
              <a:gd name="connsiteY277" fmla="*/ 30544 h 116182"/>
              <a:gd name="connsiteX278" fmla="*/ 198363 w 1564315"/>
              <a:gd name="connsiteY278" fmla="*/ 30544 h 116182"/>
              <a:gd name="connsiteX279" fmla="*/ 198363 w 1564315"/>
              <a:gd name="connsiteY279" fmla="*/ 87368 h 116182"/>
              <a:gd name="connsiteX280" fmla="*/ 207699 w 1564315"/>
              <a:gd name="connsiteY280" fmla="*/ 87368 h 116182"/>
              <a:gd name="connsiteX281" fmla="*/ 207699 w 1564315"/>
              <a:gd name="connsiteY281" fmla="*/ 58899 h 116182"/>
              <a:gd name="connsiteX282" fmla="*/ 169894 w 1564315"/>
              <a:gd name="connsiteY282" fmla="*/ 87368 h 116182"/>
              <a:gd name="connsiteX283" fmla="*/ 179345 w 1564315"/>
              <a:gd name="connsiteY283" fmla="*/ 87368 h 116182"/>
              <a:gd name="connsiteX284" fmla="*/ 179345 w 1564315"/>
              <a:gd name="connsiteY284" fmla="*/ 30544 h 116182"/>
              <a:gd name="connsiteX285" fmla="*/ 169894 w 1564315"/>
              <a:gd name="connsiteY285" fmla="*/ 30544 h 116182"/>
              <a:gd name="connsiteX286" fmla="*/ 169894 w 1564315"/>
              <a:gd name="connsiteY286" fmla="*/ 87368 h 116182"/>
              <a:gd name="connsiteX287" fmla="*/ 173928 w 1564315"/>
              <a:gd name="connsiteY287" fmla="*/ 19710 h 116182"/>
              <a:gd name="connsiteX288" fmla="*/ 177962 w 1564315"/>
              <a:gd name="connsiteY288" fmla="*/ 18327 h 116182"/>
              <a:gd name="connsiteX289" fmla="*/ 184763 w 1564315"/>
              <a:gd name="connsiteY289" fmla="*/ 13601 h 116182"/>
              <a:gd name="connsiteX290" fmla="*/ 177962 w 1564315"/>
              <a:gd name="connsiteY290" fmla="*/ 8760 h 116182"/>
              <a:gd name="connsiteX291" fmla="*/ 173928 w 1564315"/>
              <a:gd name="connsiteY291" fmla="*/ 7492 h 116182"/>
              <a:gd name="connsiteX292" fmla="*/ 167935 w 1564315"/>
              <a:gd name="connsiteY292" fmla="*/ 13716 h 116182"/>
              <a:gd name="connsiteX293" fmla="*/ 173928 w 1564315"/>
              <a:gd name="connsiteY293" fmla="*/ 19710 h 116182"/>
              <a:gd name="connsiteX294" fmla="*/ 88866 w 1564315"/>
              <a:gd name="connsiteY294" fmla="*/ 72499 h 116182"/>
              <a:gd name="connsiteX295" fmla="*/ 88866 w 1564315"/>
              <a:gd name="connsiteY295" fmla="*/ 82642 h 116182"/>
              <a:gd name="connsiteX296" fmla="*/ 108114 w 1564315"/>
              <a:gd name="connsiteY296" fmla="*/ 88290 h 116182"/>
              <a:gd name="connsiteX297" fmla="*/ 129207 w 1564315"/>
              <a:gd name="connsiteY297" fmla="*/ 70885 h 116182"/>
              <a:gd name="connsiteX298" fmla="*/ 118603 w 1564315"/>
              <a:gd name="connsiteY298" fmla="*/ 57285 h 116182"/>
              <a:gd name="connsiteX299" fmla="*/ 105118 w 1564315"/>
              <a:gd name="connsiteY299" fmla="*/ 51867 h 116182"/>
              <a:gd name="connsiteX300" fmla="*/ 99009 w 1564315"/>
              <a:gd name="connsiteY300" fmla="*/ 44721 h 116182"/>
              <a:gd name="connsiteX301" fmla="*/ 109382 w 1564315"/>
              <a:gd name="connsiteY301" fmla="*/ 37230 h 116182"/>
              <a:gd name="connsiteX302" fmla="*/ 126441 w 1564315"/>
              <a:gd name="connsiteY302" fmla="*/ 44376 h 116182"/>
              <a:gd name="connsiteX303" fmla="*/ 126441 w 1564315"/>
              <a:gd name="connsiteY303" fmla="*/ 34694 h 116182"/>
              <a:gd name="connsiteX304" fmla="*/ 109267 w 1564315"/>
              <a:gd name="connsiteY304" fmla="*/ 29507 h 116182"/>
              <a:gd name="connsiteX305" fmla="*/ 89673 w 1564315"/>
              <a:gd name="connsiteY305" fmla="*/ 45643 h 116182"/>
              <a:gd name="connsiteX306" fmla="*/ 100507 w 1564315"/>
              <a:gd name="connsiteY306" fmla="*/ 59936 h 116182"/>
              <a:gd name="connsiteX307" fmla="*/ 113877 w 1564315"/>
              <a:gd name="connsiteY307" fmla="*/ 65353 h 116182"/>
              <a:gd name="connsiteX308" fmla="*/ 119755 w 1564315"/>
              <a:gd name="connsiteY308" fmla="*/ 72615 h 116182"/>
              <a:gd name="connsiteX309" fmla="*/ 108345 w 1564315"/>
              <a:gd name="connsiteY309" fmla="*/ 80682 h 116182"/>
              <a:gd name="connsiteX310" fmla="*/ 88866 w 1564315"/>
              <a:gd name="connsiteY310" fmla="*/ 72499 h 116182"/>
              <a:gd name="connsiteX311" fmla="*/ 73421 w 1564315"/>
              <a:gd name="connsiteY311" fmla="*/ 27663 h 116182"/>
              <a:gd name="connsiteX312" fmla="*/ 81143 w 1564315"/>
              <a:gd name="connsiteY312" fmla="*/ 13486 h 116182"/>
              <a:gd name="connsiteX313" fmla="*/ 83333 w 1564315"/>
              <a:gd name="connsiteY313" fmla="*/ 6801 h 116182"/>
              <a:gd name="connsiteX314" fmla="*/ 76533 w 1564315"/>
              <a:gd name="connsiteY314" fmla="*/ 0 h 116182"/>
              <a:gd name="connsiteX315" fmla="*/ 69617 w 1564315"/>
              <a:gd name="connsiteY315" fmla="*/ 6340 h 116182"/>
              <a:gd name="connsiteX316" fmla="*/ 74574 w 1564315"/>
              <a:gd name="connsiteY316" fmla="*/ 12679 h 116182"/>
              <a:gd name="connsiteX317" fmla="*/ 66851 w 1564315"/>
              <a:gd name="connsiteY317" fmla="*/ 27663 h 116182"/>
              <a:gd name="connsiteX318" fmla="*/ 73421 w 1564315"/>
              <a:gd name="connsiteY318" fmla="*/ 27663 h 116182"/>
              <a:gd name="connsiteX319" fmla="*/ 61549 w 1564315"/>
              <a:gd name="connsiteY319" fmla="*/ 84371 h 116182"/>
              <a:gd name="connsiteX320" fmla="*/ 61549 w 1564315"/>
              <a:gd name="connsiteY320" fmla="*/ 75265 h 116182"/>
              <a:gd name="connsiteX321" fmla="*/ 48294 w 1564315"/>
              <a:gd name="connsiteY321" fmla="*/ 79415 h 116182"/>
              <a:gd name="connsiteX322" fmla="*/ 37229 w 1564315"/>
              <a:gd name="connsiteY322" fmla="*/ 68350 h 116182"/>
              <a:gd name="connsiteX323" fmla="*/ 37229 w 1564315"/>
              <a:gd name="connsiteY323" fmla="*/ 39189 h 116182"/>
              <a:gd name="connsiteX324" fmla="*/ 60742 w 1564315"/>
              <a:gd name="connsiteY324" fmla="*/ 39189 h 116182"/>
              <a:gd name="connsiteX325" fmla="*/ 60742 w 1564315"/>
              <a:gd name="connsiteY325" fmla="*/ 30544 h 116182"/>
              <a:gd name="connsiteX326" fmla="*/ 37229 w 1564315"/>
              <a:gd name="connsiteY326" fmla="*/ 30544 h 116182"/>
              <a:gd name="connsiteX327" fmla="*/ 37229 w 1564315"/>
              <a:gd name="connsiteY327" fmla="*/ 12448 h 116182"/>
              <a:gd name="connsiteX328" fmla="*/ 27893 w 1564315"/>
              <a:gd name="connsiteY328" fmla="*/ 12448 h 116182"/>
              <a:gd name="connsiteX329" fmla="*/ 27893 w 1564315"/>
              <a:gd name="connsiteY329" fmla="*/ 67659 h 116182"/>
              <a:gd name="connsiteX330" fmla="*/ 47372 w 1564315"/>
              <a:gd name="connsiteY330" fmla="*/ 88290 h 116182"/>
              <a:gd name="connsiteX331" fmla="*/ 61549 w 1564315"/>
              <a:gd name="connsiteY331" fmla="*/ 84371 h 116182"/>
              <a:gd name="connsiteX332" fmla="*/ 0 w 1564315"/>
              <a:gd name="connsiteY332" fmla="*/ 87368 h 116182"/>
              <a:gd name="connsiteX333" fmla="*/ 9797 w 1564315"/>
              <a:gd name="connsiteY333" fmla="*/ 87368 h 116182"/>
              <a:gd name="connsiteX334" fmla="*/ 9797 w 1564315"/>
              <a:gd name="connsiteY334" fmla="*/ 922 h 116182"/>
              <a:gd name="connsiteX335" fmla="*/ 0 w 1564315"/>
              <a:gd name="connsiteY335" fmla="*/ 922 h 116182"/>
              <a:gd name="connsiteX336" fmla="*/ 0 w 1564315"/>
              <a:gd name="connsiteY336" fmla="*/ 87368 h 1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1564315" h="116182">
                <a:moveTo>
                  <a:pt x="1564315" y="84371"/>
                </a:moveTo>
                <a:lnTo>
                  <a:pt x="1564315" y="75265"/>
                </a:lnTo>
                <a:cubicBezTo>
                  <a:pt x="1560166" y="78147"/>
                  <a:pt x="1555556" y="79415"/>
                  <a:pt x="1551061" y="79415"/>
                </a:cubicBezTo>
                <a:cubicBezTo>
                  <a:pt x="1544722" y="79415"/>
                  <a:pt x="1539995" y="76303"/>
                  <a:pt x="1539995" y="68350"/>
                </a:cubicBezTo>
                <a:lnTo>
                  <a:pt x="1539995" y="39189"/>
                </a:lnTo>
                <a:lnTo>
                  <a:pt x="1563509" y="39189"/>
                </a:lnTo>
                <a:lnTo>
                  <a:pt x="1563509" y="30544"/>
                </a:lnTo>
                <a:lnTo>
                  <a:pt x="1539995" y="30544"/>
                </a:lnTo>
                <a:lnTo>
                  <a:pt x="1539995" y="12448"/>
                </a:lnTo>
                <a:lnTo>
                  <a:pt x="1530659" y="12448"/>
                </a:lnTo>
                <a:lnTo>
                  <a:pt x="1530659" y="67659"/>
                </a:lnTo>
                <a:cubicBezTo>
                  <a:pt x="1530659" y="82988"/>
                  <a:pt x="1538152" y="88290"/>
                  <a:pt x="1550138" y="88290"/>
                </a:cubicBezTo>
                <a:cubicBezTo>
                  <a:pt x="1554865" y="88290"/>
                  <a:pt x="1560281" y="87137"/>
                  <a:pt x="1564315" y="84371"/>
                </a:cubicBezTo>
                <a:moveTo>
                  <a:pt x="1500692" y="60166"/>
                </a:moveTo>
                <a:cubicBezTo>
                  <a:pt x="1500692" y="46220"/>
                  <a:pt x="1510143" y="38613"/>
                  <a:pt x="1521439" y="40111"/>
                </a:cubicBezTo>
                <a:lnTo>
                  <a:pt x="1521439" y="29507"/>
                </a:lnTo>
                <a:cubicBezTo>
                  <a:pt x="1512333" y="29507"/>
                  <a:pt x="1504957" y="34578"/>
                  <a:pt x="1500692" y="43223"/>
                </a:cubicBezTo>
                <a:lnTo>
                  <a:pt x="1500692" y="30544"/>
                </a:lnTo>
                <a:lnTo>
                  <a:pt x="1491356" y="30544"/>
                </a:lnTo>
                <a:lnTo>
                  <a:pt x="1491356" y="87368"/>
                </a:lnTo>
                <a:lnTo>
                  <a:pt x="1500692" y="87368"/>
                </a:lnTo>
                <a:lnTo>
                  <a:pt x="1500692" y="60166"/>
                </a:lnTo>
                <a:close/>
                <a:moveTo>
                  <a:pt x="1442831" y="38382"/>
                </a:moveTo>
                <a:cubicBezTo>
                  <a:pt x="1454472" y="38382"/>
                  <a:pt x="1462771" y="47142"/>
                  <a:pt x="1462771" y="59129"/>
                </a:cubicBezTo>
                <a:cubicBezTo>
                  <a:pt x="1462771" y="71116"/>
                  <a:pt x="1454472" y="79530"/>
                  <a:pt x="1442831" y="79530"/>
                </a:cubicBezTo>
                <a:cubicBezTo>
                  <a:pt x="1431190" y="79530"/>
                  <a:pt x="1423121" y="70885"/>
                  <a:pt x="1423121" y="59129"/>
                </a:cubicBezTo>
                <a:cubicBezTo>
                  <a:pt x="1423121" y="47373"/>
                  <a:pt x="1431420" y="38382"/>
                  <a:pt x="1442831" y="38382"/>
                </a:cubicBezTo>
                <a:moveTo>
                  <a:pt x="1462771" y="87368"/>
                </a:moveTo>
                <a:lnTo>
                  <a:pt x="1472222" y="87368"/>
                </a:lnTo>
                <a:lnTo>
                  <a:pt x="1472222" y="30544"/>
                </a:lnTo>
                <a:lnTo>
                  <a:pt x="1462771" y="30544"/>
                </a:lnTo>
                <a:lnTo>
                  <a:pt x="1462771" y="41263"/>
                </a:lnTo>
                <a:cubicBezTo>
                  <a:pt x="1458506" y="34002"/>
                  <a:pt x="1451015" y="29507"/>
                  <a:pt x="1442024" y="29507"/>
                </a:cubicBezTo>
                <a:cubicBezTo>
                  <a:pt x="1425311" y="29507"/>
                  <a:pt x="1413440" y="42070"/>
                  <a:pt x="1413440" y="59244"/>
                </a:cubicBezTo>
                <a:cubicBezTo>
                  <a:pt x="1413440" y="76418"/>
                  <a:pt x="1425311" y="88290"/>
                  <a:pt x="1442024" y="88290"/>
                </a:cubicBezTo>
                <a:cubicBezTo>
                  <a:pt x="1451015" y="88290"/>
                  <a:pt x="1458506" y="83910"/>
                  <a:pt x="1462771" y="76764"/>
                </a:cubicBezTo>
                <a:lnTo>
                  <a:pt x="1462771" y="87368"/>
                </a:lnTo>
                <a:close/>
                <a:moveTo>
                  <a:pt x="1406063" y="84371"/>
                </a:moveTo>
                <a:lnTo>
                  <a:pt x="1406063" y="75265"/>
                </a:lnTo>
                <a:cubicBezTo>
                  <a:pt x="1401914" y="78147"/>
                  <a:pt x="1397303" y="79415"/>
                  <a:pt x="1392808" y="79415"/>
                </a:cubicBezTo>
                <a:cubicBezTo>
                  <a:pt x="1386468" y="79415"/>
                  <a:pt x="1381743" y="76303"/>
                  <a:pt x="1381743" y="68350"/>
                </a:cubicBezTo>
                <a:lnTo>
                  <a:pt x="1381743" y="39189"/>
                </a:lnTo>
                <a:lnTo>
                  <a:pt x="1405256" y="39189"/>
                </a:lnTo>
                <a:lnTo>
                  <a:pt x="1405256" y="30544"/>
                </a:lnTo>
                <a:lnTo>
                  <a:pt x="1381743" y="30544"/>
                </a:lnTo>
                <a:lnTo>
                  <a:pt x="1381743" y="12448"/>
                </a:lnTo>
                <a:lnTo>
                  <a:pt x="1372407" y="12448"/>
                </a:lnTo>
                <a:lnTo>
                  <a:pt x="1372407" y="67659"/>
                </a:lnTo>
                <a:cubicBezTo>
                  <a:pt x="1372407" y="82988"/>
                  <a:pt x="1379898" y="88290"/>
                  <a:pt x="1391886" y="88290"/>
                </a:cubicBezTo>
                <a:cubicBezTo>
                  <a:pt x="1396611" y="88290"/>
                  <a:pt x="1402029" y="87137"/>
                  <a:pt x="1406063" y="84371"/>
                </a:cubicBezTo>
                <a:moveTo>
                  <a:pt x="1319157" y="72499"/>
                </a:moveTo>
                <a:lnTo>
                  <a:pt x="1319157" y="82642"/>
                </a:lnTo>
                <a:cubicBezTo>
                  <a:pt x="1324113" y="86331"/>
                  <a:pt x="1330913" y="88290"/>
                  <a:pt x="1338405" y="88290"/>
                </a:cubicBezTo>
                <a:cubicBezTo>
                  <a:pt x="1350853" y="88290"/>
                  <a:pt x="1359498" y="81605"/>
                  <a:pt x="1359498" y="70885"/>
                </a:cubicBezTo>
                <a:cubicBezTo>
                  <a:pt x="1359498" y="64777"/>
                  <a:pt x="1356155" y="60397"/>
                  <a:pt x="1348893" y="57285"/>
                </a:cubicBezTo>
                <a:lnTo>
                  <a:pt x="1335408" y="51867"/>
                </a:lnTo>
                <a:cubicBezTo>
                  <a:pt x="1330913" y="50139"/>
                  <a:pt x="1329300" y="48064"/>
                  <a:pt x="1329300" y="44721"/>
                </a:cubicBezTo>
                <a:cubicBezTo>
                  <a:pt x="1329300" y="39996"/>
                  <a:pt x="1333564" y="37230"/>
                  <a:pt x="1339673" y="37230"/>
                </a:cubicBezTo>
                <a:cubicBezTo>
                  <a:pt x="1345320" y="37230"/>
                  <a:pt x="1351545" y="39880"/>
                  <a:pt x="1356732" y="44376"/>
                </a:cubicBezTo>
                <a:lnTo>
                  <a:pt x="1356732" y="34694"/>
                </a:lnTo>
                <a:cubicBezTo>
                  <a:pt x="1352352" y="31351"/>
                  <a:pt x="1346127" y="29507"/>
                  <a:pt x="1339557" y="29507"/>
                </a:cubicBezTo>
                <a:cubicBezTo>
                  <a:pt x="1327917" y="29507"/>
                  <a:pt x="1319964" y="35731"/>
                  <a:pt x="1319964" y="45643"/>
                </a:cubicBezTo>
                <a:cubicBezTo>
                  <a:pt x="1319964" y="52905"/>
                  <a:pt x="1323767" y="56939"/>
                  <a:pt x="1330798" y="59936"/>
                </a:cubicBezTo>
                <a:lnTo>
                  <a:pt x="1344168" y="65353"/>
                </a:lnTo>
                <a:cubicBezTo>
                  <a:pt x="1348433" y="67082"/>
                  <a:pt x="1350046" y="69502"/>
                  <a:pt x="1350046" y="72615"/>
                </a:cubicBezTo>
                <a:cubicBezTo>
                  <a:pt x="1350046" y="77801"/>
                  <a:pt x="1345320" y="80682"/>
                  <a:pt x="1338636" y="80682"/>
                </a:cubicBezTo>
                <a:cubicBezTo>
                  <a:pt x="1331950" y="80682"/>
                  <a:pt x="1325265" y="78147"/>
                  <a:pt x="1319157" y="72499"/>
                </a:cubicBezTo>
                <a:moveTo>
                  <a:pt x="1263486" y="54979"/>
                </a:moveTo>
                <a:cubicBezTo>
                  <a:pt x="1264869" y="45298"/>
                  <a:pt x="1271093" y="38037"/>
                  <a:pt x="1281466" y="38037"/>
                </a:cubicBezTo>
                <a:cubicBezTo>
                  <a:pt x="1291840" y="38037"/>
                  <a:pt x="1297718" y="45298"/>
                  <a:pt x="1298525" y="54979"/>
                </a:cubicBezTo>
                <a:lnTo>
                  <a:pt x="1263486" y="54979"/>
                </a:lnTo>
                <a:close/>
                <a:moveTo>
                  <a:pt x="1284002" y="88290"/>
                </a:moveTo>
                <a:cubicBezTo>
                  <a:pt x="1291263" y="88290"/>
                  <a:pt x="1298179" y="86445"/>
                  <a:pt x="1304288" y="82296"/>
                </a:cubicBezTo>
                <a:lnTo>
                  <a:pt x="1304288" y="73306"/>
                </a:lnTo>
                <a:cubicBezTo>
                  <a:pt x="1298295" y="77571"/>
                  <a:pt x="1291263" y="79645"/>
                  <a:pt x="1284002" y="79645"/>
                </a:cubicBezTo>
                <a:cubicBezTo>
                  <a:pt x="1272706" y="79645"/>
                  <a:pt x="1264753" y="72729"/>
                  <a:pt x="1263255" y="62587"/>
                </a:cubicBezTo>
                <a:lnTo>
                  <a:pt x="1308207" y="62587"/>
                </a:lnTo>
                <a:cubicBezTo>
                  <a:pt x="1308322" y="60973"/>
                  <a:pt x="1308438" y="59475"/>
                  <a:pt x="1308438" y="57861"/>
                </a:cubicBezTo>
                <a:cubicBezTo>
                  <a:pt x="1308438" y="41610"/>
                  <a:pt x="1297833" y="29507"/>
                  <a:pt x="1281466" y="29507"/>
                </a:cubicBezTo>
                <a:cubicBezTo>
                  <a:pt x="1264177" y="29507"/>
                  <a:pt x="1253343" y="42416"/>
                  <a:pt x="1253343" y="59475"/>
                </a:cubicBezTo>
                <a:cubicBezTo>
                  <a:pt x="1253343" y="76533"/>
                  <a:pt x="1266252" y="88290"/>
                  <a:pt x="1284002" y="88290"/>
                </a:cubicBezTo>
                <a:moveTo>
                  <a:pt x="1227294" y="60166"/>
                </a:moveTo>
                <a:cubicBezTo>
                  <a:pt x="1227294" y="46220"/>
                  <a:pt x="1236745" y="38613"/>
                  <a:pt x="1248040" y="40111"/>
                </a:cubicBezTo>
                <a:lnTo>
                  <a:pt x="1248040" y="29507"/>
                </a:lnTo>
                <a:cubicBezTo>
                  <a:pt x="1238935" y="29507"/>
                  <a:pt x="1231558" y="34578"/>
                  <a:pt x="1227294" y="43223"/>
                </a:cubicBezTo>
                <a:lnTo>
                  <a:pt x="1227294" y="30544"/>
                </a:lnTo>
                <a:lnTo>
                  <a:pt x="1217958" y="30544"/>
                </a:lnTo>
                <a:lnTo>
                  <a:pt x="1217958" y="87368"/>
                </a:lnTo>
                <a:lnTo>
                  <a:pt x="1227294" y="87368"/>
                </a:lnTo>
                <a:lnTo>
                  <a:pt x="1227294" y="60166"/>
                </a:lnTo>
                <a:close/>
                <a:moveTo>
                  <a:pt x="1164592" y="63279"/>
                </a:moveTo>
                <a:cubicBezTo>
                  <a:pt x="1164592" y="74113"/>
                  <a:pt x="1158253" y="79530"/>
                  <a:pt x="1148917" y="79530"/>
                </a:cubicBezTo>
                <a:cubicBezTo>
                  <a:pt x="1139581" y="79530"/>
                  <a:pt x="1133126" y="74113"/>
                  <a:pt x="1133126" y="63279"/>
                </a:cubicBezTo>
                <a:lnTo>
                  <a:pt x="1133126" y="30544"/>
                </a:lnTo>
                <a:lnTo>
                  <a:pt x="1123790" y="30544"/>
                </a:lnTo>
                <a:lnTo>
                  <a:pt x="1123790" y="62356"/>
                </a:lnTo>
                <a:cubicBezTo>
                  <a:pt x="1123790" y="78492"/>
                  <a:pt x="1133472" y="88290"/>
                  <a:pt x="1148917" y="88290"/>
                </a:cubicBezTo>
                <a:cubicBezTo>
                  <a:pt x="1164362" y="88290"/>
                  <a:pt x="1173928" y="78492"/>
                  <a:pt x="1173928" y="62356"/>
                </a:cubicBezTo>
                <a:lnTo>
                  <a:pt x="1173928" y="30544"/>
                </a:lnTo>
                <a:lnTo>
                  <a:pt x="1164592" y="30544"/>
                </a:lnTo>
                <a:lnTo>
                  <a:pt x="1164592" y="63279"/>
                </a:lnTo>
                <a:close/>
                <a:moveTo>
                  <a:pt x="1101429" y="58899"/>
                </a:moveTo>
                <a:cubicBezTo>
                  <a:pt x="1101429" y="70885"/>
                  <a:pt x="1093246" y="79530"/>
                  <a:pt x="1081720" y="79530"/>
                </a:cubicBezTo>
                <a:cubicBezTo>
                  <a:pt x="1070194" y="79530"/>
                  <a:pt x="1061664" y="70885"/>
                  <a:pt x="1061664" y="58899"/>
                </a:cubicBezTo>
                <a:cubicBezTo>
                  <a:pt x="1061664" y="46911"/>
                  <a:pt x="1069963" y="38382"/>
                  <a:pt x="1081720" y="38382"/>
                </a:cubicBezTo>
                <a:cubicBezTo>
                  <a:pt x="1093476" y="38382"/>
                  <a:pt x="1101429" y="47026"/>
                  <a:pt x="1101429" y="58899"/>
                </a:cubicBezTo>
                <a:moveTo>
                  <a:pt x="1081835" y="88290"/>
                </a:moveTo>
                <a:cubicBezTo>
                  <a:pt x="1098894" y="88290"/>
                  <a:pt x="1111111" y="75957"/>
                  <a:pt x="1111111" y="58783"/>
                </a:cubicBezTo>
                <a:cubicBezTo>
                  <a:pt x="1111111" y="41610"/>
                  <a:pt x="1098894" y="29507"/>
                  <a:pt x="1081835" y="29507"/>
                </a:cubicBezTo>
                <a:cubicBezTo>
                  <a:pt x="1064777" y="29507"/>
                  <a:pt x="1051983" y="41840"/>
                  <a:pt x="1051983" y="58783"/>
                </a:cubicBezTo>
                <a:cubicBezTo>
                  <a:pt x="1051983" y="75726"/>
                  <a:pt x="1064546" y="88290"/>
                  <a:pt x="1081835" y="88290"/>
                </a:cubicBezTo>
                <a:moveTo>
                  <a:pt x="1047948" y="30544"/>
                </a:moveTo>
                <a:lnTo>
                  <a:pt x="1038036" y="30544"/>
                </a:lnTo>
                <a:lnTo>
                  <a:pt x="1020055" y="67659"/>
                </a:lnTo>
                <a:lnTo>
                  <a:pt x="1001498" y="30544"/>
                </a:lnTo>
                <a:lnTo>
                  <a:pt x="990433" y="30544"/>
                </a:lnTo>
                <a:lnTo>
                  <a:pt x="1014984" y="78262"/>
                </a:lnTo>
                <a:lnTo>
                  <a:pt x="996773" y="116183"/>
                </a:lnTo>
                <a:lnTo>
                  <a:pt x="1006685" y="116183"/>
                </a:lnTo>
                <a:lnTo>
                  <a:pt x="1047948" y="30544"/>
                </a:lnTo>
                <a:close/>
                <a:moveTo>
                  <a:pt x="961042" y="84371"/>
                </a:moveTo>
                <a:lnTo>
                  <a:pt x="961042" y="75265"/>
                </a:lnTo>
                <a:cubicBezTo>
                  <a:pt x="956893" y="78147"/>
                  <a:pt x="952282" y="79415"/>
                  <a:pt x="947787" y="79415"/>
                </a:cubicBezTo>
                <a:cubicBezTo>
                  <a:pt x="941448" y="79415"/>
                  <a:pt x="936722" y="76303"/>
                  <a:pt x="936722" y="68350"/>
                </a:cubicBezTo>
                <a:lnTo>
                  <a:pt x="936722" y="39189"/>
                </a:lnTo>
                <a:lnTo>
                  <a:pt x="960235" y="39189"/>
                </a:lnTo>
                <a:lnTo>
                  <a:pt x="960235" y="30544"/>
                </a:lnTo>
                <a:lnTo>
                  <a:pt x="936722" y="30544"/>
                </a:lnTo>
                <a:lnTo>
                  <a:pt x="936722" y="12448"/>
                </a:lnTo>
                <a:lnTo>
                  <a:pt x="927386" y="12448"/>
                </a:lnTo>
                <a:lnTo>
                  <a:pt x="927386" y="67659"/>
                </a:lnTo>
                <a:cubicBezTo>
                  <a:pt x="927386" y="82988"/>
                  <a:pt x="934878" y="88290"/>
                  <a:pt x="946865" y="88290"/>
                </a:cubicBezTo>
                <a:cubicBezTo>
                  <a:pt x="951591" y="88290"/>
                  <a:pt x="957008" y="87137"/>
                  <a:pt x="961042" y="84371"/>
                </a:cubicBezTo>
                <a:moveTo>
                  <a:pt x="879783" y="38382"/>
                </a:moveTo>
                <a:cubicBezTo>
                  <a:pt x="891425" y="38382"/>
                  <a:pt x="899723" y="47142"/>
                  <a:pt x="899723" y="59129"/>
                </a:cubicBezTo>
                <a:cubicBezTo>
                  <a:pt x="899723" y="71116"/>
                  <a:pt x="891425" y="79530"/>
                  <a:pt x="879783" y="79530"/>
                </a:cubicBezTo>
                <a:cubicBezTo>
                  <a:pt x="868142" y="79530"/>
                  <a:pt x="860074" y="70885"/>
                  <a:pt x="860074" y="59129"/>
                </a:cubicBezTo>
                <a:cubicBezTo>
                  <a:pt x="860074" y="47373"/>
                  <a:pt x="868373" y="38382"/>
                  <a:pt x="879783" y="38382"/>
                </a:cubicBezTo>
                <a:moveTo>
                  <a:pt x="899608" y="87368"/>
                </a:moveTo>
                <a:lnTo>
                  <a:pt x="909060" y="87368"/>
                </a:lnTo>
                <a:lnTo>
                  <a:pt x="909060" y="30544"/>
                </a:lnTo>
                <a:lnTo>
                  <a:pt x="899608" y="30544"/>
                </a:lnTo>
                <a:lnTo>
                  <a:pt x="899608" y="41263"/>
                </a:lnTo>
                <a:cubicBezTo>
                  <a:pt x="895344" y="34002"/>
                  <a:pt x="887852" y="29507"/>
                  <a:pt x="878861" y="29507"/>
                </a:cubicBezTo>
                <a:cubicBezTo>
                  <a:pt x="862148" y="29507"/>
                  <a:pt x="850277" y="42070"/>
                  <a:pt x="850277" y="59244"/>
                </a:cubicBezTo>
                <a:cubicBezTo>
                  <a:pt x="850277" y="76418"/>
                  <a:pt x="862148" y="88290"/>
                  <a:pt x="878861" y="88290"/>
                </a:cubicBezTo>
                <a:cubicBezTo>
                  <a:pt x="887852" y="88290"/>
                  <a:pt x="895344" y="83910"/>
                  <a:pt x="899608" y="76764"/>
                </a:cubicBezTo>
                <a:lnTo>
                  <a:pt x="899608" y="87368"/>
                </a:lnTo>
                <a:close/>
                <a:moveTo>
                  <a:pt x="795528" y="58899"/>
                </a:moveTo>
                <a:cubicBezTo>
                  <a:pt x="795528" y="47603"/>
                  <a:pt x="802444" y="38613"/>
                  <a:pt x="812932" y="38613"/>
                </a:cubicBezTo>
                <a:cubicBezTo>
                  <a:pt x="822845" y="38613"/>
                  <a:pt x="827686" y="44491"/>
                  <a:pt x="827686" y="55556"/>
                </a:cubicBezTo>
                <a:lnTo>
                  <a:pt x="827686" y="87368"/>
                </a:lnTo>
                <a:lnTo>
                  <a:pt x="837137" y="87368"/>
                </a:lnTo>
                <a:lnTo>
                  <a:pt x="837137" y="53943"/>
                </a:lnTo>
                <a:cubicBezTo>
                  <a:pt x="837137" y="39880"/>
                  <a:pt x="829645" y="29507"/>
                  <a:pt x="815238" y="29507"/>
                </a:cubicBezTo>
                <a:cubicBezTo>
                  <a:pt x="806478" y="29507"/>
                  <a:pt x="799562" y="34117"/>
                  <a:pt x="795528" y="41148"/>
                </a:cubicBezTo>
                <a:lnTo>
                  <a:pt x="795528" y="922"/>
                </a:lnTo>
                <a:lnTo>
                  <a:pt x="786192" y="922"/>
                </a:lnTo>
                <a:lnTo>
                  <a:pt x="786192" y="87368"/>
                </a:lnTo>
                <a:lnTo>
                  <a:pt x="795528" y="87368"/>
                </a:lnTo>
                <a:lnTo>
                  <a:pt x="795528" y="58899"/>
                </a:lnTo>
                <a:close/>
                <a:moveTo>
                  <a:pt x="774551" y="84371"/>
                </a:moveTo>
                <a:lnTo>
                  <a:pt x="774551" y="75265"/>
                </a:lnTo>
                <a:cubicBezTo>
                  <a:pt x="770401" y="78147"/>
                  <a:pt x="765791" y="79415"/>
                  <a:pt x="761296" y="79415"/>
                </a:cubicBezTo>
                <a:cubicBezTo>
                  <a:pt x="754956" y="79415"/>
                  <a:pt x="750231" y="76303"/>
                  <a:pt x="750231" y="68350"/>
                </a:cubicBezTo>
                <a:lnTo>
                  <a:pt x="750231" y="39189"/>
                </a:lnTo>
                <a:lnTo>
                  <a:pt x="773744" y="39189"/>
                </a:lnTo>
                <a:lnTo>
                  <a:pt x="773744" y="30544"/>
                </a:lnTo>
                <a:lnTo>
                  <a:pt x="750231" y="30544"/>
                </a:lnTo>
                <a:lnTo>
                  <a:pt x="750231" y="12448"/>
                </a:lnTo>
                <a:lnTo>
                  <a:pt x="740895" y="12448"/>
                </a:lnTo>
                <a:lnTo>
                  <a:pt x="740895" y="67659"/>
                </a:lnTo>
                <a:cubicBezTo>
                  <a:pt x="740895" y="82988"/>
                  <a:pt x="748386" y="88290"/>
                  <a:pt x="760374" y="88290"/>
                </a:cubicBezTo>
                <a:cubicBezTo>
                  <a:pt x="765099" y="88290"/>
                  <a:pt x="770517" y="87137"/>
                  <a:pt x="774551" y="84371"/>
                </a:cubicBezTo>
                <a:moveTo>
                  <a:pt x="703550" y="84371"/>
                </a:moveTo>
                <a:lnTo>
                  <a:pt x="703550" y="75265"/>
                </a:lnTo>
                <a:cubicBezTo>
                  <a:pt x="699401" y="78147"/>
                  <a:pt x="694790" y="79415"/>
                  <a:pt x="690295" y="79415"/>
                </a:cubicBezTo>
                <a:cubicBezTo>
                  <a:pt x="683956" y="79415"/>
                  <a:pt x="679230" y="76303"/>
                  <a:pt x="679230" y="68350"/>
                </a:cubicBezTo>
                <a:lnTo>
                  <a:pt x="679230" y="39189"/>
                </a:lnTo>
                <a:lnTo>
                  <a:pt x="702743" y="39189"/>
                </a:lnTo>
                <a:lnTo>
                  <a:pt x="702743" y="30544"/>
                </a:lnTo>
                <a:lnTo>
                  <a:pt x="679230" y="30544"/>
                </a:lnTo>
                <a:lnTo>
                  <a:pt x="679230" y="12448"/>
                </a:lnTo>
                <a:lnTo>
                  <a:pt x="669894" y="12448"/>
                </a:lnTo>
                <a:lnTo>
                  <a:pt x="669894" y="67659"/>
                </a:lnTo>
                <a:cubicBezTo>
                  <a:pt x="669894" y="82988"/>
                  <a:pt x="677386" y="88290"/>
                  <a:pt x="689373" y="88290"/>
                </a:cubicBezTo>
                <a:cubicBezTo>
                  <a:pt x="694099" y="88290"/>
                  <a:pt x="699516" y="87137"/>
                  <a:pt x="703550" y="84371"/>
                </a:cubicBezTo>
                <a:moveTo>
                  <a:pt x="613878" y="58899"/>
                </a:moveTo>
                <a:cubicBezTo>
                  <a:pt x="613878" y="47603"/>
                  <a:pt x="620793" y="38613"/>
                  <a:pt x="631282" y="38613"/>
                </a:cubicBezTo>
                <a:cubicBezTo>
                  <a:pt x="641194" y="38613"/>
                  <a:pt x="646035" y="44491"/>
                  <a:pt x="646035" y="55556"/>
                </a:cubicBezTo>
                <a:lnTo>
                  <a:pt x="646035" y="87368"/>
                </a:lnTo>
                <a:lnTo>
                  <a:pt x="655486" y="87368"/>
                </a:lnTo>
                <a:lnTo>
                  <a:pt x="655486" y="53943"/>
                </a:lnTo>
                <a:cubicBezTo>
                  <a:pt x="655486" y="39880"/>
                  <a:pt x="647995" y="29507"/>
                  <a:pt x="633587" y="29507"/>
                </a:cubicBezTo>
                <a:cubicBezTo>
                  <a:pt x="624827" y="29507"/>
                  <a:pt x="617911" y="34117"/>
                  <a:pt x="613878" y="41148"/>
                </a:cubicBezTo>
                <a:lnTo>
                  <a:pt x="613878" y="30544"/>
                </a:lnTo>
                <a:lnTo>
                  <a:pt x="604542" y="30544"/>
                </a:lnTo>
                <a:lnTo>
                  <a:pt x="604542" y="87368"/>
                </a:lnTo>
                <a:lnTo>
                  <a:pt x="613878" y="87368"/>
                </a:lnTo>
                <a:lnTo>
                  <a:pt x="613878" y="58899"/>
                </a:lnTo>
                <a:close/>
                <a:moveTo>
                  <a:pt x="555902" y="38382"/>
                </a:moveTo>
                <a:cubicBezTo>
                  <a:pt x="567543" y="38382"/>
                  <a:pt x="575841" y="47142"/>
                  <a:pt x="575841" y="59129"/>
                </a:cubicBezTo>
                <a:cubicBezTo>
                  <a:pt x="575841" y="71116"/>
                  <a:pt x="567543" y="79530"/>
                  <a:pt x="555902" y="79530"/>
                </a:cubicBezTo>
                <a:cubicBezTo>
                  <a:pt x="544260" y="79530"/>
                  <a:pt x="536192" y="70885"/>
                  <a:pt x="536192" y="59129"/>
                </a:cubicBezTo>
                <a:cubicBezTo>
                  <a:pt x="536192" y="47373"/>
                  <a:pt x="544491" y="38382"/>
                  <a:pt x="555902" y="38382"/>
                </a:cubicBezTo>
                <a:moveTo>
                  <a:pt x="575841" y="87368"/>
                </a:moveTo>
                <a:lnTo>
                  <a:pt x="585293" y="87368"/>
                </a:lnTo>
                <a:lnTo>
                  <a:pt x="585293" y="30544"/>
                </a:lnTo>
                <a:lnTo>
                  <a:pt x="575841" y="30544"/>
                </a:lnTo>
                <a:lnTo>
                  <a:pt x="575841" y="41263"/>
                </a:lnTo>
                <a:cubicBezTo>
                  <a:pt x="571577" y="34002"/>
                  <a:pt x="564085" y="29507"/>
                  <a:pt x="555095" y="29507"/>
                </a:cubicBezTo>
                <a:cubicBezTo>
                  <a:pt x="538382" y="29507"/>
                  <a:pt x="526510" y="42070"/>
                  <a:pt x="526510" y="59244"/>
                </a:cubicBezTo>
                <a:cubicBezTo>
                  <a:pt x="526510" y="76418"/>
                  <a:pt x="538382" y="88290"/>
                  <a:pt x="555095" y="88290"/>
                </a:cubicBezTo>
                <a:cubicBezTo>
                  <a:pt x="564085" y="88290"/>
                  <a:pt x="571577" y="83910"/>
                  <a:pt x="575841" y="76764"/>
                </a:cubicBezTo>
                <a:lnTo>
                  <a:pt x="575841" y="87368"/>
                </a:lnTo>
                <a:close/>
                <a:moveTo>
                  <a:pt x="519248" y="84371"/>
                </a:moveTo>
                <a:lnTo>
                  <a:pt x="519248" y="75265"/>
                </a:lnTo>
                <a:cubicBezTo>
                  <a:pt x="515099" y="78147"/>
                  <a:pt x="510489" y="79415"/>
                  <a:pt x="505994" y="79415"/>
                </a:cubicBezTo>
                <a:cubicBezTo>
                  <a:pt x="499654" y="79415"/>
                  <a:pt x="494929" y="76303"/>
                  <a:pt x="494929" y="68350"/>
                </a:cubicBezTo>
                <a:lnTo>
                  <a:pt x="494929" y="39189"/>
                </a:lnTo>
                <a:lnTo>
                  <a:pt x="518442" y="39189"/>
                </a:lnTo>
                <a:lnTo>
                  <a:pt x="518442" y="30544"/>
                </a:lnTo>
                <a:lnTo>
                  <a:pt x="494929" y="30544"/>
                </a:lnTo>
                <a:lnTo>
                  <a:pt x="494929" y="12448"/>
                </a:lnTo>
                <a:lnTo>
                  <a:pt x="485593" y="12448"/>
                </a:lnTo>
                <a:lnTo>
                  <a:pt x="485593" y="67659"/>
                </a:lnTo>
                <a:cubicBezTo>
                  <a:pt x="485593" y="82988"/>
                  <a:pt x="493084" y="88290"/>
                  <a:pt x="505072" y="88290"/>
                </a:cubicBezTo>
                <a:cubicBezTo>
                  <a:pt x="509797" y="88290"/>
                  <a:pt x="515215" y="87137"/>
                  <a:pt x="519248" y="84371"/>
                </a:cubicBezTo>
                <a:moveTo>
                  <a:pt x="455625" y="60166"/>
                </a:moveTo>
                <a:cubicBezTo>
                  <a:pt x="455625" y="46220"/>
                  <a:pt x="465076" y="38613"/>
                  <a:pt x="476372" y="40111"/>
                </a:cubicBezTo>
                <a:lnTo>
                  <a:pt x="476372" y="29507"/>
                </a:lnTo>
                <a:cubicBezTo>
                  <a:pt x="467266" y="29507"/>
                  <a:pt x="459889" y="34578"/>
                  <a:pt x="455625" y="43223"/>
                </a:cubicBezTo>
                <a:lnTo>
                  <a:pt x="455625" y="30544"/>
                </a:lnTo>
                <a:lnTo>
                  <a:pt x="446289" y="30544"/>
                </a:lnTo>
                <a:lnTo>
                  <a:pt x="446289" y="87368"/>
                </a:lnTo>
                <a:lnTo>
                  <a:pt x="455625" y="87368"/>
                </a:lnTo>
                <a:lnTo>
                  <a:pt x="455625" y="60166"/>
                </a:lnTo>
                <a:close/>
                <a:moveTo>
                  <a:pt x="421738" y="58899"/>
                </a:moveTo>
                <a:cubicBezTo>
                  <a:pt x="421738" y="70885"/>
                  <a:pt x="413555" y="79530"/>
                  <a:pt x="402029" y="79530"/>
                </a:cubicBezTo>
                <a:cubicBezTo>
                  <a:pt x="390503" y="79530"/>
                  <a:pt x="381973" y="70885"/>
                  <a:pt x="381973" y="58899"/>
                </a:cubicBezTo>
                <a:cubicBezTo>
                  <a:pt x="381973" y="46911"/>
                  <a:pt x="390272" y="38382"/>
                  <a:pt x="402029" y="38382"/>
                </a:cubicBezTo>
                <a:cubicBezTo>
                  <a:pt x="413785" y="38382"/>
                  <a:pt x="421738" y="47026"/>
                  <a:pt x="421738" y="58899"/>
                </a:cubicBezTo>
                <a:moveTo>
                  <a:pt x="402144" y="88290"/>
                </a:moveTo>
                <a:cubicBezTo>
                  <a:pt x="419202" y="88290"/>
                  <a:pt x="431420" y="75957"/>
                  <a:pt x="431420" y="58783"/>
                </a:cubicBezTo>
                <a:cubicBezTo>
                  <a:pt x="431420" y="41610"/>
                  <a:pt x="419202" y="29507"/>
                  <a:pt x="402144" y="29507"/>
                </a:cubicBezTo>
                <a:cubicBezTo>
                  <a:pt x="385085" y="29507"/>
                  <a:pt x="372291" y="41840"/>
                  <a:pt x="372291" y="58783"/>
                </a:cubicBezTo>
                <a:cubicBezTo>
                  <a:pt x="372291" y="75726"/>
                  <a:pt x="384855" y="88290"/>
                  <a:pt x="402144" y="88290"/>
                </a:cubicBezTo>
                <a:moveTo>
                  <a:pt x="352236" y="58899"/>
                </a:moveTo>
                <a:cubicBezTo>
                  <a:pt x="352236" y="70885"/>
                  <a:pt x="343937" y="79530"/>
                  <a:pt x="332527" y="79530"/>
                </a:cubicBezTo>
                <a:cubicBezTo>
                  <a:pt x="321116" y="79530"/>
                  <a:pt x="312471" y="70885"/>
                  <a:pt x="312471" y="58899"/>
                </a:cubicBezTo>
                <a:cubicBezTo>
                  <a:pt x="312471" y="46911"/>
                  <a:pt x="320885" y="38382"/>
                  <a:pt x="332527" y="38382"/>
                </a:cubicBezTo>
                <a:cubicBezTo>
                  <a:pt x="344168" y="38382"/>
                  <a:pt x="352236" y="47026"/>
                  <a:pt x="352236" y="58899"/>
                </a:cubicBezTo>
                <a:moveTo>
                  <a:pt x="333333" y="88290"/>
                </a:moveTo>
                <a:cubicBezTo>
                  <a:pt x="349816" y="88290"/>
                  <a:pt x="361918" y="75957"/>
                  <a:pt x="361918" y="58783"/>
                </a:cubicBezTo>
                <a:cubicBezTo>
                  <a:pt x="361918" y="41610"/>
                  <a:pt x="349816" y="29507"/>
                  <a:pt x="333333" y="29507"/>
                </a:cubicBezTo>
                <a:cubicBezTo>
                  <a:pt x="324228" y="29507"/>
                  <a:pt x="316736" y="34117"/>
                  <a:pt x="312471" y="41379"/>
                </a:cubicBezTo>
                <a:lnTo>
                  <a:pt x="312471" y="30544"/>
                </a:lnTo>
                <a:lnTo>
                  <a:pt x="303135" y="30544"/>
                </a:lnTo>
                <a:lnTo>
                  <a:pt x="303135" y="116183"/>
                </a:lnTo>
                <a:lnTo>
                  <a:pt x="312471" y="116183"/>
                </a:lnTo>
                <a:lnTo>
                  <a:pt x="312471" y="76533"/>
                </a:lnTo>
                <a:cubicBezTo>
                  <a:pt x="316736" y="83795"/>
                  <a:pt x="324228" y="88290"/>
                  <a:pt x="333333" y="88290"/>
                </a:cubicBezTo>
                <a:moveTo>
                  <a:pt x="207699" y="58899"/>
                </a:moveTo>
                <a:cubicBezTo>
                  <a:pt x="207699" y="47603"/>
                  <a:pt x="214039" y="38613"/>
                  <a:pt x="223605" y="38613"/>
                </a:cubicBezTo>
                <a:cubicBezTo>
                  <a:pt x="233172" y="38613"/>
                  <a:pt x="237091" y="44491"/>
                  <a:pt x="237091" y="55556"/>
                </a:cubicBezTo>
                <a:lnTo>
                  <a:pt x="237091" y="87368"/>
                </a:lnTo>
                <a:lnTo>
                  <a:pt x="246427" y="87368"/>
                </a:lnTo>
                <a:lnTo>
                  <a:pt x="246427" y="58092"/>
                </a:lnTo>
                <a:cubicBezTo>
                  <a:pt x="246427" y="47257"/>
                  <a:pt x="252766" y="38613"/>
                  <a:pt x="262333" y="38613"/>
                </a:cubicBezTo>
                <a:cubicBezTo>
                  <a:pt x="271900" y="38613"/>
                  <a:pt x="275818" y="44491"/>
                  <a:pt x="275818" y="55556"/>
                </a:cubicBezTo>
                <a:lnTo>
                  <a:pt x="275818" y="87368"/>
                </a:lnTo>
                <a:lnTo>
                  <a:pt x="285154" y="87368"/>
                </a:lnTo>
                <a:lnTo>
                  <a:pt x="285154" y="53943"/>
                </a:lnTo>
                <a:cubicBezTo>
                  <a:pt x="285154" y="39880"/>
                  <a:pt x="277893" y="29507"/>
                  <a:pt x="264177" y="29507"/>
                </a:cubicBezTo>
                <a:cubicBezTo>
                  <a:pt x="255072" y="29507"/>
                  <a:pt x="247695" y="34463"/>
                  <a:pt x="244006" y="41955"/>
                </a:cubicBezTo>
                <a:cubicBezTo>
                  <a:pt x="241125" y="34348"/>
                  <a:pt x="235247" y="29507"/>
                  <a:pt x="226371" y="29507"/>
                </a:cubicBezTo>
                <a:cubicBezTo>
                  <a:pt x="218188" y="29507"/>
                  <a:pt x="211503" y="33887"/>
                  <a:pt x="207699" y="40803"/>
                </a:cubicBezTo>
                <a:lnTo>
                  <a:pt x="207699" y="30544"/>
                </a:lnTo>
                <a:lnTo>
                  <a:pt x="198363" y="30544"/>
                </a:lnTo>
                <a:lnTo>
                  <a:pt x="198363" y="87368"/>
                </a:lnTo>
                <a:lnTo>
                  <a:pt x="207699" y="87368"/>
                </a:lnTo>
                <a:lnTo>
                  <a:pt x="207699" y="58899"/>
                </a:lnTo>
                <a:close/>
                <a:moveTo>
                  <a:pt x="169894" y="87368"/>
                </a:moveTo>
                <a:lnTo>
                  <a:pt x="179345" y="87368"/>
                </a:lnTo>
                <a:lnTo>
                  <a:pt x="179345" y="30544"/>
                </a:lnTo>
                <a:lnTo>
                  <a:pt x="169894" y="30544"/>
                </a:lnTo>
                <a:lnTo>
                  <a:pt x="169894" y="87368"/>
                </a:lnTo>
                <a:close/>
                <a:moveTo>
                  <a:pt x="173928" y="19710"/>
                </a:moveTo>
                <a:cubicBezTo>
                  <a:pt x="175427" y="19710"/>
                  <a:pt x="176694" y="19249"/>
                  <a:pt x="177962" y="18327"/>
                </a:cubicBezTo>
                <a:lnTo>
                  <a:pt x="184763" y="13601"/>
                </a:lnTo>
                <a:lnTo>
                  <a:pt x="177962" y="8760"/>
                </a:lnTo>
                <a:cubicBezTo>
                  <a:pt x="176694" y="7838"/>
                  <a:pt x="175427" y="7492"/>
                  <a:pt x="173928" y="7492"/>
                </a:cubicBezTo>
                <a:cubicBezTo>
                  <a:pt x="170585" y="7492"/>
                  <a:pt x="167935" y="10258"/>
                  <a:pt x="167935" y="13716"/>
                </a:cubicBezTo>
                <a:cubicBezTo>
                  <a:pt x="167935" y="17174"/>
                  <a:pt x="170585" y="19710"/>
                  <a:pt x="173928" y="19710"/>
                </a:cubicBezTo>
                <a:moveTo>
                  <a:pt x="88866" y="72499"/>
                </a:moveTo>
                <a:lnTo>
                  <a:pt x="88866" y="82642"/>
                </a:lnTo>
                <a:cubicBezTo>
                  <a:pt x="93822" y="86331"/>
                  <a:pt x="100623" y="88290"/>
                  <a:pt x="108114" y="88290"/>
                </a:cubicBezTo>
                <a:cubicBezTo>
                  <a:pt x="120562" y="88290"/>
                  <a:pt x="129207" y="81605"/>
                  <a:pt x="129207" y="70885"/>
                </a:cubicBezTo>
                <a:cubicBezTo>
                  <a:pt x="129207" y="64777"/>
                  <a:pt x="125864" y="60397"/>
                  <a:pt x="118603" y="57285"/>
                </a:cubicBezTo>
                <a:lnTo>
                  <a:pt x="105118" y="51867"/>
                </a:lnTo>
                <a:cubicBezTo>
                  <a:pt x="100623" y="50139"/>
                  <a:pt x="99009" y="48064"/>
                  <a:pt x="99009" y="44721"/>
                </a:cubicBezTo>
                <a:cubicBezTo>
                  <a:pt x="99009" y="39996"/>
                  <a:pt x="103273" y="37230"/>
                  <a:pt x="109382" y="37230"/>
                </a:cubicBezTo>
                <a:cubicBezTo>
                  <a:pt x="115030" y="37230"/>
                  <a:pt x="121254" y="39880"/>
                  <a:pt x="126441" y="44376"/>
                </a:cubicBezTo>
                <a:lnTo>
                  <a:pt x="126441" y="34694"/>
                </a:lnTo>
                <a:cubicBezTo>
                  <a:pt x="122061" y="31351"/>
                  <a:pt x="115837" y="29507"/>
                  <a:pt x="109267" y="29507"/>
                </a:cubicBezTo>
                <a:cubicBezTo>
                  <a:pt x="97626" y="29507"/>
                  <a:pt x="89673" y="35731"/>
                  <a:pt x="89673" y="45643"/>
                </a:cubicBezTo>
                <a:cubicBezTo>
                  <a:pt x="89673" y="52905"/>
                  <a:pt x="93476" y="56939"/>
                  <a:pt x="100507" y="59936"/>
                </a:cubicBezTo>
                <a:lnTo>
                  <a:pt x="113877" y="65353"/>
                </a:lnTo>
                <a:cubicBezTo>
                  <a:pt x="118142" y="67082"/>
                  <a:pt x="119755" y="69502"/>
                  <a:pt x="119755" y="72615"/>
                </a:cubicBezTo>
                <a:cubicBezTo>
                  <a:pt x="119755" y="77801"/>
                  <a:pt x="115030" y="80682"/>
                  <a:pt x="108345" y="80682"/>
                </a:cubicBezTo>
                <a:cubicBezTo>
                  <a:pt x="101660" y="80682"/>
                  <a:pt x="94975" y="78147"/>
                  <a:pt x="88866" y="72499"/>
                </a:cubicBezTo>
                <a:moveTo>
                  <a:pt x="73421" y="27663"/>
                </a:moveTo>
                <a:lnTo>
                  <a:pt x="81143" y="13486"/>
                </a:lnTo>
                <a:cubicBezTo>
                  <a:pt x="82411" y="11296"/>
                  <a:pt x="83333" y="9106"/>
                  <a:pt x="83333" y="6801"/>
                </a:cubicBezTo>
                <a:cubicBezTo>
                  <a:pt x="83333" y="2767"/>
                  <a:pt x="80567" y="0"/>
                  <a:pt x="76533" y="0"/>
                </a:cubicBezTo>
                <a:cubicBezTo>
                  <a:pt x="72499" y="0"/>
                  <a:pt x="69617" y="2536"/>
                  <a:pt x="69617" y="6340"/>
                </a:cubicBezTo>
                <a:cubicBezTo>
                  <a:pt x="69617" y="9567"/>
                  <a:pt x="71692" y="11641"/>
                  <a:pt x="74574" y="12679"/>
                </a:cubicBezTo>
                <a:lnTo>
                  <a:pt x="66851" y="27663"/>
                </a:lnTo>
                <a:lnTo>
                  <a:pt x="73421" y="27663"/>
                </a:lnTo>
                <a:close/>
                <a:moveTo>
                  <a:pt x="61549" y="84371"/>
                </a:moveTo>
                <a:lnTo>
                  <a:pt x="61549" y="75265"/>
                </a:lnTo>
                <a:cubicBezTo>
                  <a:pt x="57400" y="78147"/>
                  <a:pt x="52789" y="79415"/>
                  <a:pt x="48294" y="79415"/>
                </a:cubicBezTo>
                <a:cubicBezTo>
                  <a:pt x="41955" y="79415"/>
                  <a:pt x="37229" y="76303"/>
                  <a:pt x="37229" y="68350"/>
                </a:cubicBezTo>
                <a:lnTo>
                  <a:pt x="37229" y="39189"/>
                </a:lnTo>
                <a:lnTo>
                  <a:pt x="60742" y="39189"/>
                </a:lnTo>
                <a:lnTo>
                  <a:pt x="60742" y="30544"/>
                </a:lnTo>
                <a:lnTo>
                  <a:pt x="37229" y="30544"/>
                </a:lnTo>
                <a:lnTo>
                  <a:pt x="37229" y="12448"/>
                </a:lnTo>
                <a:lnTo>
                  <a:pt x="27893" y="12448"/>
                </a:lnTo>
                <a:lnTo>
                  <a:pt x="27893" y="67659"/>
                </a:lnTo>
                <a:cubicBezTo>
                  <a:pt x="27893" y="82988"/>
                  <a:pt x="35385" y="88290"/>
                  <a:pt x="47372" y="88290"/>
                </a:cubicBezTo>
                <a:cubicBezTo>
                  <a:pt x="52098" y="88290"/>
                  <a:pt x="57515" y="87137"/>
                  <a:pt x="61549" y="84371"/>
                </a:cubicBezTo>
                <a:moveTo>
                  <a:pt x="0" y="87368"/>
                </a:moveTo>
                <a:lnTo>
                  <a:pt x="9797" y="87368"/>
                </a:lnTo>
                <a:lnTo>
                  <a:pt x="9797" y="922"/>
                </a:lnTo>
                <a:lnTo>
                  <a:pt x="0" y="922"/>
                </a:lnTo>
                <a:lnTo>
                  <a:pt x="0" y="8736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1" name="Freeform: Shape 2040">
            <a:extLst>
              <a:ext uri="{FF2B5EF4-FFF2-40B4-BE49-F238E27FC236}">
                <a16:creationId xmlns:a16="http://schemas.microsoft.com/office/drawing/2014/main" id="{5238E783-8E03-5F2E-1C97-6D9B80268760}"/>
              </a:ext>
            </a:extLst>
          </p:cNvPr>
          <p:cNvSpPr/>
          <p:nvPr/>
        </p:nvSpPr>
        <p:spPr>
          <a:xfrm>
            <a:off x="4762448" y="12239482"/>
            <a:ext cx="1460580" cy="115260"/>
          </a:xfrm>
          <a:custGeom>
            <a:avLst/>
            <a:gdLst>
              <a:gd name="connsiteX0" fmla="*/ 1420240 w 1460580"/>
              <a:gd name="connsiteY0" fmla="*/ 71577 h 115260"/>
              <a:gd name="connsiteX1" fmla="*/ 1420240 w 1460580"/>
              <a:gd name="connsiteY1" fmla="*/ 81720 h 115260"/>
              <a:gd name="connsiteX2" fmla="*/ 1439489 w 1460580"/>
              <a:gd name="connsiteY2" fmla="*/ 87368 h 115260"/>
              <a:gd name="connsiteX3" fmla="*/ 1460581 w 1460580"/>
              <a:gd name="connsiteY3" fmla="*/ 69963 h 115260"/>
              <a:gd name="connsiteX4" fmla="*/ 1449977 w 1460580"/>
              <a:gd name="connsiteY4" fmla="*/ 56363 h 115260"/>
              <a:gd name="connsiteX5" fmla="*/ 1436492 w 1460580"/>
              <a:gd name="connsiteY5" fmla="*/ 50945 h 115260"/>
              <a:gd name="connsiteX6" fmla="*/ 1430383 w 1460580"/>
              <a:gd name="connsiteY6" fmla="*/ 43799 h 115260"/>
              <a:gd name="connsiteX7" fmla="*/ 1440756 w 1460580"/>
              <a:gd name="connsiteY7" fmla="*/ 36307 h 115260"/>
              <a:gd name="connsiteX8" fmla="*/ 1457815 w 1460580"/>
              <a:gd name="connsiteY8" fmla="*/ 43453 h 115260"/>
              <a:gd name="connsiteX9" fmla="*/ 1457815 w 1460580"/>
              <a:gd name="connsiteY9" fmla="*/ 33771 h 115260"/>
              <a:gd name="connsiteX10" fmla="*/ 1440641 w 1460580"/>
              <a:gd name="connsiteY10" fmla="*/ 28584 h 115260"/>
              <a:gd name="connsiteX11" fmla="*/ 1421047 w 1460580"/>
              <a:gd name="connsiteY11" fmla="*/ 44721 h 115260"/>
              <a:gd name="connsiteX12" fmla="*/ 1431881 w 1460580"/>
              <a:gd name="connsiteY12" fmla="*/ 59013 h 115260"/>
              <a:gd name="connsiteX13" fmla="*/ 1445252 w 1460580"/>
              <a:gd name="connsiteY13" fmla="*/ 64431 h 115260"/>
              <a:gd name="connsiteX14" fmla="*/ 1451130 w 1460580"/>
              <a:gd name="connsiteY14" fmla="*/ 71692 h 115260"/>
              <a:gd name="connsiteX15" fmla="*/ 1439719 w 1460580"/>
              <a:gd name="connsiteY15" fmla="*/ 79760 h 115260"/>
              <a:gd name="connsiteX16" fmla="*/ 1420240 w 1460580"/>
              <a:gd name="connsiteY16" fmla="*/ 71577 h 115260"/>
              <a:gd name="connsiteX17" fmla="*/ 1375980 w 1460580"/>
              <a:gd name="connsiteY17" fmla="*/ 37460 h 115260"/>
              <a:gd name="connsiteX18" fmla="*/ 1395920 w 1460580"/>
              <a:gd name="connsiteY18" fmla="*/ 58206 h 115260"/>
              <a:gd name="connsiteX19" fmla="*/ 1375980 w 1460580"/>
              <a:gd name="connsiteY19" fmla="*/ 78608 h 115260"/>
              <a:gd name="connsiteX20" fmla="*/ 1356270 w 1460580"/>
              <a:gd name="connsiteY20" fmla="*/ 58206 h 115260"/>
              <a:gd name="connsiteX21" fmla="*/ 1375980 w 1460580"/>
              <a:gd name="connsiteY21" fmla="*/ 37460 h 115260"/>
              <a:gd name="connsiteX22" fmla="*/ 1395920 w 1460580"/>
              <a:gd name="connsiteY22" fmla="*/ 86445 h 115260"/>
              <a:gd name="connsiteX23" fmla="*/ 1405371 w 1460580"/>
              <a:gd name="connsiteY23" fmla="*/ 86445 h 115260"/>
              <a:gd name="connsiteX24" fmla="*/ 1405371 w 1460580"/>
              <a:gd name="connsiteY24" fmla="*/ 29622 h 115260"/>
              <a:gd name="connsiteX25" fmla="*/ 1395920 w 1460580"/>
              <a:gd name="connsiteY25" fmla="*/ 29622 h 115260"/>
              <a:gd name="connsiteX26" fmla="*/ 1395920 w 1460580"/>
              <a:gd name="connsiteY26" fmla="*/ 40341 h 115260"/>
              <a:gd name="connsiteX27" fmla="*/ 1375173 w 1460580"/>
              <a:gd name="connsiteY27" fmla="*/ 28584 h 115260"/>
              <a:gd name="connsiteX28" fmla="*/ 1346589 w 1460580"/>
              <a:gd name="connsiteY28" fmla="*/ 58322 h 115260"/>
              <a:gd name="connsiteX29" fmla="*/ 1375173 w 1460580"/>
              <a:gd name="connsiteY29" fmla="*/ 87368 h 115260"/>
              <a:gd name="connsiteX30" fmla="*/ 1395920 w 1460580"/>
              <a:gd name="connsiteY30" fmla="*/ 75842 h 115260"/>
              <a:gd name="connsiteX31" fmla="*/ 1395920 w 1460580"/>
              <a:gd name="connsiteY31" fmla="*/ 86445 h 115260"/>
              <a:gd name="connsiteX32" fmla="*/ 1314085 w 1460580"/>
              <a:gd name="connsiteY32" fmla="*/ 29622 h 115260"/>
              <a:gd name="connsiteX33" fmla="*/ 1304173 w 1460580"/>
              <a:gd name="connsiteY33" fmla="*/ 29622 h 115260"/>
              <a:gd name="connsiteX34" fmla="*/ 1286192 w 1460580"/>
              <a:gd name="connsiteY34" fmla="*/ 66736 h 115260"/>
              <a:gd name="connsiteX35" fmla="*/ 1267635 w 1460580"/>
              <a:gd name="connsiteY35" fmla="*/ 29622 h 115260"/>
              <a:gd name="connsiteX36" fmla="*/ 1256570 w 1460580"/>
              <a:gd name="connsiteY36" fmla="*/ 29622 h 115260"/>
              <a:gd name="connsiteX37" fmla="*/ 1281121 w 1460580"/>
              <a:gd name="connsiteY37" fmla="*/ 77340 h 115260"/>
              <a:gd name="connsiteX38" fmla="*/ 1262909 w 1460580"/>
              <a:gd name="connsiteY38" fmla="*/ 115261 h 115260"/>
              <a:gd name="connsiteX39" fmla="*/ 1272822 w 1460580"/>
              <a:gd name="connsiteY39" fmla="*/ 115261 h 115260"/>
              <a:gd name="connsiteX40" fmla="*/ 1314085 w 1460580"/>
              <a:gd name="connsiteY40" fmla="*/ 29622 h 115260"/>
              <a:gd name="connsiteX41" fmla="*/ 1236861 w 1460580"/>
              <a:gd name="connsiteY41" fmla="*/ 86445 h 115260"/>
              <a:gd name="connsiteX42" fmla="*/ 1246197 w 1460580"/>
              <a:gd name="connsiteY42" fmla="*/ 86445 h 115260"/>
              <a:gd name="connsiteX43" fmla="*/ 1246197 w 1460580"/>
              <a:gd name="connsiteY43" fmla="*/ 0 h 115260"/>
              <a:gd name="connsiteX44" fmla="*/ 1236861 w 1460580"/>
              <a:gd name="connsiteY44" fmla="*/ 0 h 115260"/>
              <a:gd name="connsiteX45" fmla="*/ 1236861 w 1460580"/>
              <a:gd name="connsiteY45" fmla="*/ 86445 h 115260"/>
              <a:gd name="connsiteX46" fmla="*/ 1208391 w 1460580"/>
              <a:gd name="connsiteY46" fmla="*/ 86445 h 115260"/>
              <a:gd name="connsiteX47" fmla="*/ 1217728 w 1460580"/>
              <a:gd name="connsiteY47" fmla="*/ 86445 h 115260"/>
              <a:gd name="connsiteX48" fmla="*/ 1217728 w 1460580"/>
              <a:gd name="connsiteY48" fmla="*/ 0 h 115260"/>
              <a:gd name="connsiteX49" fmla="*/ 1208391 w 1460580"/>
              <a:gd name="connsiteY49" fmla="*/ 0 h 115260"/>
              <a:gd name="connsiteX50" fmla="*/ 1208391 w 1460580"/>
              <a:gd name="connsiteY50" fmla="*/ 86445 h 115260"/>
              <a:gd name="connsiteX51" fmla="*/ 1159867 w 1460580"/>
              <a:gd name="connsiteY51" fmla="*/ 37460 h 115260"/>
              <a:gd name="connsiteX52" fmla="*/ 1179806 w 1460580"/>
              <a:gd name="connsiteY52" fmla="*/ 58206 h 115260"/>
              <a:gd name="connsiteX53" fmla="*/ 1159867 w 1460580"/>
              <a:gd name="connsiteY53" fmla="*/ 78608 h 115260"/>
              <a:gd name="connsiteX54" fmla="*/ 1140157 w 1460580"/>
              <a:gd name="connsiteY54" fmla="*/ 58206 h 115260"/>
              <a:gd name="connsiteX55" fmla="*/ 1159867 w 1460580"/>
              <a:gd name="connsiteY55" fmla="*/ 37460 h 115260"/>
              <a:gd name="connsiteX56" fmla="*/ 1179806 w 1460580"/>
              <a:gd name="connsiteY56" fmla="*/ 86445 h 115260"/>
              <a:gd name="connsiteX57" fmla="*/ 1189258 w 1460580"/>
              <a:gd name="connsiteY57" fmla="*/ 86445 h 115260"/>
              <a:gd name="connsiteX58" fmla="*/ 1189258 w 1460580"/>
              <a:gd name="connsiteY58" fmla="*/ 29622 h 115260"/>
              <a:gd name="connsiteX59" fmla="*/ 1179806 w 1460580"/>
              <a:gd name="connsiteY59" fmla="*/ 29622 h 115260"/>
              <a:gd name="connsiteX60" fmla="*/ 1179806 w 1460580"/>
              <a:gd name="connsiteY60" fmla="*/ 40341 h 115260"/>
              <a:gd name="connsiteX61" fmla="*/ 1159060 w 1460580"/>
              <a:gd name="connsiteY61" fmla="*/ 28584 h 115260"/>
              <a:gd name="connsiteX62" fmla="*/ 1130475 w 1460580"/>
              <a:gd name="connsiteY62" fmla="*/ 58322 h 115260"/>
              <a:gd name="connsiteX63" fmla="*/ 1159060 w 1460580"/>
              <a:gd name="connsiteY63" fmla="*/ 87368 h 115260"/>
              <a:gd name="connsiteX64" fmla="*/ 1179806 w 1460580"/>
              <a:gd name="connsiteY64" fmla="*/ 75842 h 115260"/>
              <a:gd name="connsiteX65" fmla="*/ 1179806 w 1460580"/>
              <a:gd name="connsiteY65" fmla="*/ 86445 h 115260"/>
              <a:gd name="connsiteX66" fmla="*/ 1081028 w 1460580"/>
              <a:gd name="connsiteY66" fmla="*/ 57976 h 115260"/>
              <a:gd name="connsiteX67" fmla="*/ 1101660 w 1460580"/>
              <a:gd name="connsiteY67" fmla="*/ 37460 h 115260"/>
              <a:gd name="connsiteX68" fmla="*/ 1119295 w 1460580"/>
              <a:gd name="connsiteY68" fmla="*/ 44721 h 115260"/>
              <a:gd name="connsiteX69" fmla="*/ 1119295 w 1460580"/>
              <a:gd name="connsiteY69" fmla="*/ 34347 h 115260"/>
              <a:gd name="connsiteX70" fmla="*/ 1101084 w 1460580"/>
              <a:gd name="connsiteY70" fmla="*/ 28584 h 115260"/>
              <a:gd name="connsiteX71" fmla="*/ 1071347 w 1460580"/>
              <a:gd name="connsiteY71" fmla="*/ 57976 h 115260"/>
              <a:gd name="connsiteX72" fmla="*/ 1100968 w 1460580"/>
              <a:gd name="connsiteY72" fmla="*/ 87368 h 115260"/>
              <a:gd name="connsiteX73" fmla="*/ 1119871 w 1460580"/>
              <a:gd name="connsiteY73" fmla="*/ 82065 h 115260"/>
              <a:gd name="connsiteX74" fmla="*/ 1119871 w 1460580"/>
              <a:gd name="connsiteY74" fmla="*/ 72499 h 115260"/>
              <a:gd name="connsiteX75" fmla="*/ 1101775 w 1460580"/>
              <a:gd name="connsiteY75" fmla="*/ 78608 h 115260"/>
              <a:gd name="connsiteX76" fmla="*/ 1081028 w 1460580"/>
              <a:gd name="connsiteY76" fmla="*/ 57976 h 115260"/>
              <a:gd name="connsiteX77" fmla="*/ 1047257 w 1460580"/>
              <a:gd name="connsiteY77" fmla="*/ 86445 h 115260"/>
              <a:gd name="connsiteX78" fmla="*/ 1056708 w 1460580"/>
              <a:gd name="connsiteY78" fmla="*/ 86445 h 115260"/>
              <a:gd name="connsiteX79" fmla="*/ 1056708 w 1460580"/>
              <a:gd name="connsiteY79" fmla="*/ 29622 h 115260"/>
              <a:gd name="connsiteX80" fmla="*/ 1047257 w 1460580"/>
              <a:gd name="connsiteY80" fmla="*/ 29622 h 115260"/>
              <a:gd name="connsiteX81" fmla="*/ 1047257 w 1460580"/>
              <a:gd name="connsiteY81" fmla="*/ 86445 h 115260"/>
              <a:gd name="connsiteX82" fmla="*/ 1052674 w 1460580"/>
              <a:gd name="connsiteY82" fmla="*/ 18788 h 115260"/>
              <a:gd name="connsiteX83" fmla="*/ 1058783 w 1460580"/>
              <a:gd name="connsiteY83" fmla="*/ 12794 h 115260"/>
              <a:gd name="connsiteX84" fmla="*/ 1052674 w 1460580"/>
              <a:gd name="connsiteY84" fmla="*/ 6570 h 115260"/>
              <a:gd name="connsiteX85" fmla="*/ 1048640 w 1460580"/>
              <a:gd name="connsiteY85" fmla="*/ 7838 h 115260"/>
              <a:gd name="connsiteX86" fmla="*/ 1041840 w 1460580"/>
              <a:gd name="connsiteY86" fmla="*/ 12679 h 115260"/>
              <a:gd name="connsiteX87" fmla="*/ 1048640 w 1460580"/>
              <a:gd name="connsiteY87" fmla="*/ 17404 h 115260"/>
              <a:gd name="connsiteX88" fmla="*/ 1052674 w 1460580"/>
              <a:gd name="connsiteY88" fmla="*/ 18788 h 115260"/>
              <a:gd name="connsiteX89" fmla="*/ 998848 w 1460580"/>
              <a:gd name="connsiteY89" fmla="*/ 37460 h 115260"/>
              <a:gd name="connsiteX90" fmla="*/ 1018787 w 1460580"/>
              <a:gd name="connsiteY90" fmla="*/ 58206 h 115260"/>
              <a:gd name="connsiteX91" fmla="*/ 998848 w 1460580"/>
              <a:gd name="connsiteY91" fmla="*/ 78608 h 115260"/>
              <a:gd name="connsiteX92" fmla="*/ 979138 w 1460580"/>
              <a:gd name="connsiteY92" fmla="*/ 58206 h 115260"/>
              <a:gd name="connsiteX93" fmla="*/ 998848 w 1460580"/>
              <a:gd name="connsiteY93" fmla="*/ 37460 h 115260"/>
              <a:gd name="connsiteX94" fmla="*/ 1018787 w 1460580"/>
              <a:gd name="connsiteY94" fmla="*/ 86445 h 115260"/>
              <a:gd name="connsiteX95" fmla="*/ 1028239 w 1460580"/>
              <a:gd name="connsiteY95" fmla="*/ 86445 h 115260"/>
              <a:gd name="connsiteX96" fmla="*/ 1028239 w 1460580"/>
              <a:gd name="connsiteY96" fmla="*/ 0 h 115260"/>
              <a:gd name="connsiteX97" fmla="*/ 1018787 w 1460580"/>
              <a:gd name="connsiteY97" fmla="*/ 0 h 115260"/>
              <a:gd name="connsiteX98" fmla="*/ 1018787 w 1460580"/>
              <a:gd name="connsiteY98" fmla="*/ 40457 h 115260"/>
              <a:gd name="connsiteX99" fmla="*/ 998041 w 1460580"/>
              <a:gd name="connsiteY99" fmla="*/ 28584 h 115260"/>
              <a:gd name="connsiteX100" fmla="*/ 969456 w 1460580"/>
              <a:gd name="connsiteY100" fmla="*/ 58322 h 115260"/>
              <a:gd name="connsiteX101" fmla="*/ 998041 w 1460580"/>
              <a:gd name="connsiteY101" fmla="*/ 87368 h 115260"/>
              <a:gd name="connsiteX102" fmla="*/ 1018787 w 1460580"/>
              <a:gd name="connsiteY102" fmla="*/ 75726 h 115260"/>
              <a:gd name="connsiteX103" fmla="*/ 1018787 w 1460580"/>
              <a:gd name="connsiteY103" fmla="*/ 86445 h 115260"/>
              <a:gd name="connsiteX104" fmla="*/ 949401 w 1460580"/>
              <a:gd name="connsiteY104" fmla="*/ 57976 h 115260"/>
              <a:gd name="connsiteX105" fmla="*/ 929691 w 1460580"/>
              <a:gd name="connsiteY105" fmla="*/ 78608 h 115260"/>
              <a:gd name="connsiteX106" fmla="*/ 909636 w 1460580"/>
              <a:gd name="connsiteY106" fmla="*/ 57976 h 115260"/>
              <a:gd name="connsiteX107" fmla="*/ 929691 w 1460580"/>
              <a:gd name="connsiteY107" fmla="*/ 37460 h 115260"/>
              <a:gd name="connsiteX108" fmla="*/ 949401 w 1460580"/>
              <a:gd name="connsiteY108" fmla="*/ 57976 h 115260"/>
              <a:gd name="connsiteX109" fmla="*/ 929806 w 1460580"/>
              <a:gd name="connsiteY109" fmla="*/ 87368 h 115260"/>
              <a:gd name="connsiteX110" fmla="*/ 959083 w 1460580"/>
              <a:gd name="connsiteY110" fmla="*/ 57861 h 115260"/>
              <a:gd name="connsiteX111" fmla="*/ 929806 w 1460580"/>
              <a:gd name="connsiteY111" fmla="*/ 28584 h 115260"/>
              <a:gd name="connsiteX112" fmla="*/ 899954 w 1460580"/>
              <a:gd name="connsiteY112" fmla="*/ 57861 h 115260"/>
              <a:gd name="connsiteX113" fmla="*/ 929806 w 1460580"/>
              <a:gd name="connsiteY113" fmla="*/ 87368 h 115260"/>
              <a:gd name="connsiteX114" fmla="*/ 875864 w 1460580"/>
              <a:gd name="connsiteY114" fmla="*/ 86445 h 115260"/>
              <a:gd name="connsiteX115" fmla="*/ 885316 w 1460580"/>
              <a:gd name="connsiteY115" fmla="*/ 86445 h 115260"/>
              <a:gd name="connsiteX116" fmla="*/ 885316 w 1460580"/>
              <a:gd name="connsiteY116" fmla="*/ 29622 h 115260"/>
              <a:gd name="connsiteX117" fmla="*/ 875864 w 1460580"/>
              <a:gd name="connsiteY117" fmla="*/ 29622 h 115260"/>
              <a:gd name="connsiteX118" fmla="*/ 875864 w 1460580"/>
              <a:gd name="connsiteY118" fmla="*/ 86445 h 115260"/>
              <a:gd name="connsiteX119" fmla="*/ 879899 w 1460580"/>
              <a:gd name="connsiteY119" fmla="*/ 18788 h 115260"/>
              <a:gd name="connsiteX120" fmla="*/ 883933 w 1460580"/>
              <a:gd name="connsiteY120" fmla="*/ 17404 h 115260"/>
              <a:gd name="connsiteX121" fmla="*/ 890733 w 1460580"/>
              <a:gd name="connsiteY121" fmla="*/ 12679 h 115260"/>
              <a:gd name="connsiteX122" fmla="*/ 883933 w 1460580"/>
              <a:gd name="connsiteY122" fmla="*/ 7838 h 115260"/>
              <a:gd name="connsiteX123" fmla="*/ 879899 w 1460580"/>
              <a:gd name="connsiteY123" fmla="*/ 6570 h 115260"/>
              <a:gd name="connsiteX124" fmla="*/ 873905 w 1460580"/>
              <a:gd name="connsiteY124" fmla="*/ 12794 h 115260"/>
              <a:gd name="connsiteX125" fmla="*/ 879899 w 1460580"/>
              <a:gd name="connsiteY125" fmla="*/ 18788 h 115260"/>
              <a:gd name="connsiteX126" fmla="*/ 845090 w 1460580"/>
              <a:gd name="connsiteY126" fmla="*/ 59244 h 115260"/>
              <a:gd name="connsiteX127" fmla="*/ 865837 w 1460580"/>
              <a:gd name="connsiteY127" fmla="*/ 39189 h 115260"/>
              <a:gd name="connsiteX128" fmla="*/ 865837 w 1460580"/>
              <a:gd name="connsiteY128" fmla="*/ 28584 h 115260"/>
              <a:gd name="connsiteX129" fmla="*/ 845090 w 1460580"/>
              <a:gd name="connsiteY129" fmla="*/ 42300 h 115260"/>
              <a:gd name="connsiteX130" fmla="*/ 845090 w 1460580"/>
              <a:gd name="connsiteY130" fmla="*/ 29622 h 115260"/>
              <a:gd name="connsiteX131" fmla="*/ 835754 w 1460580"/>
              <a:gd name="connsiteY131" fmla="*/ 29622 h 115260"/>
              <a:gd name="connsiteX132" fmla="*/ 835754 w 1460580"/>
              <a:gd name="connsiteY132" fmla="*/ 86445 h 115260"/>
              <a:gd name="connsiteX133" fmla="*/ 845090 w 1460580"/>
              <a:gd name="connsiteY133" fmla="*/ 86445 h 115260"/>
              <a:gd name="connsiteX134" fmla="*/ 845090 w 1460580"/>
              <a:gd name="connsiteY134" fmla="*/ 59244 h 115260"/>
              <a:gd name="connsiteX135" fmla="*/ 775818 w 1460580"/>
              <a:gd name="connsiteY135" fmla="*/ 54057 h 115260"/>
              <a:gd name="connsiteX136" fmla="*/ 793799 w 1460580"/>
              <a:gd name="connsiteY136" fmla="*/ 37114 h 115260"/>
              <a:gd name="connsiteX137" fmla="*/ 810858 w 1460580"/>
              <a:gd name="connsiteY137" fmla="*/ 54057 h 115260"/>
              <a:gd name="connsiteX138" fmla="*/ 775818 w 1460580"/>
              <a:gd name="connsiteY138" fmla="*/ 54057 h 115260"/>
              <a:gd name="connsiteX139" fmla="*/ 796335 w 1460580"/>
              <a:gd name="connsiteY139" fmla="*/ 87368 h 115260"/>
              <a:gd name="connsiteX140" fmla="*/ 816621 w 1460580"/>
              <a:gd name="connsiteY140" fmla="*/ 81374 h 115260"/>
              <a:gd name="connsiteX141" fmla="*/ 816621 w 1460580"/>
              <a:gd name="connsiteY141" fmla="*/ 72384 h 115260"/>
              <a:gd name="connsiteX142" fmla="*/ 796335 w 1460580"/>
              <a:gd name="connsiteY142" fmla="*/ 78723 h 115260"/>
              <a:gd name="connsiteX143" fmla="*/ 775588 w 1460580"/>
              <a:gd name="connsiteY143" fmla="*/ 61665 h 115260"/>
              <a:gd name="connsiteX144" fmla="*/ 820540 w 1460580"/>
              <a:gd name="connsiteY144" fmla="*/ 61665 h 115260"/>
              <a:gd name="connsiteX145" fmla="*/ 820770 w 1460580"/>
              <a:gd name="connsiteY145" fmla="*/ 56939 h 115260"/>
              <a:gd name="connsiteX146" fmla="*/ 793799 w 1460580"/>
              <a:gd name="connsiteY146" fmla="*/ 28584 h 115260"/>
              <a:gd name="connsiteX147" fmla="*/ 765675 w 1460580"/>
              <a:gd name="connsiteY147" fmla="*/ 58553 h 115260"/>
              <a:gd name="connsiteX148" fmla="*/ 796335 w 1460580"/>
              <a:gd name="connsiteY148" fmla="*/ 87368 h 115260"/>
              <a:gd name="connsiteX149" fmla="*/ 745620 w 1460580"/>
              <a:gd name="connsiteY149" fmla="*/ 57976 h 115260"/>
              <a:gd name="connsiteX150" fmla="*/ 725911 w 1460580"/>
              <a:gd name="connsiteY150" fmla="*/ 78608 h 115260"/>
              <a:gd name="connsiteX151" fmla="*/ 705855 w 1460580"/>
              <a:gd name="connsiteY151" fmla="*/ 57976 h 115260"/>
              <a:gd name="connsiteX152" fmla="*/ 725911 w 1460580"/>
              <a:gd name="connsiteY152" fmla="*/ 37460 h 115260"/>
              <a:gd name="connsiteX153" fmla="*/ 745620 w 1460580"/>
              <a:gd name="connsiteY153" fmla="*/ 57976 h 115260"/>
              <a:gd name="connsiteX154" fmla="*/ 726717 w 1460580"/>
              <a:gd name="connsiteY154" fmla="*/ 87368 h 115260"/>
              <a:gd name="connsiteX155" fmla="*/ 755302 w 1460580"/>
              <a:gd name="connsiteY155" fmla="*/ 57861 h 115260"/>
              <a:gd name="connsiteX156" fmla="*/ 726717 w 1460580"/>
              <a:gd name="connsiteY156" fmla="*/ 28584 h 115260"/>
              <a:gd name="connsiteX157" fmla="*/ 705855 w 1460580"/>
              <a:gd name="connsiteY157" fmla="*/ 40457 h 115260"/>
              <a:gd name="connsiteX158" fmla="*/ 705855 w 1460580"/>
              <a:gd name="connsiteY158" fmla="*/ 29622 h 115260"/>
              <a:gd name="connsiteX159" fmla="*/ 696519 w 1460580"/>
              <a:gd name="connsiteY159" fmla="*/ 29622 h 115260"/>
              <a:gd name="connsiteX160" fmla="*/ 696519 w 1460580"/>
              <a:gd name="connsiteY160" fmla="*/ 115261 h 115260"/>
              <a:gd name="connsiteX161" fmla="*/ 705855 w 1460580"/>
              <a:gd name="connsiteY161" fmla="*/ 115261 h 115260"/>
              <a:gd name="connsiteX162" fmla="*/ 705855 w 1460580"/>
              <a:gd name="connsiteY162" fmla="*/ 75611 h 115260"/>
              <a:gd name="connsiteX163" fmla="*/ 726717 w 1460580"/>
              <a:gd name="connsiteY163" fmla="*/ 87368 h 115260"/>
              <a:gd name="connsiteX164" fmla="*/ 615376 w 1460580"/>
              <a:gd name="connsiteY164" fmla="*/ 71577 h 115260"/>
              <a:gd name="connsiteX165" fmla="*/ 615376 w 1460580"/>
              <a:gd name="connsiteY165" fmla="*/ 81720 h 115260"/>
              <a:gd name="connsiteX166" fmla="*/ 634624 w 1460580"/>
              <a:gd name="connsiteY166" fmla="*/ 87368 h 115260"/>
              <a:gd name="connsiteX167" fmla="*/ 655717 w 1460580"/>
              <a:gd name="connsiteY167" fmla="*/ 69963 h 115260"/>
              <a:gd name="connsiteX168" fmla="*/ 645113 w 1460580"/>
              <a:gd name="connsiteY168" fmla="*/ 56363 h 115260"/>
              <a:gd name="connsiteX169" fmla="*/ 631627 w 1460580"/>
              <a:gd name="connsiteY169" fmla="*/ 50945 h 115260"/>
              <a:gd name="connsiteX170" fmla="*/ 625519 w 1460580"/>
              <a:gd name="connsiteY170" fmla="*/ 43799 h 115260"/>
              <a:gd name="connsiteX171" fmla="*/ 635892 w 1460580"/>
              <a:gd name="connsiteY171" fmla="*/ 36307 h 115260"/>
              <a:gd name="connsiteX172" fmla="*/ 652951 w 1460580"/>
              <a:gd name="connsiteY172" fmla="*/ 43453 h 115260"/>
              <a:gd name="connsiteX173" fmla="*/ 652951 w 1460580"/>
              <a:gd name="connsiteY173" fmla="*/ 33771 h 115260"/>
              <a:gd name="connsiteX174" fmla="*/ 635777 w 1460580"/>
              <a:gd name="connsiteY174" fmla="*/ 28584 h 115260"/>
              <a:gd name="connsiteX175" fmla="*/ 616183 w 1460580"/>
              <a:gd name="connsiteY175" fmla="*/ 44721 h 115260"/>
              <a:gd name="connsiteX176" fmla="*/ 627017 w 1460580"/>
              <a:gd name="connsiteY176" fmla="*/ 59013 h 115260"/>
              <a:gd name="connsiteX177" fmla="*/ 640387 w 1460580"/>
              <a:gd name="connsiteY177" fmla="*/ 64431 h 115260"/>
              <a:gd name="connsiteX178" fmla="*/ 646266 w 1460580"/>
              <a:gd name="connsiteY178" fmla="*/ 71692 h 115260"/>
              <a:gd name="connsiteX179" fmla="*/ 634855 w 1460580"/>
              <a:gd name="connsiteY179" fmla="*/ 79760 h 115260"/>
              <a:gd name="connsiteX180" fmla="*/ 615376 w 1460580"/>
              <a:gd name="connsiteY180" fmla="*/ 71577 h 115260"/>
              <a:gd name="connsiteX181" fmla="*/ 559705 w 1460580"/>
              <a:gd name="connsiteY181" fmla="*/ 54057 h 115260"/>
              <a:gd name="connsiteX182" fmla="*/ 577686 w 1460580"/>
              <a:gd name="connsiteY182" fmla="*/ 37114 h 115260"/>
              <a:gd name="connsiteX183" fmla="*/ 594744 w 1460580"/>
              <a:gd name="connsiteY183" fmla="*/ 54057 h 115260"/>
              <a:gd name="connsiteX184" fmla="*/ 559705 w 1460580"/>
              <a:gd name="connsiteY184" fmla="*/ 54057 h 115260"/>
              <a:gd name="connsiteX185" fmla="*/ 580221 w 1460580"/>
              <a:gd name="connsiteY185" fmla="*/ 87368 h 115260"/>
              <a:gd name="connsiteX186" fmla="*/ 600507 w 1460580"/>
              <a:gd name="connsiteY186" fmla="*/ 81374 h 115260"/>
              <a:gd name="connsiteX187" fmla="*/ 600507 w 1460580"/>
              <a:gd name="connsiteY187" fmla="*/ 72384 h 115260"/>
              <a:gd name="connsiteX188" fmla="*/ 580221 w 1460580"/>
              <a:gd name="connsiteY188" fmla="*/ 78723 h 115260"/>
              <a:gd name="connsiteX189" fmla="*/ 559475 w 1460580"/>
              <a:gd name="connsiteY189" fmla="*/ 61665 h 115260"/>
              <a:gd name="connsiteX190" fmla="*/ 604426 w 1460580"/>
              <a:gd name="connsiteY190" fmla="*/ 61665 h 115260"/>
              <a:gd name="connsiteX191" fmla="*/ 604657 w 1460580"/>
              <a:gd name="connsiteY191" fmla="*/ 56939 h 115260"/>
              <a:gd name="connsiteX192" fmla="*/ 577686 w 1460580"/>
              <a:gd name="connsiteY192" fmla="*/ 28584 h 115260"/>
              <a:gd name="connsiteX193" fmla="*/ 549562 w 1460580"/>
              <a:gd name="connsiteY193" fmla="*/ 58553 h 115260"/>
              <a:gd name="connsiteX194" fmla="*/ 580221 w 1460580"/>
              <a:gd name="connsiteY194" fmla="*/ 87368 h 115260"/>
              <a:gd name="connsiteX195" fmla="*/ 500115 w 1460580"/>
              <a:gd name="connsiteY195" fmla="*/ 57976 h 115260"/>
              <a:gd name="connsiteX196" fmla="*/ 520747 w 1460580"/>
              <a:gd name="connsiteY196" fmla="*/ 37460 h 115260"/>
              <a:gd name="connsiteX197" fmla="*/ 538382 w 1460580"/>
              <a:gd name="connsiteY197" fmla="*/ 44721 h 115260"/>
              <a:gd name="connsiteX198" fmla="*/ 538382 w 1460580"/>
              <a:gd name="connsiteY198" fmla="*/ 34347 h 115260"/>
              <a:gd name="connsiteX199" fmla="*/ 520171 w 1460580"/>
              <a:gd name="connsiteY199" fmla="*/ 28584 h 115260"/>
              <a:gd name="connsiteX200" fmla="*/ 490433 w 1460580"/>
              <a:gd name="connsiteY200" fmla="*/ 57976 h 115260"/>
              <a:gd name="connsiteX201" fmla="*/ 520055 w 1460580"/>
              <a:gd name="connsiteY201" fmla="*/ 87368 h 115260"/>
              <a:gd name="connsiteX202" fmla="*/ 538958 w 1460580"/>
              <a:gd name="connsiteY202" fmla="*/ 82065 h 115260"/>
              <a:gd name="connsiteX203" fmla="*/ 538958 w 1460580"/>
              <a:gd name="connsiteY203" fmla="*/ 72499 h 115260"/>
              <a:gd name="connsiteX204" fmla="*/ 520862 w 1460580"/>
              <a:gd name="connsiteY204" fmla="*/ 78608 h 115260"/>
              <a:gd name="connsiteX205" fmla="*/ 500115 w 1460580"/>
              <a:gd name="connsiteY205" fmla="*/ 57976 h 115260"/>
              <a:gd name="connsiteX206" fmla="*/ 466344 w 1460580"/>
              <a:gd name="connsiteY206" fmla="*/ 86445 h 115260"/>
              <a:gd name="connsiteX207" fmla="*/ 475795 w 1460580"/>
              <a:gd name="connsiteY207" fmla="*/ 86445 h 115260"/>
              <a:gd name="connsiteX208" fmla="*/ 475795 w 1460580"/>
              <a:gd name="connsiteY208" fmla="*/ 29622 h 115260"/>
              <a:gd name="connsiteX209" fmla="*/ 466344 w 1460580"/>
              <a:gd name="connsiteY209" fmla="*/ 29622 h 115260"/>
              <a:gd name="connsiteX210" fmla="*/ 466344 w 1460580"/>
              <a:gd name="connsiteY210" fmla="*/ 86445 h 115260"/>
              <a:gd name="connsiteX211" fmla="*/ 470378 w 1460580"/>
              <a:gd name="connsiteY211" fmla="*/ 18788 h 115260"/>
              <a:gd name="connsiteX212" fmla="*/ 474412 w 1460580"/>
              <a:gd name="connsiteY212" fmla="*/ 17404 h 115260"/>
              <a:gd name="connsiteX213" fmla="*/ 481213 w 1460580"/>
              <a:gd name="connsiteY213" fmla="*/ 12679 h 115260"/>
              <a:gd name="connsiteX214" fmla="*/ 474412 w 1460580"/>
              <a:gd name="connsiteY214" fmla="*/ 7838 h 115260"/>
              <a:gd name="connsiteX215" fmla="*/ 470378 w 1460580"/>
              <a:gd name="connsiteY215" fmla="*/ 6570 h 115260"/>
              <a:gd name="connsiteX216" fmla="*/ 464385 w 1460580"/>
              <a:gd name="connsiteY216" fmla="*/ 12794 h 115260"/>
              <a:gd name="connsiteX217" fmla="*/ 470378 w 1460580"/>
              <a:gd name="connsiteY217" fmla="*/ 18788 h 115260"/>
              <a:gd name="connsiteX218" fmla="*/ 456086 w 1460580"/>
              <a:gd name="connsiteY218" fmla="*/ 29622 h 115260"/>
              <a:gd name="connsiteX219" fmla="*/ 446058 w 1460580"/>
              <a:gd name="connsiteY219" fmla="*/ 29622 h 115260"/>
              <a:gd name="connsiteX220" fmla="*/ 427732 w 1460580"/>
              <a:gd name="connsiteY220" fmla="*/ 68696 h 115260"/>
              <a:gd name="connsiteX221" fmla="*/ 409175 w 1460580"/>
              <a:gd name="connsiteY221" fmla="*/ 29622 h 115260"/>
              <a:gd name="connsiteX222" fmla="*/ 398225 w 1460580"/>
              <a:gd name="connsiteY222" fmla="*/ 29622 h 115260"/>
              <a:gd name="connsiteX223" fmla="*/ 427271 w 1460580"/>
              <a:gd name="connsiteY223" fmla="*/ 88405 h 115260"/>
              <a:gd name="connsiteX224" fmla="*/ 456086 w 1460580"/>
              <a:gd name="connsiteY224" fmla="*/ 29622 h 115260"/>
              <a:gd name="connsiteX225" fmla="*/ 347049 w 1460580"/>
              <a:gd name="connsiteY225" fmla="*/ 54057 h 115260"/>
              <a:gd name="connsiteX226" fmla="*/ 365030 w 1460580"/>
              <a:gd name="connsiteY226" fmla="*/ 37114 h 115260"/>
              <a:gd name="connsiteX227" fmla="*/ 382089 w 1460580"/>
              <a:gd name="connsiteY227" fmla="*/ 54057 h 115260"/>
              <a:gd name="connsiteX228" fmla="*/ 347049 w 1460580"/>
              <a:gd name="connsiteY228" fmla="*/ 54057 h 115260"/>
              <a:gd name="connsiteX229" fmla="*/ 367566 w 1460580"/>
              <a:gd name="connsiteY229" fmla="*/ 87368 h 115260"/>
              <a:gd name="connsiteX230" fmla="*/ 387852 w 1460580"/>
              <a:gd name="connsiteY230" fmla="*/ 81374 h 115260"/>
              <a:gd name="connsiteX231" fmla="*/ 387852 w 1460580"/>
              <a:gd name="connsiteY231" fmla="*/ 72384 h 115260"/>
              <a:gd name="connsiteX232" fmla="*/ 367566 w 1460580"/>
              <a:gd name="connsiteY232" fmla="*/ 78723 h 115260"/>
              <a:gd name="connsiteX233" fmla="*/ 346819 w 1460580"/>
              <a:gd name="connsiteY233" fmla="*/ 61665 h 115260"/>
              <a:gd name="connsiteX234" fmla="*/ 391770 w 1460580"/>
              <a:gd name="connsiteY234" fmla="*/ 61665 h 115260"/>
              <a:gd name="connsiteX235" fmla="*/ 392001 w 1460580"/>
              <a:gd name="connsiteY235" fmla="*/ 56939 h 115260"/>
              <a:gd name="connsiteX236" fmla="*/ 365030 w 1460580"/>
              <a:gd name="connsiteY236" fmla="*/ 28584 h 115260"/>
              <a:gd name="connsiteX237" fmla="*/ 336907 w 1460580"/>
              <a:gd name="connsiteY237" fmla="*/ 58553 h 115260"/>
              <a:gd name="connsiteX238" fmla="*/ 367566 w 1460580"/>
              <a:gd name="connsiteY238" fmla="*/ 87368 h 115260"/>
              <a:gd name="connsiteX239" fmla="*/ 292762 w 1460580"/>
              <a:gd name="connsiteY239" fmla="*/ 37460 h 115260"/>
              <a:gd name="connsiteX240" fmla="*/ 312702 w 1460580"/>
              <a:gd name="connsiteY240" fmla="*/ 58206 h 115260"/>
              <a:gd name="connsiteX241" fmla="*/ 292762 w 1460580"/>
              <a:gd name="connsiteY241" fmla="*/ 78608 h 115260"/>
              <a:gd name="connsiteX242" fmla="*/ 273052 w 1460580"/>
              <a:gd name="connsiteY242" fmla="*/ 58206 h 115260"/>
              <a:gd name="connsiteX243" fmla="*/ 292762 w 1460580"/>
              <a:gd name="connsiteY243" fmla="*/ 37460 h 115260"/>
              <a:gd name="connsiteX244" fmla="*/ 312702 w 1460580"/>
              <a:gd name="connsiteY244" fmla="*/ 86445 h 115260"/>
              <a:gd name="connsiteX245" fmla="*/ 322153 w 1460580"/>
              <a:gd name="connsiteY245" fmla="*/ 86445 h 115260"/>
              <a:gd name="connsiteX246" fmla="*/ 322153 w 1460580"/>
              <a:gd name="connsiteY246" fmla="*/ 0 h 115260"/>
              <a:gd name="connsiteX247" fmla="*/ 312702 w 1460580"/>
              <a:gd name="connsiteY247" fmla="*/ 0 h 115260"/>
              <a:gd name="connsiteX248" fmla="*/ 312702 w 1460580"/>
              <a:gd name="connsiteY248" fmla="*/ 40457 h 115260"/>
              <a:gd name="connsiteX249" fmla="*/ 291955 w 1460580"/>
              <a:gd name="connsiteY249" fmla="*/ 28584 h 115260"/>
              <a:gd name="connsiteX250" fmla="*/ 263370 w 1460580"/>
              <a:gd name="connsiteY250" fmla="*/ 58322 h 115260"/>
              <a:gd name="connsiteX251" fmla="*/ 291955 w 1460580"/>
              <a:gd name="connsiteY251" fmla="*/ 87368 h 115260"/>
              <a:gd name="connsiteX252" fmla="*/ 312702 w 1460580"/>
              <a:gd name="connsiteY252" fmla="*/ 75726 h 115260"/>
              <a:gd name="connsiteX253" fmla="*/ 312702 w 1460580"/>
              <a:gd name="connsiteY253" fmla="*/ 86445 h 115260"/>
              <a:gd name="connsiteX254" fmla="*/ 210350 w 1460580"/>
              <a:gd name="connsiteY254" fmla="*/ 59244 h 115260"/>
              <a:gd name="connsiteX255" fmla="*/ 231097 w 1460580"/>
              <a:gd name="connsiteY255" fmla="*/ 39189 h 115260"/>
              <a:gd name="connsiteX256" fmla="*/ 231097 w 1460580"/>
              <a:gd name="connsiteY256" fmla="*/ 28584 h 115260"/>
              <a:gd name="connsiteX257" fmla="*/ 210350 w 1460580"/>
              <a:gd name="connsiteY257" fmla="*/ 42300 h 115260"/>
              <a:gd name="connsiteX258" fmla="*/ 210350 w 1460580"/>
              <a:gd name="connsiteY258" fmla="*/ 29622 h 115260"/>
              <a:gd name="connsiteX259" fmla="*/ 201014 w 1460580"/>
              <a:gd name="connsiteY259" fmla="*/ 29622 h 115260"/>
              <a:gd name="connsiteX260" fmla="*/ 201014 w 1460580"/>
              <a:gd name="connsiteY260" fmla="*/ 86445 h 115260"/>
              <a:gd name="connsiteX261" fmla="*/ 210350 w 1460580"/>
              <a:gd name="connsiteY261" fmla="*/ 86445 h 115260"/>
              <a:gd name="connsiteX262" fmla="*/ 210350 w 1460580"/>
              <a:gd name="connsiteY262" fmla="*/ 59244 h 115260"/>
              <a:gd name="connsiteX263" fmla="*/ 174158 w 1460580"/>
              <a:gd name="connsiteY263" fmla="*/ 62356 h 115260"/>
              <a:gd name="connsiteX264" fmla="*/ 158483 w 1460580"/>
              <a:gd name="connsiteY264" fmla="*/ 78608 h 115260"/>
              <a:gd name="connsiteX265" fmla="*/ 142693 w 1460580"/>
              <a:gd name="connsiteY265" fmla="*/ 62356 h 115260"/>
              <a:gd name="connsiteX266" fmla="*/ 142693 w 1460580"/>
              <a:gd name="connsiteY266" fmla="*/ 29622 h 115260"/>
              <a:gd name="connsiteX267" fmla="*/ 133356 w 1460580"/>
              <a:gd name="connsiteY267" fmla="*/ 29622 h 115260"/>
              <a:gd name="connsiteX268" fmla="*/ 133356 w 1460580"/>
              <a:gd name="connsiteY268" fmla="*/ 61434 h 115260"/>
              <a:gd name="connsiteX269" fmla="*/ 158483 w 1460580"/>
              <a:gd name="connsiteY269" fmla="*/ 87368 h 115260"/>
              <a:gd name="connsiteX270" fmla="*/ 183495 w 1460580"/>
              <a:gd name="connsiteY270" fmla="*/ 61434 h 115260"/>
              <a:gd name="connsiteX271" fmla="*/ 183495 w 1460580"/>
              <a:gd name="connsiteY271" fmla="*/ 29622 h 115260"/>
              <a:gd name="connsiteX272" fmla="*/ 174158 w 1460580"/>
              <a:gd name="connsiteY272" fmla="*/ 29622 h 115260"/>
              <a:gd name="connsiteX273" fmla="*/ 174158 w 1460580"/>
              <a:gd name="connsiteY273" fmla="*/ 62356 h 115260"/>
              <a:gd name="connsiteX274" fmla="*/ 110996 w 1460580"/>
              <a:gd name="connsiteY274" fmla="*/ 57976 h 115260"/>
              <a:gd name="connsiteX275" fmla="*/ 91286 w 1460580"/>
              <a:gd name="connsiteY275" fmla="*/ 78608 h 115260"/>
              <a:gd name="connsiteX276" fmla="*/ 71231 w 1460580"/>
              <a:gd name="connsiteY276" fmla="*/ 57976 h 115260"/>
              <a:gd name="connsiteX277" fmla="*/ 91286 w 1460580"/>
              <a:gd name="connsiteY277" fmla="*/ 37460 h 115260"/>
              <a:gd name="connsiteX278" fmla="*/ 110996 w 1460580"/>
              <a:gd name="connsiteY278" fmla="*/ 57976 h 115260"/>
              <a:gd name="connsiteX279" fmla="*/ 91401 w 1460580"/>
              <a:gd name="connsiteY279" fmla="*/ 87368 h 115260"/>
              <a:gd name="connsiteX280" fmla="*/ 120678 w 1460580"/>
              <a:gd name="connsiteY280" fmla="*/ 57861 h 115260"/>
              <a:gd name="connsiteX281" fmla="*/ 91401 w 1460580"/>
              <a:gd name="connsiteY281" fmla="*/ 28584 h 115260"/>
              <a:gd name="connsiteX282" fmla="*/ 61549 w 1460580"/>
              <a:gd name="connsiteY282" fmla="*/ 57861 h 115260"/>
              <a:gd name="connsiteX283" fmla="*/ 91401 w 1460580"/>
              <a:gd name="connsiteY283" fmla="*/ 87368 h 115260"/>
              <a:gd name="connsiteX284" fmla="*/ 57515 w 1460580"/>
              <a:gd name="connsiteY284" fmla="*/ 29622 h 115260"/>
              <a:gd name="connsiteX285" fmla="*/ 47603 w 1460580"/>
              <a:gd name="connsiteY285" fmla="*/ 29622 h 115260"/>
              <a:gd name="connsiteX286" fmla="*/ 29622 w 1460580"/>
              <a:gd name="connsiteY286" fmla="*/ 66736 h 115260"/>
              <a:gd name="connsiteX287" fmla="*/ 11065 w 1460580"/>
              <a:gd name="connsiteY287" fmla="*/ 29622 h 115260"/>
              <a:gd name="connsiteX288" fmla="*/ 0 w 1460580"/>
              <a:gd name="connsiteY288" fmla="*/ 29622 h 115260"/>
              <a:gd name="connsiteX289" fmla="*/ 24551 w 1460580"/>
              <a:gd name="connsiteY289" fmla="*/ 77340 h 115260"/>
              <a:gd name="connsiteX290" fmla="*/ 6339 w 1460580"/>
              <a:gd name="connsiteY290" fmla="*/ 115261 h 115260"/>
              <a:gd name="connsiteX291" fmla="*/ 16252 w 1460580"/>
              <a:gd name="connsiteY291" fmla="*/ 115261 h 115260"/>
              <a:gd name="connsiteX292" fmla="*/ 57515 w 1460580"/>
              <a:gd name="connsiteY292" fmla="*/ 29622 h 1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460580" h="115260">
                <a:moveTo>
                  <a:pt x="1420240" y="71577"/>
                </a:moveTo>
                <a:lnTo>
                  <a:pt x="1420240" y="81720"/>
                </a:lnTo>
                <a:cubicBezTo>
                  <a:pt x="1425196" y="85408"/>
                  <a:pt x="1431996" y="87368"/>
                  <a:pt x="1439489" y="87368"/>
                </a:cubicBezTo>
                <a:cubicBezTo>
                  <a:pt x="1451936" y="87368"/>
                  <a:pt x="1460581" y="80682"/>
                  <a:pt x="1460581" y="69963"/>
                </a:cubicBezTo>
                <a:cubicBezTo>
                  <a:pt x="1460581" y="63855"/>
                  <a:pt x="1457239" y="59475"/>
                  <a:pt x="1449977" y="56363"/>
                </a:cubicBezTo>
                <a:lnTo>
                  <a:pt x="1436492" y="50945"/>
                </a:lnTo>
                <a:cubicBezTo>
                  <a:pt x="1431996" y="49216"/>
                  <a:pt x="1430383" y="47142"/>
                  <a:pt x="1430383" y="43799"/>
                </a:cubicBezTo>
                <a:cubicBezTo>
                  <a:pt x="1430383" y="39073"/>
                  <a:pt x="1434647" y="36307"/>
                  <a:pt x="1440756" y="36307"/>
                </a:cubicBezTo>
                <a:cubicBezTo>
                  <a:pt x="1446404" y="36307"/>
                  <a:pt x="1452628" y="38958"/>
                  <a:pt x="1457815" y="43453"/>
                </a:cubicBezTo>
                <a:lnTo>
                  <a:pt x="1457815" y="33771"/>
                </a:lnTo>
                <a:cubicBezTo>
                  <a:pt x="1453435" y="30429"/>
                  <a:pt x="1447211" y="28584"/>
                  <a:pt x="1440641" y="28584"/>
                </a:cubicBezTo>
                <a:cubicBezTo>
                  <a:pt x="1429000" y="28584"/>
                  <a:pt x="1421047" y="34809"/>
                  <a:pt x="1421047" y="44721"/>
                </a:cubicBezTo>
                <a:cubicBezTo>
                  <a:pt x="1421047" y="51983"/>
                  <a:pt x="1424850" y="56016"/>
                  <a:pt x="1431881" y="59013"/>
                </a:cubicBezTo>
                <a:lnTo>
                  <a:pt x="1445252" y="64431"/>
                </a:lnTo>
                <a:cubicBezTo>
                  <a:pt x="1449516" y="66159"/>
                  <a:pt x="1451130" y="68580"/>
                  <a:pt x="1451130" y="71692"/>
                </a:cubicBezTo>
                <a:cubicBezTo>
                  <a:pt x="1451130" y="76879"/>
                  <a:pt x="1446404" y="79760"/>
                  <a:pt x="1439719" y="79760"/>
                </a:cubicBezTo>
                <a:cubicBezTo>
                  <a:pt x="1433034" y="79760"/>
                  <a:pt x="1426349" y="77225"/>
                  <a:pt x="1420240" y="71577"/>
                </a:cubicBezTo>
                <a:moveTo>
                  <a:pt x="1375980" y="37460"/>
                </a:moveTo>
                <a:cubicBezTo>
                  <a:pt x="1387621" y="37460"/>
                  <a:pt x="1395920" y="46220"/>
                  <a:pt x="1395920" y="58206"/>
                </a:cubicBezTo>
                <a:cubicBezTo>
                  <a:pt x="1395920" y="70194"/>
                  <a:pt x="1387621" y="78608"/>
                  <a:pt x="1375980" y="78608"/>
                </a:cubicBezTo>
                <a:cubicBezTo>
                  <a:pt x="1364339" y="78608"/>
                  <a:pt x="1356270" y="69963"/>
                  <a:pt x="1356270" y="58206"/>
                </a:cubicBezTo>
                <a:cubicBezTo>
                  <a:pt x="1356270" y="46450"/>
                  <a:pt x="1364569" y="37460"/>
                  <a:pt x="1375980" y="37460"/>
                </a:cubicBezTo>
                <a:moveTo>
                  <a:pt x="1395920" y="86445"/>
                </a:moveTo>
                <a:lnTo>
                  <a:pt x="1405371" y="86445"/>
                </a:lnTo>
                <a:lnTo>
                  <a:pt x="1405371" y="29622"/>
                </a:lnTo>
                <a:lnTo>
                  <a:pt x="1395920" y="29622"/>
                </a:lnTo>
                <a:lnTo>
                  <a:pt x="1395920" y="40341"/>
                </a:lnTo>
                <a:cubicBezTo>
                  <a:pt x="1391655" y="33080"/>
                  <a:pt x="1384164" y="28584"/>
                  <a:pt x="1375173" y="28584"/>
                </a:cubicBezTo>
                <a:cubicBezTo>
                  <a:pt x="1358460" y="28584"/>
                  <a:pt x="1346589" y="41148"/>
                  <a:pt x="1346589" y="58322"/>
                </a:cubicBezTo>
                <a:cubicBezTo>
                  <a:pt x="1346589" y="75495"/>
                  <a:pt x="1358460" y="87368"/>
                  <a:pt x="1375173" y="87368"/>
                </a:cubicBezTo>
                <a:cubicBezTo>
                  <a:pt x="1384164" y="87368"/>
                  <a:pt x="1391655" y="82988"/>
                  <a:pt x="1395920" y="75842"/>
                </a:cubicBezTo>
                <a:lnTo>
                  <a:pt x="1395920" y="86445"/>
                </a:lnTo>
                <a:close/>
                <a:moveTo>
                  <a:pt x="1314085" y="29622"/>
                </a:moveTo>
                <a:lnTo>
                  <a:pt x="1304173" y="29622"/>
                </a:lnTo>
                <a:lnTo>
                  <a:pt x="1286192" y="66736"/>
                </a:lnTo>
                <a:lnTo>
                  <a:pt x="1267635" y="29622"/>
                </a:lnTo>
                <a:lnTo>
                  <a:pt x="1256570" y="29622"/>
                </a:lnTo>
                <a:lnTo>
                  <a:pt x="1281121" y="77340"/>
                </a:lnTo>
                <a:lnTo>
                  <a:pt x="1262909" y="115261"/>
                </a:lnTo>
                <a:lnTo>
                  <a:pt x="1272822" y="115261"/>
                </a:lnTo>
                <a:lnTo>
                  <a:pt x="1314085" y="29622"/>
                </a:lnTo>
                <a:close/>
                <a:moveTo>
                  <a:pt x="1236861" y="86445"/>
                </a:moveTo>
                <a:lnTo>
                  <a:pt x="1246197" y="86445"/>
                </a:lnTo>
                <a:lnTo>
                  <a:pt x="1246197" y="0"/>
                </a:lnTo>
                <a:lnTo>
                  <a:pt x="1236861" y="0"/>
                </a:lnTo>
                <a:lnTo>
                  <a:pt x="1236861" y="86445"/>
                </a:lnTo>
                <a:close/>
                <a:moveTo>
                  <a:pt x="1208391" y="86445"/>
                </a:moveTo>
                <a:lnTo>
                  <a:pt x="1217728" y="86445"/>
                </a:lnTo>
                <a:lnTo>
                  <a:pt x="1217728" y="0"/>
                </a:lnTo>
                <a:lnTo>
                  <a:pt x="1208391" y="0"/>
                </a:lnTo>
                <a:lnTo>
                  <a:pt x="1208391" y="86445"/>
                </a:lnTo>
                <a:close/>
                <a:moveTo>
                  <a:pt x="1159867" y="37460"/>
                </a:moveTo>
                <a:cubicBezTo>
                  <a:pt x="1171508" y="37460"/>
                  <a:pt x="1179806" y="46220"/>
                  <a:pt x="1179806" y="58206"/>
                </a:cubicBezTo>
                <a:cubicBezTo>
                  <a:pt x="1179806" y="70194"/>
                  <a:pt x="1171508" y="78608"/>
                  <a:pt x="1159867" y="78608"/>
                </a:cubicBezTo>
                <a:cubicBezTo>
                  <a:pt x="1148225" y="78608"/>
                  <a:pt x="1140157" y="69963"/>
                  <a:pt x="1140157" y="58206"/>
                </a:cubicBezTo>
                <a:cubicBezTo>
                  <a:pt x="1140157" y="46450"/>
                  <a:pt x="1148456" y="37460"/>
                  <a:pt x="1159867" y="37460"/>
                </a:cubicBezTo>
                <a:moveTo>
                  <a:pt x="1179806" y="86445"/>
                </a:moveTo>
                <a:lnTo>
                  <a:pt x="1189258" y="86445"/>
                </a:lnTo>
                <a:lnTo>
                  <a:pt x="1189258" y="29622"/>
                </a:lnTo>
                <a:lnTo>
                  <a:pt x="1179806" y="29622"/>
                </a:lnTo>
                <a:lnTo>
                  <a:pt x="1179806" y="40341"/>
                </a:lnTo>
                <a:cubicBezTo>
                  <a:pt x="1175542" y="33080"/>
                  <a:pt x="1168050" y="28584"/>
                  <a:pt x="1159060" y="28584"/>
                </a:cubicBezTo>
                <a:cubicBezTo>
                  <a:pt x="1142347" y="28584"/>
                  <a:pt x="1130475" y="41148"/>
                  <a:pt x="1130475" y="58322"/>
                </a:cubicBezTo>
                <a:cubicBezTo>
                  <a:pt x="1130475" y="75495"/>
                  <a:pt x="1142347" y="87368"/>
                  <a:pt x="1159060" y="87368"/>
                </a:cubicBezTo>
                <a:cubicBezTo>
                  <a:pt x="1168050" y="87368"/>
                  <a:pt x="1175542" y="82988"/>
                  <a:pt x="1179806" y="75842"/>
                </a:cubicBezTo>
                <a:lnTo>
                  <a:pt x="1179806" y="86445"/>
                </a:lnTo>
                <a:close/>
                <a:moveTo>
                  <a:pt x="1081028" y="57976"/>
                </a:moveTo>
                <a:cubicBezTo>
                  <a:pt x="1081028" y="45873"/>
                  <a:pt x="1089558" y="37460"/>
                  <a:pt x="1101660" y="37460"/>
                </a:cubicBezTo>
                <a:cubicBezTo>
                  <a:pt x="1108691" y="37460"/>
                  <a:pt x="1114800" y="39996"/>
                  <a:pt x="1119295" y="44721"/>
                </a:cubicBezTo>
                <a:lnTo>
                  <a:pt x="1119295" y="34347"/>
                </a:lnTo>
                <a:cubicBezTo>
                  <a:pt x="1114339" y="30544"/>
                  <a:pt x="1107999" y="28584"/>
                  <a:pt x="1101084" y="28584"/>
                </a:cubicBezTo>
                <a:cubicBezTo>
                  <a:pt x="1083795" y="28584"/>
                  <a:pt x="1071347" y="40687"/>
                  <a:pt x="1071347" y="57976"/>
                </a:cubicBezTo>
                <a:cubicBezTo>
                  <a:pt x="1071347" y="75265"/>
                  <a:pt x="1083449" y="87368"/>
                  <a:pt x="1100968" y="87368"/>
                </a:cubicBezTo>
                <a:cubicBezTo>
                  <a:pt x="1107769" y="87368"/>
                  <a:pt x="1114339" y="85754"/>
                  <a:pt x="1119871" y="82065"/>
                </a:cubicBezTo>
                <a:lnTo>
                  <a:pt x="1119871" y="72499"/>
                </a:lnTo>
                <a:cubicBezTo>
                  <a:pt x="1114915" y="76764"/>
                  <a:pt x="1108691" y="78608"/>
                  <a:pt x="1101775" y="78608"/>
                </a:cubicBezTo>
                <a:cubicBezTo>
                  <a:pt x="1089673" y="78608"/>
                  <a:pt x="1081028" y="69963"/>
                  <a:pt x="1081028" y="57976"/>
                </a:cubicBezTo>
                <a:moveTo>
                  <a:pt x="1047257" y="86445"/>
                </a:moveTo>
                <a:lnTo>
                  <a:pt x="1056708" y="86445"/>
                </a:lnTo>
                <a:lnTo>
                  <a:pt x="1056708" y="29622"/>
                </a:lnTo>
                <a:lnTo>
                  <a:pt x="1047257" y="29622"/>
                </a:lnTo>
                <a:lnTo>
                  <a:pt x="1047257" y="86445"/>
                </a:lnTo>
                <a:close/>
                <a:moveTo>
                  <a:pt x="1052674" y="18788"/>
                </a:moveTo>
                <a:cubicBezTo>
                  <a:pt x="1056017" y="18788"/>
                  <a:pt x="1058783" y="16137"/>
                  <a:pt x="1058783" y="12794"/>
                </a:cubicBezTo>
                <a:cubicBezTo>
                  <a:pt x="1058783" y="9451"/>
                  <a:pt x="1056017" y="6570"/>
                  <a:pt x="1052674" y="6570"/>
                </a:cubicBezTo>
                <a:cubicBezTo>
                  <a:pt x="1051176" y="6570"/>
                  <a:pt x="1049908" y="6916"/>
                  <a:pt x="1048640" y="7838"/>
                </a:cubicBezTo>
                <a:lnTo>
                  <a:pt x="1041840" y="12679"/>
                </a:lnTo>
                <a:lnTo>
                  <a:pt x="1048640" y="17404"/>
                </a:lnTo>
                <a:cubicBezTo>
                  <a:pt x="1049908" y="18327"/>
                  <a:pt x="1051176" y="18788"/>
                  <a:pt x="1052674" y="18788"/>
                </a:cubicBezTo>
                <a:moveTo>
                  <a:pt x="998848" y="37460"/>
                </a:moveTo>
                <a:cubicBezTo>
                  <a:pt x="1010489" y="37460"/>
                  <a:pt x="1018787" y="46220"/>
                  <a:pt x="1018787" y="58206"/>
                </a:cubicBezTo>
                <a:cubicBezTo>
                  <a:pt x="1018787" y="70194"/>
                  <a:pt x="1010489" y="78608"/>
                  <a:pt x="998848" y="78608"/>
                </a:cubicBezTo>
                <a:cubicBezTo>
                  <a:pt x="987206" y="78608"/>
                  <a:pt x="979138" y="69963"/>
                  <a:pt x="979138" y="58206"/>
                </a:cubicBezTo>
                <a:cubicBezTo>
                  <a:pt x="979138" y="46450"/>
                  <a:pt x="987437" y="37460"/>
                  <a:pt x="998848" y="37460"/>
                </a:cubicBezTo>
                <a:moveTo>
                  <a:pt x="1018787" y="86445"/>
                </a:moveTo>
                <a:lnTo>
                  <a:pt x="1028239" y="86445"/>
                </a:lnTo>
                <a:lnTo>
                  <a:pt x="1028239" y="0"/>
                </a:lnTo>
                <a:lnTo>
                  <a:pt x="1018787" y="0"/>
                </a:lnTo>
                <a:lnTo>
                  <a:pt x="1018787" y="40457"/>
                </a:lnTo>
                <a:cubicBezTo>
                  <a:pt x="1014523" y="33080"/>
                  <a:pt x="1007146" y="28584"/>
                  <a:pt x="998041" y="28584"/>
                </a:cubicBezTo>
                <a:cubicBezTo>
                  <a:pt x="981328" y="28584"/>
                  <a:pt x="969456" y="41148"/>
                  <a:pt x="969456" y="58322"/>
                </a:cubicBezTo>
                <a:cubicBezTo>
                  <a:pt x="969456" y="75495"/>
                  <a:pt x="981328" y="87368"/>
                  <a:pt x="998041" y="87368"/>
                </a:cubicBezTo>
                <a:cubicBezTo>
                  <a:pt x="1007146" y="87368"/>
                  <a:pt x="1014523" y="82872"/>
                  <a:pt x="1018787" y="75726"/>
                </a:cubicBezTo>
                <a:lnTo>
                  <a:pt x="1018787" y="86445"/>
                </a:lnTo>
                <a:close/>
                <a:moveTo>
                  <a:pt x="949401" y="57976"/>
                </a:moveTo>
                <a:cubicBezTo>
                  <a:pt x="949401" y="69963"/>
                  <a:pt x="941217" y="78608"/>
                  <a:pt x="929691" y="78608"/>
                </a:cubicBezTo>
                <a:cubicBezTo>
                  <a:pt x="918165" y="78608"/>
                  <a:pt x="909636" y="69963"/>
                  <a:pt x="909636" y="57976"/>
                </a:cubicBezTo>
                <a:cubicBezTo>
                  <a:pt x="909636" y="45989"/>
                  <a:pt x="917935" y="37460"/>
                  <a:pt x="929691" y="37460"/>
                </a:cubicBezTo>
                <a:cubicBezTo>
                  <a:pt x="941448" y="37460"/>
                  <a:pt x="949401" y="46104"/>
                  <a:pt x="949401" y="57976"/>
                </a:cubicBezTo>
                <a:moveTo>
                  <a:pt x="929806" y="87368"/>
                </a:moveTo>
                <a:cubicBezTo>
                  <a:pt x="946865" y="87368"/>
                  <a:pt x="959083" y="75035"/>
                  <a:pt x="959083" y="57861"/>
                </a:cubicBezTo>
                <a:cubicBezTo>
                  <a:pt x="959083" y="40687"/>
                  <a:pt x="946865" y="28584"/>
                  <a:pt x="929806" y="28584"/>
                </a:cubicBezTo>
                <a:cubicBezTo>
                  <a:pt x="912748" y="28584"/>
                  <a:pt x="899954" y="40917"/>
                  <a:pt x="899954" y="57861"/>
                </a:cubicBezTo>
                <a:cubicBezTo>
                  <a:pt x="899954" y="74804"/>
                  <a:pt x="912517" y="87368"/>
                  <a:pt x="929806" y="87368"/>
                </a:cubicBezTo>
                <a:moveTo>
                  <a:pt x="875864" y="86445"/>
                </a:moveTo>
                <a:lnTo>
                  <a:pt x="885316" y="86445"/>
                </a:lnTo>
                <a:lnTo>
                  <a:pt x="885316" y="29622"/>
                </a:lnTo>
                <a:lnTo>
                  <a:pt x="875864" y="29622"/>
                </a:lnTo>
                <a:lnTo>
                  <a:pt x="875864" y="86445"/>
                </a:lnTo>
                <a:close/>
                <a:moveTo>
                  <a:pt x="879899" y="18788"/>
                </a:moveTo>
                <a:cubicBezTo>
                  <a:pt x="881397" y="18788"/>
                  <a:pt x="882665" y="18327"/>
                  <a:pt x="883933" y="17404"/>
                </a:cubicBezTo>
                <a:lnTo>
                  <a:pt x="890733" y="12679"/>
                </a:lnTo>
                <a:lnTo>
                  <a:pt x="883933" y="7838"/>
                </a:lnTo>
                <a:cubicBezTo>
                  <a:pt x="882665" y="6916"/>
                  <a:pt x="881397" y="6570"/>
                  <a:pt x="879899" y="6570"/>
                </a:cubicBezTo>
                <a:cubicBezTo>
                  <a:pt x="876556" y="6570"/>
                  <a:pt x="873905" y="9336"/>
                  <a:pt x="873905" y="12794"/>
                </a:cubicBezTo>
                <a:cubicBezTo>
                  <a:pt x="873905" y="16252"/>
                  <a:pt x="876556" y="18788"/>
                  <a:pt x="879899" y="18788"/>
                </a:cubicBezTo>
                <a:moveTo>
                  <a:pt x="845090" y="59244"/>
                </a:moveTo>
                <a:cubicBezTo>
                  <a:pt x="845090" y="45297"/>
                  <a:pt x="854541" y="37690"/>
                  <a:pt x="865837" y="39189"/>
                </a:cubicBezTo>
                <a:lnTo>
                  <a:pt x="865837" y="28584"/>
                </a:lnTo>
                <a:cubicBezTo>
                  <a:pt x="856731" y="28584"/>
                  <a:pt x="849355" y="33656"/>
                  <a:pt x="845090" y="42300"/>
                </a:cubicBezTo>
                <a:lnTo>
                  <a:pt x="845090" y="29622"/>
                </a:lnTo>
                <a:lnTo>
                  <a:pt x="835754" y="29622"/>
                </a:lnTo>
                <a:lnTo>
                  <a:pt x="835754" y="86445"/>
                </a:lnTo>
                <a:lnTo>
                  <a:pt x="845090" y="86445"/>
                </a:lnTo>
                <a:lnTo>
                  <a:pt x="845090" y="59244"/>
                </a:lnTo>
                <a:close/>
                <a:moveTo>
                  <a:pt x="775818" y="54057"/>
                </a:moveTo>
                <a:cubicBezTo>
                  <a:pt x="777202" y="44376"/>
                  <a:pt x="783426" y="37114"/>
                  <a:pt x="793799" y="37114"/>
                </a:cubicBezTo>
                <a:cubicBezTo>
                  <a:pt x="804172" y="37114"/>
                  <a:pt x="810051" y="44376"/>
                  <a:pt x="810858" y="54057"/>
                </a:cubicBezTo>
                <a:lnTo>
                  <a:pt x="775818" y="54057"/>
                </a:lnTo>
                <a:close/>
                <a:moveTo>
                  <a:pt x="796335" y="87368"/>
                </a:moveTo>
                <a:cubicBezTo>
                  <a:pt x="803596" y="87368"/>
                  <a:pt x="810512" y="85523"/>
                  <a:pt x="816621" y="81374"/>
                </a:cubicBezTo>
                <a:lnTo>
                  <a:pt x="816621" y="72384"/>
                </a:lnTo>
                <a:cubicBezTo>
                  <a:pt x="810627" y="76649"/>
                  <a:pt x="803596" y="78723"/>
                  <a:pt x="796335" y="78723"/>
                </a:cubicBezTo>
                <a:cubicBezTo>
                  <a:pt x="785039" y="78723"/>
                  <a:pt x="777086" y="71807"/>
                  <a:pt x="775588" y="61665"/>
                </a:cubicBezTo>
                <a:lnTo>
                  <a:pt x="820540" y="61665"/>
                </a:lnTo>
                <a:cubicBezTo>
                  <a:pt x="820655" y="60051"/>
                  <a:pt x="820770" y="58553"/>
                  <a:pt x="820770" y="56939"/>
                </a:cubicBezTo>
                <a:cubicBezTo>
                  <a:pt x="820770" y="40687"/>
                  <a:pt x="810166" y="28584"/>
                  <a:pt x="793799" y="28584"/>
                </a:cubicBezTo>
                <a:cubicBezTo>
                  <a:pt x="776510" y="28584"/>
                  <a:pt x="765675" y="41494"/>
                  <a:pt x="765675" y="58553"/>
                </a:cubicBezTo>
                <a:cubicBezTo>
                  <a:pt x="765675" y="75611"/>
                  <a:pt x="778585" y="87368"/>
                  <a:pt x="796335" y="87368"/>
                </a:cubicBezTo>
                <a:moveTo>
                  <a:pt x="745620" y="57976"/>
                </a:moveTo>
                <a:cubicBezTo>
                  <a:pt x="745620" y="69963"/>
                  <a:pt x="737321" y="78608"/>
                  <a:pt x="725911" y="78608"/>
                </a:cubicBezTo>
                <a:cubicBezTo>
                  <a:pt x="714500" y="78608"/>
                  <a:pt x="705855" y="69963"/>
                  <a:pt x="705855" y="57976"/>
                </a:cubicBezTo>
                <a:cubicBezTo>
                  <a:pt x="705855" y="45989"/>
                  <a:pt x="714269" y="37460"/>
                  <a:pt x="725911" y="37460"/>
                </a:cubicBezTo>
                <a:cubicBezTo>
                  <a:pt x="737552" y="37460"/>
                  <a:pt x="745620" y="46104"/>
                  <a:pt x="745620" y="57976"/>
                </a:cubicBezTo>
                <a:moveTo>
                  <a:pt x="726717" y="87368"/>
                </a:moveTo>
                <a:cubicBezTo>
                  <a:pt x="743200" y="87368"/>
                  <a:pt x="755302" y="75035"/>
                  <a:pt x="755302" y="57861"/>
                </a:cubicBezTo>
                <a:cubicBezTo>
                  <a:pt x="755302" y="40687"/>
                  <a:pt x="743200" y="28584"/>
                  <a:pt x="726717" y="28584"/>
                </a:cubicBezTo>
                <a:cubicBezTo>
                  <a:pt x="717612" y="28584"/>
                  <a:pt x="710120" y="33195"/>
                  <a:pt x="705855" y="40457"/>
                </a:cubicBezTo>
                <a:lnTo>
                  <a:pt x="705855" y="29622"/>
                </a:lnTo>
                <a:lnTo>
                  <a:pt x="696519" y="29622"/>
                </a:lnTo>
                <a:lnTo>
                  <a:pt x="696519" y="115261"/>
                </a:lnTo>
                <a:lnTo>
                  <a:pt x="705855" y="115261"/>
                </a:lnTo>
                <a:lnTo>
                  <a:pt x="705855" y="75611"/>
                </a:lnTo>
                <a:cubicBezTo>
                  <a:pt x="710120" y="82872"/>
                  <a:pt x="717612" y="87368"/>
                  <a:pt x="726717" y="87368"/>
                </a:cubicBezTo>
                <a:moveTo>
                  <a:pt x="615376" y="71577"/>
                </a:moveTo>
                <a:lnTo>
                  <a:pt x="615376" y="81720"/>
                </a:lnTo>
                <a:cubicBezTo>
                  <a:pt x="620332" y="85408"/>
                  <a:pt x="627132" y="87368"/>
                  <a:pt x="634624" y="87368"/>
                </a:cubicBezTo>
                <a:cubicBezTo>
                  <a:pt x="647072" y="87368"/>
                  <a:pt x="655717" y="80682"/>
                  <a:pt x="655717" y="69963"/>
                </a:cubicBezTo>
                <a:cubicBezTo>
                  <a:pt x="655717" y="63855"/>
                  <a:pt x="652375" y="59475"/>
                  <a:pt x="645113" y="56363"/>
                </a:cubicBezTo>
                <a:lnTo>
                  <a:pt x="631627" y="50945"/>
                </a:lnTo>
                <a:cubicBezTo>
                  <a:pt x="627132" y="49216"/>
                  <a:pt x="625519" y="47142"/>
                  <a:pt x="625519" y="43799"/>
                </a:cubicBezTo>
                <a:cubicBezTo>
                  <a:pt x="625519" y="39073"/>
                  <a:pt x="629783" y="36307"/>
                  <a:pt x="635892" y="36307"/>
                </a:cubicBezTo>
                <a:cubicBezTo>
                  <a:pt x="641540" y="36307"/>
                  <a:pt x="647764" y="38958"/>
                  <a:pt x="652951" y="43453"/>
                </a:cubicBezTo>
                <a:lnTo>
                  <a:pt x="652951" y="33771"/>
                </a:lnTo>
                <a:cubicBezTo>
                  <a:pt x="648571" y="30429"/>
                  <a:pt x="642347" y="28584"/>
                  <a:pt x="635777" y="28584"/>
                </a:cubicBezTo>
                <a:cubicBezTo>
                  <a:pt x="624136" y="28584"/>
                  <a:pt x="616183" y="34809"/>
                  <a:pt x="616183" y="44721"/>
                </a:cubicBezTo>
                <a:cubicBezTo>
                  <a:pt x="616183" y="51983"/>
                  <a:pt x="619986" y="56016"/>
                  <a:pt x="627017" y="59013"/>
                </a:cubicBezTo>
                <a:lnTo>
                  <a:pt x="640387" y="64431"/>
                </a:lnTo>
                <a:cubicBezTo>
                  <a:pt x="644652" y="66159"/>
                  <a:pt x="646266" y="68580"/>
                  <a:pt x="646266" y="71692"/>
                </a:cubicBezTo>
                <a:cubicBezTo>
                  <a:pt x="646266" y="76879"/>
                  <a:pt x="641540" y="79760"/>
                  <a:pt x="634855" y="79760"/>
                </a:cubicBezTo>
                <a:cubicBezTo>
                  <a:pt x="628170" y="79760"/>
                  <a:pt x="621484" y="77225"/>
                  <a:pt x="615376" y="71577"/>
                </a:cubicBezTo>
                <a:moveTo>
                  <a:pt x="559705" y="54057"/>
                </a:moveTo>
                <a:cubicBezTo>
                  <a:pt x="561088" y="44376"/>
                  <a:pt x="567312" y="37114"/>
                  <a:pt x="577686" y="37114"/>
                </a:cubicBezTo>
                <a:cubicBezTo>
                  <a:pt x="588059" y="37114"/>
                  <a:pt x="593937" y="44376"/>
                  <a:pt x="594744" y="54057"/>
                </a:cubicBezTo>
                <a:lnTo>
                  <a:pt x="559705" y="54057"/>
                </a:lnTo>
                <a:close/>
                <a:moveTo>
                  <a:pt x="580221" y="87368"/>
                </a:moveTo>
                <a:cubicBezTo>
                  <a:pt x="587483" y="87368"/>
                  <a:pt x="594399" y="85523"/>
                  <a:pt x="600507" y="81374"/>
                </a:cubicBezTo>
                <a:lnTo>
                  <a:pt x="600507" y="72384"/>
                </a:lnTo>
                <a:cubicBezTo>
                  <a:pt x="594514" y="76649"/>
                  <a:pt x="587483" y="78723"/>
                  <a:pt x="580221" y="78723"/>
                </a:cubicBezTo>
                <a:cubicBezTo>
                  <a:pt x="568926" y="78723"/>
                  <a:pt x="560973" y="71807"/>
                  <a:pt x="559475" y="61665"/>
                </a:cubicBezTo>
                <a:lnTo>
                  <a:pt x="604426" y="61665"/>
                </a:lnTo>
                <a:cubicBezTo>
                  <a:pt x="604542" y="60051"/>
                  <a:pt x="604657" y="58553"/>
                  <a:pt x="604657" y="56939"/>
                </a:cubicBezTo>
                <a:cubicBezTo>
                  <a:pt x="604657" y="40687"/>
                  <a:pt x="594053" y="28584"/>
                  <a:pt x="577686" y="28584"/>
                </a:cubicBezTo>
                <a:cubicBezTo>
                  <a:pt x="560397" y="28584"/>
                  <a:pt x="549562" y="41494"/>
                  <a:pt x="549562" y="58553"/>
                </a:cubicBezTo>
                <a:cubicBezTo>
                  <a:pt x="549562" y="75611"/>
                  <a:pt x="562471" y="87368"/>
                  <a:pt x="580221" y="87368"/>
                </a:cubicBezTo>
                <a:moveTo>
                  <a:pt x="500115" y="57976"/>
                </a:moveTo>
                <a:cubicBezTo>
                  <a:pt x="500115" y="45873"/>
                  <a:pt x="508645" y="37460"/>
                  <a:pt x="520747" y="37460"/>
                </a:cubicBezTo>
                <a:cubicBezTo>
                  <a:pt x="527778" y="37460"/>
                  <a:pt x="533887" y="39996"/>
                  <a:pt x="538382" y="44721"/>
                </a:cubicBezTo>
                <a:lnTo>
                  <a:pt x="538382" y="34347"/>
                </a:lnTo>
                <a:cubicBezTo>
                  <a:pt x="533426" y="30544"/>
                  <a:pt x="527086" y="28584"/>
                  <a:pt x="520171" y="28584"/>
                </a:cubicBezTo>
                <a:cubicBezTo>
                  <a:pt x="502882" y="28584"/>
                  <a:pt x="490433" y="40687"/>
                  <a:pt x="490433" y="57976"/>
                </a:cubicBezTo>
                <a:cubicBezTo>
                  <a:pt x="490433" y="75265"/>
                  <a:pt x="502536" y="87368"/>
                  <a:pt x="520055" y="87368"/>
                </a:cubicBezTo>
                <a:cubicBezTo>
                  <a:pt x="526856" y="87368"/>
                  <a:pt x="533426" y="85754"/>
                  <a:pt x="538958" y="82065"/>
                </a:cubicBezTo>
                <a:lnTo>
                  <a:pt x="538958" y="72499"/>
                </a:lnTo>
                <a:cubicBezTo>
                  <a:pt x="534002" y="76764"/>
                  <a:pt x="527778" y="78608"/>
                  <a:pt x="520862" y="78608"/>
                </a:cubicBezTo>
                <a:cubicBezTo>
                  <a:pt x="508760" y="78608"/>
                  <a:pt x="500115" y="69963"/>
                  <a:pt x="500115" y="57976"/>
                </a:cubicBezTo>
                <a:moveTo>
                  <a:pt x="466344" y="86445"/>
                </a:moveTo>
                <a:lnTo>
                  <a:pt x="475795" y="86445"/>
                </a:lnTo>
                <a:lnTo>
                  <a:pt x="475795" y="29622"/>
                </a:lnTo>
                <a:lnTo>
                  <a:pt x="466344" y="29622"/>
                </a:lnTo>
                <a:lnTo>
                  <a:pt x="466344" y="86445"/>
                </a:lnTo>
                <a:close/>
                <a:moveTo>
                  <a:pt x="470378" y="18788"/>
                </a:moveTo>
                <a:cubicBezTo>
                  <a:pt x="471877" y="18788"/>
                  <a:pt x="473144" y="18327"/>
                  <a:pt x="474412" y="17404"/>
                </a:cubicBezTo>
                <a:lnTo>
                  <a:pt x="481213" y="12679"/>
                </a:lnTo>
                <a:lnTo>
                  <a:pt x="474412" y="7838"/>
                </a:lnTo>
                <a:cubicBezTo>
                  <a:pt x="473144" y="6916"/>
                  <a:pt x="471877" y="6570"/>
                  <a:pt x="470378" y="6570"/>
                </a:cubicBezTo>
                <a:cubicBezTo>
                  <a:pt x="467035" y="6570"/>
                  <a:pt x="464385" y="9336"/>
                  <a:pt x="464385" y="12794"/>
                </a:cubicBezTo>
                <a:cubicBezTo>
                  <a:pt x="464385" y="16252"/>
                  <a:pt x="467035" y="18788"/>
                  <a:pt x="470378" y="18788"/>
                </a:cubicBezTo>
                <a:moveTo>
                  <a:pt x="456086" y="29622"/>
                </a:moveTo>
                <a:lnTo>
                  <a:pt x="446058" y="29622"/>
                </a:lnTo>
                <a:lnTo>
                  <a:pt x="427732" y="68696"/>
                </a:lnTo>
                <a:lnTo>
                  <a:pt x="409175" y="29622"/>
                </a:lnTo>
                <a:lnTo>
                  <a:pt x="398225" y="29622"/>
                </a:lnTo>
                <a:lnTo>
                  <a:pt x="427271" y="88405"/>
                </a:lnTo>
                <a:lnTo>
                  <a:pt x="456086" y="29622"/>
                </a:lnTo>
                <a:close/>
                <a:moveTo>
                  <a:pt x="347049" y="54057"/>
                </a:moveTo>
                <a:cubicBezTo>
                  <a:pt x="348433" y="44376"/>
                  <a:pt x="354656" y="37114"/>
                  <a:pt x="365030" y="37114"/>
                </a:cubicBezTo>
                <a:cubicBezTo>
                  <a:pt x="375404" y="37114"/>
                  <a:pt x="381282" y="44376"/>
                  <a:pt x="382089" y="54057"/>
                </a:cubicBezTo>
                <a:lnTo>
                  <a:pt x="347049" y="54057"/>
                </a:lnTo>
                <a:close/>
                <a:moveTo>
                  <a:pt x="367566" y="87368"/>
                </a:moveTo>
                <a:cubicBezTo>
                  <a:pt x="374827" y="87368"/>
                  <a:pt x="381743" y="85523"/>
                  <a:pt x="387852" y="81374"/>
                </a:cubicBezTo>
                <a:lnTo>
                  <a:pt x="387852" y="72384"/>
                </a:lnTo>
                <a:cubicBezTo>
                  <a:pt x="381858" y="76649"/>
                  <a:pt x="374827" y="78723"/>
                  <a:pt x="367566" y="78723"/>
                </a:cubicBezTo>
                <a:cubicBezTo>
                  <a:pt x="356270" y="78723"/>
                  <a:pt x="348317" y="71807"/>
                  <a:pt x="346819" y="61665"/>
                </a:cubicBezTo>
                <a:lnTo>
                  <a:pt x="391770" y="61665"/>
                </a:lnTo>
                <a:cubicBezTo>
                  <a:pt x="391770" y="60051"/>
                  <a:pt x="392001" y="58553"/>
                  <a:pt x="392001" y="56939"/>
                </a:cubicBezTo>
                <a:cubicBezTo>
                  <a:pt x="392001" y="40687"/>
                  <a:pt x="381397" y="28584"/>
                  <a:pt x="365030" y="28584"/>
                </a:cubicBezTo>
                <a:cubicBezTo>
                  <a:pt x="347741" y="28584"/>
                  <a:pt x="336907" y="41494"/>
                  <a:pt x="336907" y="58553"/>
                </a:cubicBezTo>
                <a:cubicBezTo>
                  <a:pt x="336907" y="75611"/>
                  <a:pt x="349816" y="87368"/>
                  <a:pt x="367566" y="87368"/>
                </a:cubicBezTo>
                <a:moveTo>
                  <a:pt x="292762" y="37460"/>
                </a:moveTo>
                <a:cubicBezTo>
                  <a:pt x="304403" y="37460"/>
                  <a:pt x="312702" y="46220"/>
                  <a:pt x="312702" y="58206"/>
                </a:cubicBezTo>
                <a:cubicBezTo>
                  <a:pt x="312702" y="70194"/>
                  <a:pt x="304403" y="78608"/>
                  <a:pt x="292762" y="78608"/>
                </a:cubicBezTo>
                <a:cubicBezTo>
                  <a:pt x="281120" y="78608"/>
                  <a:pt x="273052" y="69963"/>
                  <a:pt x="273052" y="58206"/>
                </a:cubicBezTo>
                <a:cubicBezTo>
                  <a:pt x="273052" y="46450"/>
                  <a:pt x="281351" y="37460"/>
                  <a:pt x="292762" y="37460"/>
                </a:cubicBezTo>
                <a:moveTo>
                  <a:pt x="312702" y="86445"/>
                </a:moveTo>
                <a:lnTo>
                  <a:pt x="322153" y="86445"/>
                </a:lnTo>
                <a:lnTo>
                  <a:pt x="322153" y="0"/>
                </a:lnTo>
                <a:lnTo>
                  <a:pt x="312702" y="0"/>
                </a:lnTo>
                <a:lnTo>
                  <a:pt x="312702" y="40457"/>
                </a:lnTo>
                <a:cubicBezTo>
                  <a:pt x="308437" y="33080"/>
                  <a:pt x="301060" y="28584"/>
                  <a:pt x="291955" y="28584"/>
                </a:cubicBezTo>
                <a:cubicBezTo>
                  <a:pt x="275242" y="28584"/>
                  <a:pt x="263370" y="41148"/>
                  <a:pt x="263370" y="58322"/>
                </a:cubicBezTo>
                <a:cubicBezTo>
                  <a:pt x="263370" y="75495"/>
                  <a:pt x="275242" y="87368"/>
                  <a:pt x="291955" y="87368"/>
                </a:cubicBezTo>
                <a:cubicBezTo>
                  <a:pt x="301060" y="87368"/>
                  <a:pt x="308437" y="82872"/>
                  <a:pt x="312702" y="75726"/>
                </a:cubicBezTo>
                <a:lnTo>
                  <a:pt x="312702" y="86445"/>
                </a:lnTo>
                <a:close/>
                <a:moveTo>
                  <a:pt x="210350" y="59244"/>
                </a:moveTo>
                <a:cubicBezTo>
                  <a:pt x="210350" y="45297"/>
                  <a:pt x="219802" y="37690"/>
                  <a:pt x="231097" y="39189"/>
                </a:cubicBezTo>
                <a:lnTo>
                  <a:pt x="231097" y="28584"/>
                </a:lnTo>
                <a:cubicBezTo>
                  <a:pt x="221992" y="28584"/>
                  <a:pt x="214615" y="33656"/>
                  <a:pt x="210350" y="42300"/>
                </a:cubicBezTo>
                <a:lnTo>
                  <a:pt x="210350" y="29622"/>
                </a:lnTo>
                <a:lnTo>
                  <a:pt x="201014" y="29622"/>
                </a:lnTo>
                <a:lnTo>
                  <a:pt x="201014" y="86445"/>
                </a:lnTo>
                <a:lnTo>
                  <a:pt x="210350" y="86445"/>
                </a:lnTo>
                <a:lnTo>
                  <a:pt x="210350" y="59244"/>
                </a:lnTo>
                <a:close/>
                <a:moveTo>
                  <a:pt x="174158" y="62356"/>
                </a:moveTo>
                <a:cubicBezTo>
                  <a:pt x="174158" y="73191"/>
                  <a:pt x="167819" y="78608"/>
                  <a:pt x="158483" y="78608"/>
                </a:cubicBezTo>
                <a:cubicBezTo>
                  <a:pt x="149147" y="78608"/>
                  <a:pt x="142693" y="73191"/>
                  <a:pt x="142693" y="62356"/>
                </a:cubicBezTo>
                <a:lnTo>
                  <a:pt x="142693" y="29622"/>
                </a:lnTo>
                <a:lnTo>
                  <a:pt x="133356" y="29622"/>
                </a:lnTo>
                <a:lnTo>
                  <a:pt x="133356" y="61434"/>
                </a:lnTo>
                <a:cubicBezTo>
                  <a:pt x="133356" y="77570"/>
                  <a:pt x="143038" y="87368"/>
                  <a:pt x="158483" y="87368"/>
                </a:cubicBezTo>
                <a:cubicBezTo>
                  <a:pt x="173928" y="87368"/>
                  <a:pt x="183495" y="77570"/>
                  <a:pt x="183495" y="61434"/>
                </a:cubicBezTo>
                <a:lnTo>
                  <a:pt x="183495" y="29622"/>
                </a:lnTo>
                <a:lnTo>
                  <a:pt x="174158" y="29622"/>
                </a:lnTo>
                <a:lnTo>
                  <a:pt x="174158" y="62356"/>
                </a:lnTo>
                <a:close/>
                <a:moveTo>
                  <a:pt x="110996" y="57976"/>
                </a:moveTo>
                <a:cubicBezTo>
                  <a:pt x="110996" y="69963"/>
                  <a:pt x="102812" y="78608"/>
                  <a:pt x="91286" y="78608"/>
                </a:cubicBezTo>
                <a:cubicBezTo>
                  <a:pt x="79760" y="78608"/>
                  <a:pt x="71231" y="69963"/>
                  <a:pt x="71231" y="57976"/>
                </a:cubicBezTo>
                <a:cubicBezTo>
                  <a:pt x="71231" y="45989"/>
                  <a:pt x="79530" y="37460"/>
                  <a:pt x="91286" y="37460"/>
                </a:cubicBezTo>
                <a:cubicBezTo>
                  <a:pt x="103043" y="37460"/>
                  <a:pt x="110996" y="46104"/>
                  <a:pt x="110996" y="57976"/>
                </a:cubicBezTo>
                <a:moveTo>
                  <a:pt x="91401" y="87368"/>
                </a:moveTo>
                <a:cubicBezTo>
                  <a:pt x="108460" y="87368"/>
                  <a:pt x="120678" y="75035"/>
                  <a:pt x="120678" y="57861"/>
                </a:cubicBezTo>
                <a:cubicBezTo>
                  <a:pt x="120678" y="40687"/>
                  <a:pt x="108460" y="28584"/>
                  <a:pt x="91401" y="28584"/>
                </a:cubicBezTo>
                <a:cubicBezTo>
                  <a:pt x="74343" y="28584"/>
                  <a:pt x="61549" y="40917"/>
                  <a:pt x="61549" y="57861"/>
                </a:cubicBezTo>
                <a:cubicBezTo>
                  <a:pt x="61549" y="74804"/>
                  <a:pt x="74112" y="87368"/>
                  <a:pt x="91401" y="87368"/>
                </a:cubicBezTo>
                <a:moveTo>
                  <a:pt x="57515" y="29622"/>
                </a:moveTo>
                <a:lnTo>
                  <a:pt x="47603" y="29622"/>
                </a:lnTo>
                <a:lnTo>
                  <a:pt x="29622" y="66736"/>
                </a:lnTo>
                <a:lnTo>
                  <a:pt x="11065" y="29622"/>
                </a:lnTo>
                <a:lnTo>
                  <a:pt x="0" y="29622"/>
                </a:lnTo>
                <a:lnTo>
                  <a:pt x="24551" y="77340"/>
                </a:lnTo>
                <a:lnTo>
                  <a:pt x="6339" y="115261"/>
                </a:lnTo>
                <a:lnTo>
                  <a:pt x="16252" y="115261"/>
                </a:lnTo>
                <a:lnTo>
                  <a:pt x="57515" y="296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2" name="Freeform: Shape 2041">
            <a:extLst>
              <a:ext uri="{FF2B5EF4-FFF2-40B4-BE49-F238E27FC236}">
                <a16:creationId xmlns:a16="http://schemas.microsoft.com/office/drawing/2014/main" id="{3393B3BA-F49C-805A-ABAB-A388018B7AEA}"/>
              </a:ext>
            </a:extLst>
          </p:cNvPr>
          <p:cNvSpPr/>
          <p:nvPr/>
        </p:nvSpPr>
        <p:spPr>
          <a:xfrm>
            <a:off x="4762448" y="12377795"/>
            <a:ext cx="1555094" cy="115260"/>
          </a:xfrm>
          <a:custGeom>
            <a:avLst/>
            <a:gdLst>
              <a:gd name="connsiteX0" fmla="*/ 1545759 w 1555094"/>
              <a:gd name="connsiteY0" fmla="*/ 86445 h 115260"/>
              <a:gd name="connsiteX1" fmla="*/ 1555095 w 1555094"/>
              <a:gd name="connsiteY1" fmla="*/ 86445 h 115260"/>
              <a:gd name="connsiteX2" fmla="*/ 1555095 w 1555094"/>
              <a:gd name="connsiteY2" fmla="*/ 0 h 115260"/>
              <a:gd name="connsiteX3" fmla="*/ 1545759 w 1555094"/>
              <a:gd name="connsiteY3" fmla="*/ 0 h 115260"/>
              <a:gd name="connsiteX4" fmla="*/ 1545759 w 1555094"/>
              <a:gd name="connsiteY4" fmla="*/ 86445 h 115260"/>
              <a:gd name="connsiteX5" fmla="*/ 1517290 w 1555094"/>
              <a:gd name="connsiteY5" fmla="*/ 86445 h 115260"/>
              <a:gd name="connsiteX6" fmla="*/ 1526626 w 1555094"/>
              <a:gd name="connsiteY6" fmla="*/ 86445 h 115260"/>
              <a:gd name="connsiteX7" fmla="*/ 1526626 w 1555094"/>
              <a:gd name="connsiteY7" fmla="*/ 0 h 115260"/>
              <a:gd name="connsiteX8" fmla="*/ 1517290 w 1555094"/>
              <a:gd name="connsiteY8" fmla="*/ 0 h 115260"/>
              <a:gd name="connsiteX9" fmla="*/ 1517290 w 1555094"/>
              <a:gd name="connsiteY9" fmla="*/ 86445 h 115260"/>
              <a:gd name="connsiteX10" fmla="*/ 1468765 w 1555094"/>
              <a:gd name="connsiteY10" fmla="*/ 37460 h 115260"/>
              <a:gd name="connsiteX11" fmla="*/ 1488704 w 1555094"/>
              <a:gd name="connsiteY11" fmla="*/ 58206 h 115260"/>
              <a:gd name="connsiteX12" fmla="*/ 1468765 w 1555094"/>
              <a:gd name="connsiteY12" fmla="*/ 78608 h 115260"/>
              <a:gd name="connsiteX13" fmla="*/ 1449055 w 1555094"/>
              <a:gd name="connsiteY13" fmla="*/ 58206 h 115260"/>
              <a:gd name="connsiteX14" fmla="*/ 1468765 w 1555094"/>
              <a:gd name="connsiteY14" fmla="*/ 37460 h 115260"/>
              <a:gd name="connsiteX15" fmla="*/ 1488704 w 1555094"/>
              <a:gd name="connsiteY15" fmla="*/ 86445 h 115260"/>
              <a:gd name="connsiteX16" fmla="*/ 1498156 w 1555094"/>
              <a:gd name="connsiteY16" fmla="*/ 86445 h 115260"/>
              <a:gd name="connsiteX17" fmla="*/ 1498156 w 1555094"/>
              <a:gd name="connsiteY17" fmla="*/ 29622 h 115260"/>
              <a:gd name="connsiteX18" fmla="*/ 1488704 w 1555094"/>
              <a:gd name="connsiteY18" fmla="*/ 29622 h 115260"/>
              <a:gd name="connsiteX19" fmla="*/ 1488704 w 1555094"/>
              <a:gd name="connsiteY19" fmla="*/ 40341 h 115260"/>
              <a:gd name="connsiteX20" fmla="*/ 1467958 w 1555094"/>
              <a:gd name="connsiteY20" fmla="*/ 28584 h 115260"/>
              <a:gd name="connsiteX21" fmla="*/ 1439373 w 1555094"/>
              <a:gd name="connsiteY21" fmla="*/ 58322 h 115260"/>
              <a:gd name="connsiteX22" fmla="*/ 1467958 w 1555094"/>
              <a:gd name="connsiteY22" fmla="*/ 87368 h 115260"/>
              <a:gd name="connsiteX23" fmla="*/ 1488704 w 1555094"/>
              <a:gd name="connsiteY23" fmla="*/ 75842 h 115260"/>
              <a:gd name="connsiteX24" fmla="*/ 1488704 w 1555094"/>
              <a:gd name="connsiteY24" fmla="*/ 86445 h 115260"/>
              <a:gd name="connsiteX25" fmla="*/ 1431996 w 1555094"/>
              <a:gd name="connsiteY25" fmla="*/ 83448 h 115260"/>
              <a:gd name="connsiteX26" fmla="*/ 1431996 w 1555094"/>
              <a:gd name="connsiteY26" fmla="*/ 74343 h 115260"/>
              <a:gd name="connsiteX27" fmla="*/ 1418742 w 1555094"/>
              <a:gd name="connsiteY27" fmla="*/ 78492 h 115260"/>
              <a:gd name="connsiteX28" fmla="*/ 1407677 w 1555094"/>
              <a:gd name="connsiteY28" fmla="*/ 67428 h 115260"/>
              <a:gd name="connsiteX29" fmla="*/ 1407677 w 1555094"/>
              <a:gd name="connsiteY29" fmla="*/ 38267 h 115260"/>
              <a:gd name="connsiteX30" fmla="*/ 1431190 w 1555094"/>
              <a:gd name="connsiteY30" fmla="*/ 38267 h 115260"/>
              <a:gd name="connsiteX31" fmla="*/ 1431190 w 1555094"/>
              <a:gd name="connsiteY31" fmla="*/ 29622 h 115260"/>
              <a:gd name="connsiteX32" fmla="*/ 1407677 w 1555094"/>
              <a:gd name="connsiteY32" fmla="*/ 29622 h 115260"/>
              <a:gd name="connsiteX33" fmla="*/ 1407677 w 1555094"/>
              <a:gd name="connsiteY33" fmla="*/ 11526 h 115260"/>
              <a:gd name="connsiteX34" fmla="*/ 1398341 w 1555094"/>
              <a:gd name="connsiteY34" fmla="*/ 11526 h 115260"/>
              <a:gd name="connsiteX35" fmla="*/ 1398341 w 1555094"/>
              <a:gd name="connsiteY35" fmla="*/ 66736 h 115260"/>
              <a:gd name="connsiteX36" fmla="*/ 1417820 w 1555094"/>
              <a:gd name="connsiteY36" fmla="*/ 87368 h 115260"/>
              <a:gd name="connsiteX37" fmla="*/ 1431996 w 1555094"/>
              <a:gd name="connsiteY37" fmla="*/ 83448 h 115260"/>
              <a:gd name="connsiteX38" fmla="*/ 1345090 w 1555094"/>
              <a:gd name="connsiteY38" fmla="*/ 71577 h 115260"/>
              <a:gd name="connsiteX39" fmla="*/ 1345090 w 1555094"/>
              <a:gd name="connsiteY39" fmla="*/ 81720 h 115260"/>
              <a:gd name="connsiteX40" fmla="*/ 1364339 w 1555094"/>
              <a:gd name="connsiteY40" fmla="*/ 87368 h 115260"/>
              <a:gd name="connsiteX41" fmla="*/ 1385431 w 1555094"/>
              <a:gd name="connsiteY41" fmla="*/ 69963 h 115260"/>
              <a:gd name="connsiteX42" fmla="*/ 1374827 w 1555094"/>
              <a:gd name="connsiteY42" fmla="*/ 56363 h 115260"/>
              <a:gd name="connsiteX43" fmla="*/ 1361342 w 1555094"/>
              <a:gd name="connsiteY43" fmla="*/ 50945 h 115260"/>
              <a:gd name="connsiteX44" fmla="*/ 1355233 w 1555094"/>
              <a:gd name="connsiteY44" fmla="*/ 43799 h 115260"/>
              <a:gd name="connsiteX45" fmla="*/ 1365606 w 1555094"/>
              <a:gd name="connsiteY45" fmla="*/ 36307 h 115260"/>
              <a:gd name="connsiteX46" fmla="*/ 1382665 w 1555094"/>
              <a:gd name="connsiteY46" fmla="*/ 43453 h 115260"/>
              <a:gd name="connsiteX47" fmla="*/ 1382665 w 1555094"/>
              <a:gd name="connsiteY47" fmla="*/ 33771 h 115260"/>
              <a:gd name="connsiteX48" fmla="*/ 1365491 w 1555094"/>
              <a:gd name="connsiteY48" fmla="*/ 28584 h 115260"/>
              <a:gd name="connsiteX49" fmla="*/ 1345897 w 1555094"/>
              <a:gd name="connsiteY49" fmla="*/ 44721 h 115260"/>
              <a:gd name="connsiteX50" fmla="*/ 1356732 w 1555094"/>
              <a:gd name="connsiteY50" fmla="*/ 59013 h 115260"/>
              <a:gd name="connsiteX51" fmla="*/ 1370102 w 1555094"/>
              <a:gd name="connsiteY51" fmla="*/ 64431 h 115260"/>
              <a:gd name="connsiteX52" fmla="*/ 1375980 w 1555094"/>
              <a:gd name="connsiteY52" fmla="*/ 71692 h 115260"/>
              <a:gd name="connsiteX53" fmla="*/ 1364569 w 1555094"/>
              <a:gd name="connsiteY53" fmla="*/ 79760 h 115260"/>
              <a:gd name="connsiteX54" fmla="*/ 1345090 w 1555094"/>
              <a:gd name="connsiteY54" fmla="*/ 71577 h 115260"/>
              <a:gd name="connsiteX55" fmla="*/ 1289765 w 1555094"/>
              <a:gd name="connsiteY55" fmla="*/ 57976 h 115260"/>
              <a:gd name="connsiteX56" fmla="*/ 1307169 w 1555094"/>
              <a:gd name="connsiteY56" fmla="*/ 37690 h 115260"/>
              <a:gd name="connsiteX57" fmla="*/ 1321923 w 1555094"/>
              <a:gd name="connsiteY57" fmla="*/ 54633 h 115260"/>
              <a:gd name="connsiteX58" fmla="*/ 1321923 w 1555094"/>
              <a:gd name="connsiteY58" fmla="*/ 86445 h 115260"/>
              <a:gd name="connsiteX59" fmla="*/ 1331374 w 1555094"/>
              <a:gd name="connsiteY59" fmla="*/ 86445 h 115260"/>
              <a:gd name="connsiteX60" fmla="*/ 1331374 w 1555094"/>
              <a:gd name="connsiteY60" fmla="*/ 53020 h 115260"/>
              <a:gd name="connsiteX61" fmla="*/ 1309474 w 1555094"/>
              <a:gd name="connsiteY61" fmla="*/ 28584 h 115260"/>
              <a:gd name="connsiteX62" fmla="*/ 1289765 w 1555094"/>
              <a:gd name="connsiteY62" fmla="*/ 40226 h 115260"/>
              <a:gd name="connsiteX63" fmla="*/ 1289765 w 1555094"/>
              <a:gd name="connsiteY63" fmla="*/ 29622 h 115260"/>
              <a:gd name="connsiteX64" fmla="*/ 1280429 w 1555094"/>
              <a:gd name="connsiteY64" fmla="*/ 29622 h 115260"/>
              <a:gd name="connsiteX65" fmla="*/ 1280429 w 1555094"/>
              <a:gd name="connsiteY65" fmla="*/ 86445 h 115260"/>
              <a:gd name="connsiteX66" fmla="*/ 1289765 w 1555094"/>
              <a:gd name="connsiteY66" fmla="*/ 86445 h 115260"/>
              <a:gd name="connsiteX67" fmla="*/ 1289765 w 1555094"/>
              <a:gd name="connsiteY67" fmla="*/ 57976 h 115260"/>
              <a:gd name="connsiteX68" fmla="*/ 1251960 w 1555094"/>
              <a:gd name="connsiteY68" fmla="*/ 86445 h 115260"/>
              <a:gd name="connsiteX69" fmla="*/ 1261411 w 1555094"/>
              <a:gd name="connsiteY69" fmla="*/ 86445 h 115260"/>
              <a:gd name="connsiteX70" fmla="*/ 1261411 w 1555094"/>
              <a:gd name="connsiteY70" fmla="*/ 29622 h 115260"/>
              <a:gd name="connsiteX71" fmla="*/ 1251960 w 1555094"/>
              <a:gd name="connsiteY71" fmla="*/ 29622 h 115260"/>
              <a:gd name="connsiteX72" fmla="*/ 1251960 w 1555094"/>
              <a:gd name="connsiteY72" fmla="*/ 86445 h 115260"/>
              <a:gd name="connsiteX73" fmla="*/ 1255993 w 1555094"/>
              <a:gd name="connsiteY73" fmla="*/ 18788 h 115260"/>
              <a:gd name="connsiteX74" fmla="*/ 1260028 w 1555094"/>
              <a:gd name="connsiteY74" fmla="*/ 17404 h 115260"/>
              <a:gd name="connsiteX75" fmla="*/ 1266828 w 1555094"/>
              <a:gd name="connsiteY75" fmla="*/ 12679 h 115260"/>
              <a:gd name="connsiteX76" fmla="*/ 1260028 w 1555094"/>
              <a:gd name="connsiteY76" fmla="*/ 7838 h 115260"/>
              <a:gd name="connsiteX77" fmla="*/ 1255993 w 1555094"/>
              <a:gd name="connsiteY77" fmla="*/ 6570 h 115260"/>
              <a:gd name="connsiteX78" fmla="*/ 1250000 w 1555094"/>
              <a:gd name="connsiteY78" fmla="*/ 12794 h 115260"/>
              <a:gd name="connsiteX79" fmla="*/ 1255993 w 1555094"/>
              <a:gd name="connsiteY79" fmla="*/ 18788 h 115260"/>
              <a:gd name="connsiteX80" fmla="*/ 1215191 w 1555094"/>
              <a:gd name="connsiteY80" fmla="*/ 29622 h 115260"/>
              <a:gd name="connsiteX81" fmla="*/ 1205279 w 1555094"/>
              <a:gd name="connsiteY81" fmla="*/ 29622 h 115260"/>
              <a:gd name="connsiteX82" fmla="*/ 1187299 w 1555094"/>
              <a:gd name="connsiteY82" fmla="*/ 66736 h 115260"/>
              <a:gd name="connsiteX83" fmla="*/ 1168742 w 1555094"/>
              <a:gd name="connsiteY83" fmla="*/ 29622 h 115260"/>
              <a:gd name="connsiteX84" fmla="*/ 1157677 w 1555094"/>
              <a:gd name="connsiteY84" fmla="*/ 29622 h 115260"/>
              <a:gd name="connsiteX85" fmla="*/ 1182227 w 1555094"/>
              <a:gd name="connsiteY85" fmla="*/ 77340 h 115260"/>
              <a:gd name="connsiteX86" fmla="*/ 1164016 w 1555094"/>
              <a:gd name="connsiteY86" fmla="*/ 115261 h 115260"/>
              <a:gd name="connsiteX87" fmla="*/ 1173928 w 1555094"/>
              <a:gd name="connsiteY87" fmla="*/ 115261 h 115260"/>
              <a:gd name="connsiteX88" fmla="*/ 1215191 w 1555094"/>
              <a:gd name="connsiteY88" fmla="*/ 29622 h 115260"/>
              <a:gd name="connsiteX89" fmla="*/ 1137967 w 1555094"/>
              <a:gd name="connsiteY89" fmla="*/ 86445 h 115260"/>
              <a:gd name="connsiteX90" fmla="*/ 1147303 w 1555094"/>
              <a:gd name="connsiteY90" fmla="*/ 86445 h 115260"/>
              <a:gd name="connsiteX91" fmla="*/ 1147303 w 1555094"/>
              <a:gd name="connsiteY91" fmla="*/ 0 h 115260"/>
              <a:gd name="connsiteX92" fmla="*/ 1137967 w 1555094"/>
              <a:gd name="connsiteY92" fmla="*/ 0 h 115260"/>
              <a:gd name="connsiteX93" fmla="*/ 1137967 w 1555094"/>
              <a:gd name="connsiteY93" fmla="*/ 86445 h 115260"/>
              <a:gd name="connsiteX94" fmla="*/ 1078377 w 1555094"/>
              <a:gd name="connsiteY94" fmla="*/ 57976 h 115260"/>
              <a:gd name="connsiteX95" fmla="*/ 1095782 w 1555094"/>
              <a:gd name="connsiteY95" fmla="*/ 37690 h 115260"/>
              <a:gd name="connsiteX96" fmla="*/ 1110535 w 1555094"/>
              <a:gd name="connsiteY96" fmla="*/ 54633 h 115260"/>
              <a:gd name="connsiteX97" fmla="*/ 1110535 w 1555094"/>
              <a:gd name="connsiteY97" fmla="*/ 86445 h 115260"/>
              <a:gd name="connsiteX98" fmla="*/ 1119986 w 1555094"/>
              <a:gd name="connsiteY98" fmla="*/ 86445 h 115260"/>
              <a:gd name="connsiteX99" fmla="*/ 1119986 w 1555094"/>
              <a:gd name="connsiteY99" fmla="*/ 53020 h 115260"/>
              <a:gd name="connsiteX100" fmla="*/ 1098087 w 1555094"/>
              <a:gd name="connsiteY100" fmla="*/ 28584 h 115260"/>
              <a:gd name="connsiteX101" fmla="*/ 1078377 w 1555094"/>
              <a:gd name="connsiteY101" fmla="*/ 40226 h 115260"/>
              <a:gd name="connsiteX102" fmla="*/ 1078377 w 1555094"/>
              <a:gd name="connsiteY102" fmla="*/ 29622 h 115260"/>
              <a:gd name="connsiteX103" fmla="*/ 1069041 w 1555094"/>
              <a:gd name="connsiteY103" fmla="*/ 29622 h 115260"/>
              <a:gd name="connsiteX104" fmla="*/ 1069041 w 1555094"/>
              <a:gd name="connsiteY104" fmla="*/ 86445 h 115260"/>
              <a:gd name="connsiteX105" fmla="*/ 1078377 w 1555094"/>
              <a:gd name="connsiteY105" fmla="*/ 86445 h 115260"/>
              <a:gd name="connsiteX106" fmla="*/ 1078377 w 1555094"/>
              <a:gd name="connsiteY106" fmla="*/ 57976 h 115260"/>
              <a:gd name="connsiteX107" fmla="*/ 1044606 w 1555094"/>
              <a:gd name="connsiteY107" fmla="*/ 57976 h 115260"/>
              <a:gd name="connsiteX108" fmla="*/ 1024896 w 1555094"/>
              <a:gd name="connsiteY108" fmla="*/ 78608 h 115260"/>
              <a:gd name="connsiteX109" fmla="*/ 1004841 w 1555094"/>
              <a:gd name="connsiteY109" fmla="*/ 57976 h 115260"/>
              <a:gd name="connsiteX110" fmla="*/ 1024896 w 1555094"/>
              <a:gd name="connsiteY110" fmla="*/ 37460 h 115260"/>
              <a:gd name="connsiteX111" fmla="*/ 1044606 w 1555094"/>
              <a:gd name="connsiteY111" fmla="*/ 57976 h 115260"/>
              <a:gd name="connsiteX112" fmla="*/ 1025012 w 1555094"/>
              <a:gd name="connsiteY112" fmla="*/ 87368 h 115260"/>
              <a:gd name="connsiteX113" fmla="*/ 1054288 w 1555094"/>
              <a:gd name="connsiteY113" fmla="*/ 57861 h 115260"/>
              <a:gd name="connsiteX114" fmla="*/ 1025012 w 1555094"/>
              <a:gd name="connsiteY114" fmla="*/ 28584 h 115260"/>
              <a:gd name="connsiteX115" fmla="*/ 995159 w 1555094"/>
              <a:gd name="connsiteY115" fmla="*/ 57861 h 115260"/>
              <a:gd name="connsiteX116" fmla="*/ 1025012 w 1555094"/>
              <a:gd name="connsiteY116" fmla="*/ 87368 h 115260"/>
              <a:gd name="connsiteX117" fmla="*/ 944560 w 1555094"/>
              <a:gd name="connsiteY117" fmla="*/ 86445 h 115260"/>
              <a:gd name="connsiteX118" fmla="*/ 953896 w 1555094"/>
              <a:gd name="connsiteY118" fmla="*/ 86445 h 115260"/>
              <a:gd name="connsiteX119" fmla="*/ 953896 w 1555094"/>
              <a:gd name="connsiteY119" fmla="*/ 0 h 115260"/>
              <a:gd name="connsiteX120" fmla="*/ 944560 w 1555094"/>
              <a:gd name="connsiteY120" fmla="*/ 0 h 115260"/>
              <a:gd name="connsiteX121" fmla="*/ 944560 w 1555094"/>
              <a:gd name="connsiteY121" fmla="*/ 86445 h 115260"/>
              <a:gd name="connsiteX122" fmla="*/ 916091 w 1555094"/>
              <a:gd name="connsiteY122" fmla="*/ 86445 h 115260"/>
              <a:gd name="connsiteX123" fmla="*/ 925427 w 1555094"/>
              <a:gd name="connsiteY123" fmla="*/ 86445 h 115260"/>
              <a:gd name="connsiteX124" fmla="*/ 925427 w 1555094"/>
              <a:gd name="connsiteY124" fmla="*/ 0 h 115260"/>
              <a:gd name="connsiteX125" fmla="*/ 916091 w 1555094"/>
              <a:gd name="connsiteY125" fmla="*/ 0 h 115260"/>
              <a:gd name="connsiteX126" fmla="*/ 916091 w 1555094"/>
              <a:gd name="connsiteY126" fmla="*/ 86445 h 115260"/>
              <a:gd name="connsiteX127" fmla="*/ 887621 w 1555094"/>
              <a:gd name="connsiteY127" fmla="*/ 86445 h 115260"/>
              <a:gd name="connsiteX128" fmla="*/ 897072 w 1555094"/>
              <a:gd name="connsiteY128" fmla="*/ 86445 h 115260"/>
              <a:gd name="connsiteX129" fmla="*/ 897072 w 1555094"/>
              <a:gd name="connsiteY129" fmla="*/ 29622 h 115260"/>
              <a:gd name="connsiteX130" fmla="*/ 887621 w 1555094"/>
              <a:gd name="connsiteY130" fmla="*/ 29622 h 115260"/>
              <a:gd name="connsiteX131" fmla="*/ 887621 w 1555094"/>
              <a:gd name="connsiteY131" fmla="*/ 86445 h 115260"/>
              <a:gd name="connsiteX132" fmla="*/ 891655 w 1555094"/>
              <a:gd name="connsiteY132" fmla="*/ 18788 h 115260"/>
              <a:gd name="connsiteX133" fmla="*/ 895689 w 1555094"/>
              <a:gd name="connsiteY133" fmla="*/ 17404 h 115260"/>
              <a:gd name="connsiteX134" fmla="*/ 902490 w 1555094"/>
              <a:gd name="connsiteY134" fmla="*/ 12679 h 115260"/>
              <a:gd name="connsiteX135" fmla="*/ 895689 w 1555094"/>
              <a:gd name="connsiteY135" fmla="*/ 7838 h 115260"/>
              <a:gd name="connsiteX136" fmla="*/ 891655 w 1555094"/>
              <a:gd name="connsiteY136" fmla="*/ 6570 h 115260"/>
              <a:gd name="connsiteX137" fmla="*/ 885662 w 1555094"/>
              <a:gd name="connsiteY137" fmla="*/ 12794 h 115260"/>
              <a:gd name="connsiteX138" fmla="*/ 891655 w 1555094"/>
              <a:gd name="connsiteY138" fmla="*/ 18788 h 115260"/>
              <a:gd name="connsiteX139" fmla="*/ 877133 w 1555094"/>
              <a:gd name="connsiteY139" fmla="*/ 29622 h 115260"/>
              <a:gd name="connsiteX140" fmla="*/ 867220 w 1555094"/>
              <a:gd name="connsiteY140" fmla="*/ 29622 h 115260"/>
              <a:gd name="connsiteX141" fmla="*/ 851314 w 1555094"/>
              <a:gd name="connsiteY141" fmla="*/ 67773 h 115260"/>
              <a:gd name="connsiteX142" fmla="*/ 831950 w 1555094"/>
              <a:gd name="connsiteY142" fmla="*/ 27663 h 115260"/>
              <a:gd name="connsiteX143" fmla="*/ 812471 w 1555094"/>
              <a:gd name="connsiteY143" fmla="*/ 67889 h 115260"/>
              <a:gd name="connsiteX144" fmla="*/ 796565 w 1555094"/>
              <a:gd name="connsiteY144" fmla="*/ 29622 h 115260"/>
              <a:gd name="connsiteX145" fmla="*/ 785846 w 1555094"/>
              <a:gd name="connsiteY145" fmla="*/ 29622 h 115260"/>
              <a:gd name="connsiteX146" fmla="*/ 811434 w 1555094"/>
              <a:gd name="connsiteY146" fmla="*/ 88405 h 115260"/>
              <a:gd name="connsiteX147" fmla="*/ 832066 w 1555094"/>
              <a:gd name="connsiteY147" fmla="*/ 46220 h 115260"/>
              <a:gd name="connsiteX148" fmla="*/ 852236 w 1555094"/>
              <a:gd name="connsiteY148" fmla="*/ 88405 h 115260"/>
              <a:gd name="connsiteX149" fmla="*/ 877133 w 1555094"/>
              <a:gd name="connsiteY149" fmla="*/ 29622 h 115260"/>
              <a:gd name="connsiteX150" fmla="*/ 713232 w 1555094"/>
              <a:gd name="connsiteY150" fmla="*/ 71577 h 115260"/>
              <a:gd name="connsiteX151" fmla="*/ 713232 w 1555094"/>
              <a:gd name="connsiteY151" fmla="*/ 81720 h 115260"/>
              <a:gd name="connsiteX152" fmla="*/ 732480 w 1555094"/>
              <a:gd name="connsiteY152" fmla="*/ 87368 h 115260"/>
              <a:gd name="connsiteX153" fmla="*/ 753573 w 1555094"/>
              <a:gd name="connsiteY153" fmla="*/ 69963 h 115260"/>
              <a:gd name="connsiteX154" fmla="*/ 742969 w 1555094"/>
              <a:gd name="connsiteY154" fmla="*/ 56363 h 115260"/>
              <a:gd name="connsiteX155" fmla="*/ 729484 w 1555094"/>
              <a:gd name="connsiteY155" fmla="*/ 50945 h 115260"/>
              <a:gd name="connsiteX156" fmla="*/ 723375 w 1555094"/>
              <a:gd name="connsiteY156" fmla="*/ 43799 h 115260"/>
              <a:gd name="connsiteX157" fmla="*/ 733748 w 1555094"/>
              <a:gd name="connsiteY157" fmla="*/ 36307 h 115260"/>
              <a:gd name="connsiteX158" fmla="*/ 750807 w 1555094"/>
              <a:gd name="connsiteY158" fmla="*/ 43453 h 115260"/>
              <a:gd name="connsiteX159" fmla="*/ 750807 w 1555094"/>
              <a:gd name="connsiteY159" fmla="*/ 33771 h 115260"/>
              <a:gd name="connsiteX160" fmla="*/ 733633 w 1555094"/>
              <a:gd name="connsiteY160" fmla="*/ 28584 h 115260"/>
              <a:gd name="connsiteX161" fmla="*/ 714039 w 1555094"/>
              <a:gd name="connsiteY161" fmla="*/ 44721 h 115260"/>
              <a:gd name="connsiteX162" fmla="*/ 724873 w 1555094"/>
              <a:gd name="connsiteY162" fmla="*/ 59013 h 115260"/>
              <a:gd name="connsiteX163" fmla="*/ 738243 w 1555094"/>
              <a:gd name="connsiteY163" fmla="*/ 64431 h 115260"/>
              <a:gd name="connsiteX164" fmla="*/ 744122 w 1555094"/>
              <a:gd name="connsiteY164" fmla="*/ 71692 h 115260"/>
              <a:gd name="connsiteX165" fmla="*/ 732711 w 1555094"/>
              <a:gd name="connsiteY165" fmla="*/ 79760 h 115260"/>
              <a:gd name="connsiteX166" fmla="*/ 713232 w 1555094"/>
              <a:gd name="connsiteY166" fmla="*/ 71577 h 115260"/>
              <a:gd name="connsiteX167" fmla="*/ 657561 w 1555094"/>
              <a:gd name="connsiteY167" fmla="*/ 54057 h 115260"/>
              <a:gd name="connsiteX168" fmla="*/ 675542 w 1555094"/>
              <a:gd name="connsiteY168" fmla="*/ 37114 h 115260"/>
              <a:gd name="connsiteX169" fmla="*/ 692600 w 1555094"/>
              <a:gd name="connsiteY169" fmla="*/ 54057 h 115260"/>
              <a:gd name="connsiteX170" fmla="*/ 657561 w 1555094"/>
              <a:gd name="connsiteY170" fmla="*/ 54057 h 115260"/>
              <a:gd name="connsiteX171" fmla="*/ 678077 w 1555094"/>
              <a:gd name="connsiteY171" fmla="*/ 87368 h 115260"/>
              <a:gd name="connsiteX172" fmla="*/ 698363 w 1555094"/>
              <a:gd name="connsiteY172" fmla="*/ 81374 h 115260"/>
              <a:gd name="connsiteX173" fmla="*/ 698363 w 1555094"/>
              <a:gd name="connsiteY173" fmla="*/ 72384 h 115260"/>
              <a:gd name="connsiteX174" fmla="*/ 678077 w 1555094"/>
              <a:gd name="connsiteY174" fmla="*/ 78723 h 115260"/>
              <a:gd name="connsiteX175" fmla="*/ 657331 w 1555094"/>
              <a:gd name="connsiteY175" fmla="*/ 61665 h 115260"/>
              <a:gd name="connsiteX176" fmla="*/ 702282 w 1555094"/>
              <a:gd name="connsiteY176" fmla="*/ 61665 h 115260"/>
              <a:gd name="connsiteX177" fmla="*/ 702513 w 1555094"/>
              <a:gd name="connsiteY177" fmla="*/ 56939 h 115260"/>
              <a:gd name="connsiteX178" fmla="*/ 675542 w 1555094"/>
              <a:gd name="connsiteY178" fmla="*/ 28584 h 115260"/>
              <a:gd name="connsiteX179" fmla="*/ 647418 w 1555094"/>
              <a:gd name="connsiteY179" fmla="*/ 58553 h 115260"/>
              <a:gd name="connsiteX180" fmla="*/ 678077 w 1555094"/>
              <a:gd name="connsiteY180" fmla="*/ 87368 h 115260"/>
              <a:gd name="connsiteX181" fmla="*/ 640042 w 1555094"/>
              <a:gd name="connsiteY181" fmla="*/ 83448 h 115260"/>
              <a:gd name="connsiteX182" fmla="*/ 640042 w 1555094"/>
              <a:gd name="connsiteY182" fmla="*/ 74343 h 115260"/>
              <a:gd name="connsiteX183" fmla="*/ 626787 w 1555094"/>
              <a:gd name="connsiteY183" fmla="*/ 78492 h 115260"/>
              <a:gd name="connsiteX184" fmla="*/ 615721 w 1555094"/>
              <a:gd name="connsiteY184" fmla="*/ 67428 h 115260"/>
              <a:gd name="connsiteX185" fmla="*/ 615721 w 1555094"/>
              <a:gd name="connsiteY185" fmla="*/ 38267 h 115260"/>
              <a:gd name="connsiteX186" fmla="*/ 639235 w 1555094"/>
              <a:gd name="connsiteY186" fmla="*/ 38267 h 115260"/>
              <a:gd name="connsiteX187" fmla="*/ 639235 w 1555094"/>
              <a:gd name="connsiteY187" fmla="*/ 29622 h 115260"/>
              <a:gd name="connsiteX188" fmla="*/ 615721 w 1555094"/>
              <a:gd name="connsiteY188" fmla="*/ 29622 h 115260"/>
              <a:gd name="connsiteX189" fmla="*/ 615721 w 1555094"/>
              <a:gd name="connsiteY189" fmla="*/ 11526 h 115260"/>
              <a:gd name="connsiteX190" fmla="*/ 606385 w 1555094"/>
              <a:gd name="connsiteY190" fmla="*/ 11526 h 115260"/>
              <a:gd name="connsiteX191" fmla="*/ 606385 w 1555094"/>
              <a:gd name="connsiteY191" fmla="*/ 66736 h 115260"/>
              <a:gd name="connsiteX192" fmla="*/ 625864 w 1555094"/>
              <a:gd name="connsiteY192" fmla="*/ 87368 h 115260"/>
              <a:gd name="connsiteX193" fmla="*/ 640042 w 1555094"/>
              <a:gd name="connsiteY193" fmla="*/ 83448 h 115260"/>
              <a:gd name="connsiteX194" fmla="*/ 558783 w 1555094"/>
              <a:gd name="connsiteY194" fmla="*/ 37460 h 115260"/>
              <a:gd name="connsiteX195" fmla="*/ 578723 w 1555094"/>
              <a:gd name="connsiteY195" fmla="*/ 58206 h 115260"/>
              <a:gd name="connsiteX196" fmla="*/ 558783 w 1555094"/>
              <a:gd name="connsiteY196" fmla="*/ 78608 h 115260"/>
              <a:gd name="connsiteX197" fmla="*/ 539073 w 1555094"/>
              <a:gd name="connsiteY197" fmla="*/ 58206 h 115260"/>
              <a:gd name="connsiteX198" fmla="*/ 558783 w 1555094"/>
              <a:gd name="connsiteY198" fmla="*/ 37460 h 115260"/>
              <a:gd name="connsiteX199" fmla="*/ 578723 w 1555094"/>
              <a:gd name="connsiteY199" fmla="*/ 86445 h 115260"/>
              <a:gd name="connsiteX200" fmla="*/ 588174 w 1555094"/>
              <a:gd name="connsiteY200" fmla="*/ 86445 h 115260"/>
              <a:gd name="connsiteX201" fmla="*/ 588174 w 1555094"/>
              <a:gd name="connsiteY201" fmla="*/ 29622 h 115260"/>
              <a:gd name="connsiteX202" fmla="*/ 578723 w 1555094"/>
              <a:gd name="connsiteY202" fmla="*/ 29622 h 115260"/>
              <a:gd name="connsiteX203" fmla="*/ 578723 w 1555094"/>
              <a:gd name="connsiteY203" fmla="*/ 40341 h 115260"/>
              <a:gd name="connsiteX204" fmla="*/ 557976 w 1555094"/>
              <a:gd name="connsiteY204" fmla="*/ 28584 h 115260"/>
              <a:gd name="connsiteX205" fmla="*/ 529391 w 1555094"/>
              <a:gd name="connsiteY205" fmla="*/ 58322 h 115260"/>
              <a:gd name="connsiteX206" fmla="*/ 557976 w 1555094"/>
              <a:gd name="connsiteY206" fmla="*/ 87368 h 115260"/>
              <a:gd name="connsiteX207" fmla="*/ 578723 w 1555094"/>
              <a:gd name="connsiteY207" fmla="*/ 75842 h 115260"/>
              <a:gd name="connsiteX208" fmla="*/ 578723 w 1555094"/>
              <a:gd name="connsiteY208" fmla="*/ 86445 h 115260"/>
              <a:gd name="connsiteX209" fmla="*/ 485247 w 1555094"/>
              <a:gd name="connsiteY209" fmla="*/ 37460 h 115260"/>
              <a:gd name="connsiteX210" fmla="*/ 505187 w 1555094"/>
              <a:gd name="connsiteY210" fmla="*/ 58206 h 115260"/>
              <a:gd name="connsiteX211" fmla="*/ 485247 w 1555094"/>
              <a:gd name="connsiteY211" fmla="*/ 78608 h 115260"/>
              <a:gd name="connsiteX212" fmla="*/ 465537 w 1555094"/>
              <a:gd name="connsiteY212" fmla="*/ 58206 h 115260"/>
              <a:gd name="connsiteX213" fmla="*/ 485247 w 1555094"/>
              <a:gd name="connsiteY213" fmla="*/ 37460 h 115260"/>
              <a:gd name="connsiteX214" fmla="*/ 505187 w 1555094"/>
              <a:gd name="connsiteY214" fmla="*/ 86445 h 115260"/>
              <a:gd name="connsiteX215" fmla="*/ 514638 w 1555094"/>
              <a:gd name="connsiteY215" fmla="*/ 86445 h 115260"/>
              <a:gd name="connsiteX216" fmla="*/ 514638 w 1555094"/>
              <a:gd name="connsiteY216" fmla="*/ 0 h 115260"/>
              <a:gd name="connsiteX217" fmla="*/ 505187 w 1555094"/>
              <a:gd name="connsiteY217" fmla="*/ 0 h 115260"/>
              <a:gd name="connsiteX218" fmla="*/ 505187 w 1555094"/>
              <a:gd name="connsiteY218" fmla="*/ 40457 h 115260"/>
              <a:gd name="connsiteX219" fmla="*/ 484440 w 1555094"/>
              <a:gd name="connsiteY219" fmla="*/ 28584 h 115260"/>
              <a:gd name="connsiteX220" fmla="*/ 455855 w 1555094"/>
              <a:gd name="connsiteY220" fmla="*/ 58322 h 115260"/>
              <a:gd name="connsiteX221" fmla="*/ 484440 w 1555094"/>
              <a:gd name="connsiteY221" fmla="*/ 87368 h 115260"/>
              <a:gd name="connsiteX222" fmla="*/ 505187 w 1555094"/>
              <a:gd name="connsiteY222" fmla="*/ 75726 h 115260"/>
              <a:gd name="connsiteX223" fmla="*/ 505187 w 1555094"/>
              <a:gd name="connsiteY223" fmla="*/ 86445 h 115260"/>
              <a:gd name="connsiteX224" fmla="*/ 435800 w 1555094"/>
              <a:gd name="connsiteY224" fmla="*/ 57976 h 115260"/>
              <a:gd name="connsiteX225" fmla="*/ 416091 w 1555094"/>
              <a:gd name="connsiteY225" fmla="*/ 78608 h 115260"/>
              <a:gd name="connsiteX226" fmla="*/ 396035 w 1555094"/>
              <a:gd name="connsiteY226" fmla="*/ 57976 h 115260"/>
              <a:gd name="connsiteX227" fmla="*/ 416091 w 1555094"/>
              <a:gd name="connsiteY227" fmla="*/ 37460 h 115260"/>
              <a:gd name="connsiteX228" fmla="*/ 435800 w 1555094"/>
              <a:gd name="connsiteY228" fmla="*/ 57976 h 115260"/>
              <a:gd name="connsiteX229" fmla="*/ 416897 w 1555094"/>
              <a:gd name="connsiteY229" fmla="*/ 87368 h 115260"/>
              <a:gd name="connsiteX230" fmla="*/ 445482 w 1555094"/>
              <a:gd name="connsiteY230" fmla="*/ 57861 h 115260"/>
              <a:gd name="connsiteX231" fmla="*/ 416897 w 1555094"/>
              <a:gd name="connsiteY231" fmla="*/ 28584 h 115260"/>
              <a:gd name="connsiteX232" fmla="*/ 396035 w 1555094"/>
              <a:gd name="connsiteY232" fmla="*/ 40457 h 115260"/>
              <a:gd name="connsiteX233" fmla="*/ 396035 w 1555094"/>
              <a:gd name="connsiteY233" fmla="*/ 29622 h 115260"/>
              <a:gd name="connsiteX234" fmla="*/ 386699 w 1555094"/>
              <a:gd name="connsiteY234" fmla="*/ 29622 h 115260"/>
              <a:gd name="connsiteX235" fmla="*/ 386699 w 1555094"/>
              <a:gd name="connsiteY235" fmla="*/ 115261 h 115260"/>
              <a:gd name="connsiteX236" fmla="*/ 396035 w 1555094"/>
              <a:gd name="connsiteY236" fmla="*/ 115261 h 115260"/>
              <a:gd name="connsiteX237" fmla="*/ 396035 w 1555094"/>
              <a:gd name="connsiteY237" fmla="*/ 75611 h 115260"/>
              <a:gd name="connsiteX238" fmla="*/ 416897 w 1555094"/>
              <a:gd name="connsiteY238" fmla="*/ 87368 h 115260"/>
              <a:gd name="connsiteX239" fmla="*/ 359843 w 1555094"/>
              <a:gd name="connsiteY239" fmla="*/ 62356 h 115260"/>
              <a:gd name="connsiteX240" fmla="*/ 344168 w 1555094"/>
              <a:gd name="connsiteY240" fmla="*/ 78608 h 115260"/>
              <a:gd name="connsiteX241" fmla="*/ 328377 w 1555094"/>
              <a:gd name="connsiteY241" fmla="*/ 62356 h 115260"/>
              <a:gd name="connsiteX242" fmla="*/ 328377 w 1555094"/>
              <a:gd name="connsiteY242" fmla="*/ 29622 h 115260"/>
              <a:gd name="connsiteX243" fmla="*/ 319041 w 1555094"/>
              <a:gd name="connsiteY243" fmla="*/ 29622 h 115260"/>
              <a:gd name="connsiteX244" fmla="*/ 319041 w 1555094"/>
              <a:gd name="connsiteY244" fmla="*/ 61434 h 115260"/>
              <a:gd name="connsiteX245" fmla="*/ 344168 w 1555094"/>
              <a:gd name="connsiteY245" fmla="*/ 87368 h 115260"/>
              <a:gd name="connsiteX246" fmla="*/ 369179 w 1555094"/>
              <a:gd name="connsiteY246" fmla="*/ 61434 h 115260"/>
              <a:gd name="connsiteX247" fmla="*/ 369179 w 1555094"/>
              <a:gd name="connsiteY247" fmla="*/ 29622 h 115260"/>
              <a:gd name="connsiteX248" fmla="*/ 359843 w 1555094"/>
              <a:gd name="connsiteY248" fmla="*/ 29622 h 115260"/>
              <a:gd name="connsiteX249" fmla="*/ 359843 w 1555094"/>
              <a:gd name="connsiteY249" fmla="*/ 62356 h 115260"/>
              <a:gd name="connsiteX250" fmla="*/ 234324 w 1555094"/>
              <a:gd name="connsiteY250" fmla="*/ 54057 h 115260"/>
              <a:gd name="connsiteX251" fmla="*/ 252305 w 1555094"/>
              <a:gd name="connsiteY251" fmla="*/ 37114 h 115260"/>
              <a:gd name="connsiteX252" fmla="*/ 269364 w 1555094"/>
              <a:gd name="connsiteY252" fmla="*/ 54057 h 115260"/>
              <a:gd name="connsiteX253" fmla="*/ 234324 w 1555094"/>
              <a:gd name="connsiteY253" fmla="*/ 54057 h 115260"/>
              <a:gd name="connsiteX254" fmla="*/ 254841 w 1555094"/>
              <a:gd name="connsiteY254" fmla="*/ 87368 h 115260"/>
              <a:gd name="connsiteX255" fmla="*/ 275127 w 1555094"/>
              <a:gd name="connsiteY255" fmla="*/ 81374 h 115260"/>
              <a:gd name="connsiteX256" fmla="*/ 275127 w 1555094"/>
              <a:gd name="connsiteY256" fmla="*/ 72384 h 115260"/>
              <a:gd name="connsiteX257" fmla="*/ 254841 w 1555094"/>
              <a:gd name="connsiteY257" fmla="*/ 78723 h 115260"/>
              <a:gd name="connsiteX258" fmla="*/ 234094 w 1555094"/>
              <a:gd name="connsiteY258" fmla="*/ 61665 h 115260"/>
              <a:gd name="connsiteX259" fmla="*/ 279046 w 1555094"/>
              <a:gd name="connsiteY259" fmla="*/ 61665 h 115260"/>
              <a:gd name="connsiteX260" fmla="*/ 279276 w 1555094"/>
              <a:gd name="connsiteY260" fmla="*/ 56939 h 115260"/>
              <a:gd name="connsiteX261" fmla="*/ 252305 w 1555094"/>
              <a:gd name="connsiteY261" fmla="*/ 28584 h 115260"/>
              <a:gd name="connsiteX262" fmla="*/ 224182 w 1555094"/>
              <a:gd name="connsiteY262" fmla="*/ 58553 h 115260"/>
              <a:gd name="connsiteX263" fmla="*/ 254841 w 1555094"/>
              <a:gd name="connsiteY263" fmla="*/ 87368 h 115260"/>
              <a:gd name="connsiteX264" fmla="*/ 133587 w 1555094"/>
              <a:gd name="connsiteY264" fmla="*/ 57976 h 115260"/>
              <a:gd name="connsiteX265" fmla="*/ 149493 w 1555094"/>
              <a:gd name="connsiteY265" fmla="*/ 37690 h 115260"/>
              <a:gd name="connsiteX266" fmla="*/ 162978 w 1555094"/>
              <a:gd name="connsiteY266" fmla="*/ 54633 h 115260"/>
              <a:gd name="connsiteX267" fmla="*/ 162978 w 1555094"/>
              <a:gd name="connsiteY267" fmla="*/ 86445 h 115260"/>
              <a:gd name="connsiteX268" fmla="*/ 172315 w 1555094"/>
              <a:gd name="connsiteY268" fmla="*/ 86445 h 115260"/>
              <a:gd name="connsiteX269" fmla="*/ 172315 w 1555094"/>
              <a:gd name="connsiteY269" fmla="*/ 57169 h 115260"/>
              <a:gd name="connsiteX270" fmla="*/ 188220 w 1555094"/>
              <a:gd name="connsiteY270" fmla="*/ 37690 h 115260"/>
              <a:gd name="connsiteX271" fmla="*/ 201706 w 1555094"/>
              <a:gd name="connsiteY271" fmla="*/ 54633 h 115260"/>
              <a:gd name="connsiteX272" fmla="*/ 201706 w 1555094"/>
              <a:gd name="connsiteY272" fmla="*/ 86445 h 115260"/>
              <a:gd name="connsiteX273" fmla="*/ 211042 w 1555094"/>
              <a:gd name="connsiteY273" fmla="*/ 86445 h 115260"/>
              <a:gd name="connsiteX274" fmla="*/ 211042 w 1555094"/>
              <a:gd name="connsiteY274" fmla="*/ 53020 h 115260"/>
              <a:gd name="connsiteX275" fmla="*/ 190064 w 1555094"/>
              <a:gd name="connsiteY275" fmla="*/ 28584 h 115260"/>
              <a:gd name="connsiteX276" fmla="*/ 169894 w 1555094"/>
              <a:gd name="connsiteY276" fmla="*/ 41033 h 115260"/>
              <a:gd name="connsiteX277" fmla="*/ 152259 w 1555094"/>
              <a:gd name="connsiteY277" fmla="*/ 28584 h 115260"/>
              <a:gd name="connsiteX278" fmla="*/ 133587 w 1555094"/>
              <a:gd name="connsiteY278" fmla="*/ 39880 h 115260"/>
              <a:gd name="connsiteX279" fmla="*/ 133587 w 1555094"/>
              <a:gd name="connsiteY279" fmla="*/ 29622 h 115260"/>
              <a:gd name="connsiteX280" fmla="*/ 124251 w 1555094"/>
              <a:gd name="connsiteY280" fmla="*/ 29622 h 115260"/>
              <a:gd name="connsiteX281" fmla="*/ 124251 w 1555094"/>
              <a:gd name="connsiteY281" fmla="*/ 86445 h 115260"/>
              <a:gd name="connsiteX282" fmla="*/ 133587 w 1555094"/>
              <a:gd name="connsiteY282" fmla="*/ 86445 h 115260"/>
              <a:gd name="connsiteX283" fmla="*/ 133587 w 1555094"/>
              <a:gd name="connsiteY283" fmla="*/ 57976 h 115260"/>
              <a:gd name="connsiteX284" fmla="*/ 99700 w 1555094"/>
              <a:gd name="connsiteY284" fmla="*/ 57976 h 115260"/>
              <a:gd name="connsiteX285" fmla="*/ 79991 w 1555094"/>
              <a:gd name="connsiteY285" fmla="*/ 78608 h 115260"/>
              <a:gd name="connsiteX286" fmla="*/ 59936 w 1555094"/>
              <a:gd name="connsiteY286" fmla="*/ 57976 h 115260"/>
              <a:gd name="connsiteX287" fmla="*/ 79991 w 1555094"/>
              <a:gd name="connsiteY287" fmla="*/ 37460 h 115260"/>
              <a:gd name="connsiteX288" fmla="*/ 99700 w 1555094"/>
              <a:gd name="connsiteY288" fmla="*/ 57976 h 115260"/>
              <a:gd name="connsiteX289" fmla="*/ 80106 w 1555094"/>
              <a:gd name="connsiteY289" fmla="*/ 87368 h 115260"/>
              <a:gd name="connsiteX290" fmla="*/ 109382 w 1555094"/>
              <a:gd name="connsiteY290" fmla="*/ 57861 h 115260"/>
              <a:gd name="connsiteX291" fmla="*/ 80106 w 1555094"/>
              <a:gd name="connsiteY291" fmla="*/ 28584 h 115260"/>
              <a:gd name="connsiteX292" fmla="*/ 50253 w 1555094"/>
              <a:gd name="connsiteY292" fmla="*/ 57861 h 115260"/>
              <a:gd name="connsiteX293" fmla="*/ 80106 w 1555094"/>
              <a:gd name="connsiteY293" fmla="*/ 87368 h 115260"/>
              <a:gd name="connsiteX294" fmla="*/ 0 w 1555094"/>
              <a:gd name="connsiteY294" fmla="*/ 71577 h 115260"/>
              <a:gd name="connsiteX295" fmla="*/ 0 w 1555094"/>
              <a:gd name="connsiteY295" fmla="*/ 81720 h 115260"/>
              <a:gd name="connsiteX296" fmla="*/ 19248 w 1555094"/>
              <a:gd name="connsiteY296" fmla="*/ 87368 h 115260"/>
              <a:gd name="connsiteX297" fmla="*/ 40341 w 1555094"/>
              <a:gd name="connsiteY297" fmla="*/ 69963 h 115260"/>
              <a:gd name="connsiteX298" fmla="*/ 29737 w 1555094"/>
              <a:gd name="connsiteY298" fmla="*/ 56363 h 115260"/>
              <a:gd name="connsiteX299" fmla="*/ 16252 w 1555094"/>
              <a:gd name="connsiteY299" fmla="*/ 50945 h 115260"/>
              <a:gd name="connsiteX300" fmla="*/ 10143 w 1555094"/>
              <a:gd name="connsiteY300" fmla="*/ 43799 h 115260"/>
              <a:gd name="connsiteX301" fmla="*/ 20516 w 1555094"/>
              <a:gd name="connsiteY301" fmla="*/ 36307 h 115260"/>
              <a:gd name="connsiteX302" fmla="*/ 37575 w 1555094"/>
              <a:gd name="connsiteY302" fmla="*/ 43453 h 115260"/>
              <a:gd name="connsiteX303" fmla="*/ 37575 w 1555094"/>
              <a:gd name="connsiteY303" fmla="*/ 33771 h 115260"/>
              <a:gd name="connsiteX304" fmla="*/ 20401 w 1555094"/>
              <a:gd name="connsiteY304" fmla="*/ 28584 h 115260"/>
              <a:gd name="connsiteX305" fmla="*/ 807 w 1555094"/>
              <a:gd name="connsiteY305" fmla="*/ 44721 h 115260"/>
              <a:gd name="connsiteX306" fmla="*/ 11641 w 1555094"/>
              <a:gd name="connsiteY306" fmla="*/ 59013 h 115260"/>
              <a:gd name="connsiteX307" fmla="*/ 25011 w 1555094"/>
              <a:gd name="connsiteY307" fmla="*/ 64431 h 115260"/>
              <a:gd name="connsiteX308" fmla="*/ 30890 w 1555094"/>
              <a:gd name="connsiteY308" fmla="*/ 71692 h 115260"/>
              <a:gd name="connsiteX309" fmla="*/ 19479 w 1555094"/>
              <a:gd name="connsiteY309" fmla="*/ 79760 h 115260"/>
              <a:gd name="connsiteX310" fmla="*/ 0 w 1555094"/>
              <a:gd name="connsiteY310" fmla="*/ 71577 h 1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555094" h="115260">
                <a:moveTo>
                  <a:pt x="1545759" y="86445"/>
                </a:moveTo>
                <a:lnTo>
                  <a:pt x="1555095" y="86445"/>
                </a:lnTo>
                <a:lnTo>
                  <a:pt x="1555095" y="0"/>
                </a:lnTo>
                <a:lnTo>
                  <a:pt x="1545759" y="0"/>
                </a:lnTo>
                <a:lnTo>
                  <a:pt x="1545759" y="86445"/>
                </a:lnTo>
                <a:close/>
                <a:moveTo>
                  <a:pt x="1517290" y="86445"/>
                </a:moveTo>
                <a:lnTo>
                  <a:pt x="1526626" y="86445"/>
                </a:lnTo>
                <a:lnTo>
                  <a:pt x="1526626" y="0"/>
                </a:lnTo>
                <a:lnTo>
                  <a:pt x="1517290" y="0"/>
                </a:lnTo>
                <a:lnTo>
                  <a:pt x="1517290" y="86445"/>
                </a:lnTo>
                <a:close/>
                <a:moveTo>
                  <a:pt x="1468765" y="37460"/>
                </a:moveTo>
                <a:cubicBezTo>
                  <a:pt x="1480406" y="37460"/>
                  <a:pt x="1488704" y="46220"/>
                  <a:pt x="1488704" y="58206"/>
                </a:cubicBezTo>
                <a:cubicBezTo>
                  <a:pt x="1488704" y="70194"/>
                  <a:pt x="1480406" y="78608"/>
                  <a:pt x="1468765" y="78608"/>
                </a:cubicBezTo>
                <a:cubicBezTo>
                  <a:pt x="1457123" y="78608"/>
                  <a:pt x="1449055" y="69963"/>
                  <a:pt x="1449055" y="58206"/>
                </a:cubicBezTo>
                <a:cubicBezTo>
                  <a:pt x="1449055" y="46450"/>
                  <a:pt x="1457354" y="37460"/>
                  <a:pt x="1468765" y="37460"/>
                </a:cubicBezTo>
                <a:moveTo>
                  <a:pt x="1488704" y="86445"/>
                </a:moveTo>
                <a:lnTo>
                  <a:pt x="1498156" y="86445"/>
                </a:lnTo>
                <a:lnTo>
                  <a:pt x="1498156" y="29622"/>
                </a:lnTo>
                <a:lnTo>
                  <a:pt x="1488704" y="29622"/>
                </a:lnTo>
                <a:lnTo>
                  <a:pt x="1488704" y="40341"/>
                </a:lnTo>
                <a:cubicBezTo>
                  <a:pt x="1484440" y="33080"/>
                  <a:pt x="1476948" y="28584"/>
                  <a:pt x="1467958" y="28584"/>
                </a:cubicBezTo>
                <a:cubicBezTo>
                  <a:pt x="1451245" y="28584"/>
                  <a:pt x="1439373" y="41148"/>
                  <a:pt x="1439373" y="58322"/>
                </a:cubicBezTo>
                <a:cubicBezTo>
                  <a:pt x="1439373" y="75495"/>
                  <a:pt x="1451245" y="87368"/>
                  <a:pt x="1467958" y="87368"/>
                </a:cubicBezTo>
                <a:cubicBezTo>
                  <a:pt x="1476948" y="87368"/>
                  <a:pt x="1484440" y="82988"/>
                  <a:pt x="1488704" y="75842"/>
                </a:cubicBezTo>
                <a:lnTo>
                  <a:pt x="1488704" y="86445"/>
                </a:lnTo>
                <a:close/>
                <a:moveTo>
                  <a:pt x="1431996" y="83448"/>
                </a:moveTo>
                <a:lnTo>
                  <a:pt x="1431996" y="74343"/>
                </a:lnTo>
                <a:cubicBezTo>
                  <a:pt x="1427847" y="77225"/>
                  <a:pt x="1423237" y="78492"/>
                  <a:pt x="1418742" y="78492"/>
                </a:cubicBezTo>
                <a:cubicBezTo>
                  <a:pt x="1412402" y="78492"/>
                  <a:pt x="1407677" y="75381"/>
                  <a:pt x="1407677" y="67428"/>
                </a:cubicBezTo>
                <a:lnTo>
                  <a:pt x="1407677" y="38267"/>
                </a:lnTo>
                <a:lnTo>
                  <a:pt x="1431190" y="38267"/>
                </a:lnTo>
                <a:lnTo>
                  <a:pt x="1431190" y="29622"/>
                </a:lnTo>
                <a:lnTo>
                  <a:pt x="1407677" y="29622"/>
                </a:lnTo>
                <a:lnTo>
                  <a:pt x="1407677" y="11526"/>
                </a:lnTo>
                <a:lnTo>
                  <a:pt x="1398341" y="11526"/>
                </a:lnTo>
                <a:lnTo>
                  <a:pt x="1398341" y="66736"/>
                </a:lnTo>
                <a:cubicBezTo>
                  <a:pt x="1398341" y="82065"/>
                  <a:pt x="1405832" y="87368"/>
                  <a:pt x="1417820" y="87368"/>
                </a:cubicBezTo>
                <a:cubicBezTo>
                  <a:pt x="1422545" y="87368"/>
                  <a:pt x="1427963" y="86215"/>
                  <a:pt x="1431996" y="83448"/>
                </a:cubicBezTo>
                <a:moveTo>
                  <a:pt x="1345090" y="71577"/>
                </a:moveTo>
                <a:lnTo>
                  <a:pt x="1345090" y="81720"/>
                </a:lnTo>
                <a:cubicBezTo>
                  <a:pt x="1350046" y="85408"/>
                  <a:pt x="1356846" y="87368"/>
                  <a:pt x="1364339" y="87368"/>
                </a:cubicBezTo>
                <a:cubicBezTo>
                  <a:pt x="1376787" y="87368"/>
                  <a:pt x="1385431" y="80682"/>
                  <a:pt x="1385431" y="69963"/>
                </a:cubicBezTo>
                <a:cubicBezTo>
                  <a:pt x="1385431" y="63855"/>
                  <a:pt x="1382088" y="59475"/>
                  <a:pt x="1374827" y="56363"/>
                </a:cubicBezTo>
                <a:lnTo>
                  <a:pt x="1361342" y="50945"/>
                </a:lnTo>
                <a:cubicBezTo>
                  <a:pt x="1356846" y="49216"/>
                  <a:pt x="1355233" y="47142"/>
                  <a:pt x="1355233" y="43799"/>
                </a:cubicBezTo>
                <a:cubicBezTo>
                  <a:pt x="1355233" y="39073"/>
                  <a:pt x="1359498" y="36307"/>
                  <a:pt x="1365606" y="36307"/>
                </a:cubicBezTo>
                <a:cubicBezTo>
                  <a:pt x="1371254" y="36307"/>
                  <a:pt x="1377478" y="38958"/>
                  <a:pt x="1382665" y="43453"/>
                </a:cubicBezTo>
                <a:lnTo>
                  <a:pt x="1382665" y="33771"/>
                </a:lnTo>
                <a:cubicBezTo>
                  <a:pt x="1378285" y="30429"/>
                  <a:pt x="1372061" y="28584"/>
                  <a:pt x="1365491" y="28584"/>
                </a:cubicBezTo>
                <a:cubicBezTo>
                  <a:pt x="1353850" y="28584"/>
                  <a:pt x="1345897" y="34809"/>
                  <a:pt x="1345897" y="44721"/>
                </a:cubicBezTo>
                <a:cubicBezTo>
                  <a:pt x="1345897" y="51983"/>
                  <a:pt x="1349700" y="56016"/>
                  <a:pt x="1356732" y="59013"/>
                </a:cubicBezTo>
                <a:lnTo>
                  <a:pt x="1370102" y="64431"/>
                </a:lnTo>
                <a:cubicBezTo>
                  <a:pt x="1374366" y="66159"/>
                  <a:pt x="1375980" y="68580"/>
                  <a:pt x="1375980" y="71692"/>
                </a:cubicBezTo>
                <a:cubicBezTo>
                  <a:pt x="1375980" y="76879"/>
                  <a:pt x="1371254" y="79760"/>
                  <a:pt x="1364569" y="79760"/>
                </a:cubicBezTo>
                <a:cubicBezTo>
                  <a:pt x="1357884" y="79760"/>
                  <a:pt x="1351199" y="77225"/>
                  <a:pt x="1345090" y="71577"/>
                </a:cubicBezTo>
                <a:moveTo>
                  <a:pt x="1289765" y="57976"/>
                </a:moveTo>
                <a:cubicBezTo>
                  <a:pt x="1289765" y="46680"/>
                  <a:pt x="1296681" y="37690"/>
                  <a:pt x="1307169" y="37690"/>
                </a:cubicBezTo>
                <a:cubicBezTo>
                  <a:pt x="1317082" y="37690"/>
                  <a:pt x="1321923" y="43569"/>
                  <a:pt x="1321923" y="54633"/>
                </a:cubicBezTo>
                <a:lnTo>
                  <a:pt x="1321923" y="86445"/>
                </a:lnTo>
                <a:lnTo>
                  <a:pt x="1331374" y="86445"/>
                </a:lnTo>
                <a:lnTo>
                  <a:pt x="1331374" y="53020"/>
                </a:lnTo>
                <a:cubicBezTo>
                  <a:pt x="1331374" y="38958"/>
                  <a:pt x="1323882" y="28584"/>
                  <a:pt x="1309474" y="28584"/>
                </a:cubicBezTo>
                <a:cubicBezTo>
                  <a:pt x="1300715" y="28584"/>
                  <a:pt x="1293799" y="33195"/>
                  <a:pt x="1289765" y="40226"/>
                </a:cubicBezTo>
                <a:lnTo>
                  <a:pt x="1289765" y="29622"/>
                </a:lnTo>
                <a:lnTo>
                  <a:pt x="1280429" y="29622"/>
                </a:lnTo>
                <a:lnTo>
                  <a:pt x="1280429" y="86445"/>
                </a:lnTo>
                <a:lnTo>
                  <a:pt x="1289765" y="86445"/>
                </a:lnTo>
                <a:lnTo>
                  <a:pt x="1289765" y="57976"/>
                </a:lnTo>
                <a:close/>
                <a:moveTo>
                  <a:pt x="1251960" y="86445"/>
                </a:moveTo>
                <a:lnTo>
                  <a:pt x="1261411" y="86445"/>
                </a:lnTo>
                <a:lnTo>
                  <a:pt x="1261411" y="29622"/>
                </a:lnTo>
                <a:lnTo>
                  <a:pt x="1251960" y="29622"/>
                </a:lnTo>
                <a:lnTo>
                  <a:pt x="1251960" y="86445"/>
                </a:lnTo>
                <a:close/>
                <a:moveTo>
                  <a:pt x="1255993" y="18788"/>
                </a:moveTo>
                <a:cubicBezTo>
                  <a:pt x="1257492" y="18788"/>
                  <a:pt x="1258760" y="18327"/>
                  <a:pt x="1260028" y="17404"/>
                </a:cubicBezTo>
                <a:lnTo>
                  <a:pt x="1266828" y="12679"/>
                </a:lnTo>
                <a:lnTo>
                  <a:pt x="1260028" y="7838"/>
                </a:lnTo>
                <a:cubicBezTo>
                  <a:pt x="1258760" y="6916"/>
                  <a:pt x="1257492" y="6570"/>
                  <a:pt x="1255993" y="6570"/>
                </a:cubicBezTo>
                <a:cubicBezTo>
                  <a:pt x="1252651" y="6570"/>
                  <a:pt x="1250000" y="9336"/>
                  <a:pt x="1250000" y="12794"/>
                </a:cubicBezTo>
                <a:cubicBezTo>
                  <a:pt x="1250000" y="16252"/>
                  <a:pt x="1252651" y="18788"/>
                  <a:pt x="1255993" y="18788"/>
                </a:cubicBezTo>
                <a:moveTo>
                  <a:pt x="1215191" y="29622"/>
                </a:moveTo>
                <a:lnTo>
                  <a:pt x="1205279" y="29622"/>
                </a:lnTo>
                <a:lnTo>
                  <a:pt x="1187299" y="66736"/>
                </a:lnTo>
                <a:lnTo>
                  <a:pt x="1168742" y="29622"/>
                </a:lnTo>
                <a:lnTo>
                  <a:pt x="1157677" y="29622"/>
                </a:lnTo>
                <a:lnTo>
                  <a:pt x="1182227" y="77340"/>
                </a:lnTo>
                <a:lnTo>
                  <a:pt x="1164016" y="115261"/>
                </a:lnTo>
                <a:lnTo>
                  <a:pt x="1173928" y="115261"/>
                </a:lnTo>
                <a:lnTo>
                  <a:pt x="1215191" y="29622"/>
                </a:lnTo>
                <a:close/>
                <a:moveTo>
                  <a:pt x="1137967" y="86445"/>
                </a:moveTo>
                <a:lnTo>
                  <a:pt x="1147303" y="86445"/>
                </a:lnTo>
                <a:lnTo>
                  <a:pt x="1147303" y="0"/>
                </a:lnTo>
                <a:lnTo>
                  <a:pt x="1137967" y="0"/>
                </a:lnTo>
                <a:lnTo>
                  <a:pt x="1137967" y="86445"/>
                </a:lnTo>
                <a:close/>
                <a:moveTo>
                  <a:pt x="1078377" y="57976"/>
                </a:moveTo>
                <a:cubicBezTo>
                  <a:pt x="1078377" y="46680"/>
                  <a:pt x="1085293" y="37690"/>
                  <a:pt x="1095782" y="37690"/>
                </a:cubicBezTo>
                <a:cubicBezTo>
                  <a:pt x="1105694" y="37690"/>
                  <a:pt x="1110535" y="43569"/>
                  <a:pt x="1110535" y="54633"/>
                </a:cubicBezTo>
                <a:lnTo>
                  <a:pt x="1110535" y="86445"/>
                </a:lnTo>
                <a:lnTo>
                  <a:pt x="1119986" y="86445"/>
                </a:lnTo>
                <a:lnTo>
                  <a:pt x="1119986" y="53020"/>
                </a:lnTo>
                <a:cubicBezTo>
                  <a:pt x="1119986" y="38958"/>
                  <a:pt x="1112494" y="28584"/>
                  <a:pt x="1098087" y="28584"/>
                </a:cubicBezTo>
                <a:cubicBezTo>
                  <a:pt x="1089327" y="28584"/>
                  <a:pt x="1082411" y="33195"/>
                  <a:pt x="1078377" y="40226"/>
                </a:cubicBezTo>
                <a:lnTo>
                  <a:pt x="1078377" y="29622"/>
                </a:lnTo>
                <a:lnTo>
                  <a:pt x="1069041" y="29622"/>
                </a:lnTo>
                <a:lnTo>
                  <a:pt x="1069041" y="86445"/>
                </a:lnTo>
                <a:lnTo>
                  <a:pt x="1078377" y="86445"/>
                </a:lnTo>
                <a:lnTo>
                  <a:pt x="1078377" y="57976"/>
                </a:lnTo>
                <a:close/>
                <a:moveTo>
                  <a:pt x="1044606" y="57976"/>
                </a:moveTo>
                <a:cubicBezTo>
                  <a:pt x="1044606" y="69963"/>
                  <a:pt x="1036422" y="78608"/>
                  <a:pt x="1024896" y="78608"/>
                </a:cubicBezTo>
                <a:cubicBezTo>
                  <a:pt x="1013370" y="78608"/>
                  <a:pt x="1004841" y="69963"/>
                  <a:pt x="1004841" y="57976"/>
                </a:cubicBezTo>
                <a:cubicBezTo>
                  <a:pt x="1004841" y="45989"/>
                  <a:pt x="1013140" y="37460"/>
                  <a:pt x="1024896" y="37460"/>
                </a:cubicBezTo>
                <a:cubicBezTo>
                  <a:pt x="1036653" y="37460"/>
                  <a:pt x="1044606" y="46104"/>
                  <a:pt x="1044606" y="57976"/>
                </a:cubicBezTo>
                <a:moveTo>
                  <a:pt x="1025012" y="87368"/>
                </a:moveTo>
                <a:cubicBezTo>
                  <a:pt x="1042070" y="87368"/>
                  <a:pt x="1054288" y="75035"/>
                  <a:pt x="1054288" y="57861"/>
                </a:cubicBezTo>
                <a:cubicBezTo>
                  <a:pt x="1054288" y="40687"/>
                  <a:pt x="1042070" y="28584"/>
                  <a:pt x="1025012" y="28584"/>
                </a:cubicBezTo>
                <a:cubicBezTo>
                  <a:pt x="1007953" y="28584"/>
                  <a:pt x="995159" y="40917"/>
                  <a:pt x="995159" y="57861"/>
                </a:cubicBezTo>
                <a:cubicBezTo>
                  <a:pt x="995159" y="74804"/>
                  <a:pt x="1007723" y="87368"/>
                  <a:pt x="1025012" y="87368"/>
                </a:cubicBezTo>
                <a:moveTo>
                  <a:pt x="944560" y="86445"/>
                </a:moveTo>
                <a:lnTo>
                  <a:pt x="953896" y="86445"/>
                </a:lnTo>
                <a:lnTo>
                  <a:pt x="953896" y="0"/>
                </a:lnTo>
                <a:lnTo>
                  <a:pt x="944560" y="0"/>
                </a:lnTo>
                <a:lnTo>
                  <a:pt x="944560" y="86445"/>
                </a:lnTo>
                <a:close/>
                <a:moveTo>
                  <a:pt x="916091" y="86445"/>
                </a:moveTo>
                <a:lnTo>
                  <a:pt x="925427" y="86445"/>
                </a:lnTo>
                <a:lnTo>
                  <a:pt x="925427" y="0"/>
                </a:lnTo>
                <a:lnTo>
                  <a:pt x="916091" y="0"/>
                </a:lnTo>
                <a:lnTo>
                  <a:pt x="916091" y="86445"/>
                </a:lnTo>
                <a:close/>
                <a:moveTo>
                  <a:pt x="887621" y="86445"/>
                </a:moveTo>
                <a:lnTo>
                  <a:pt x="897072" y="86445"/>
                </a:lnTo>
                <a:lnTo>
                  <a:pt x="897072" y="29622"/>
                </a:lnTo>
                <a:lnTo>
                  <a:pt x="887621" y="29622"/>
                </a:lnTo>
                <a:lnTo>
                  <a:pt x="887621" y="86445"/>
                </a:lnTo>
                <a:close/>
                <a:moveTo>
                  <a:pt x="891655" y="18788"/>
                </a:moveTo>
                <a:cubicBezTo>
                  <a:pt x="893154" y="18788"/>
                  <a:pt x="894422" y="18327"/>
                  <a:pt x="895689" y="17404"/>
                </a:cubicBezTo>
                <a:lnTo>
                  <a:pt x="902490" y="12679"/>
                </a:lnTo>
                <a:lnTo>
                  <a:pt x="895689" y="7838"/>
                </a:lnTo>
                <a:cubicBezTo>
                  <a:pt x="894422" y="6916"/>
                  <a:pt x="893154" y="6570"/>
                  <a:pt x="891655" y="6570"/>
                </a:cubicBezTo>
                <a:cubicBezTo>
                  <a:pt x="888313" y="6570"/>
                  <a:pt x="885662" y="9336"/>
                  <a:pt x="885662" y="12794"/>
                </a:cubicBezTo>
                <a:cubicBezTo>
                  <a:pt x="885662" y="16252"/>
                  <a:pt x="888313" y="18788"/>
                  <a:pt x="891655" y="18788"/>
                </a:cubicBezTo>
                <a:moveTo>
                  <a:pt x="877133" y="29622"/>
                </a:moveTo>
                <a:lnTo>
                  <a:pt x="867220" y="29622"/>
                </a:lnTo>
                <a:lnTo>
                  <a:pt x="851314" y="67773"/>
                </a:lnTo>
                <a:lnTo>
                  <a:pt x="831950" y="27663"/>
                </a:lnTo>
                <a:lnTo>
                  <a:pt x="812471" y="67889"/>
                </a:lnTo>
                <a:lnTo>
                  <a:pt x="796565" y="29622"/>
                </a:lnTo>
                <a:lnTo>
                  <a:pt x="785846" y="29622"/>
                </a:lnTo>
                <a:lnTo>
                  <a:pt x="811434" y="88405"/>
                </a:lnTo>
                <a:lnTo>
                  <a:pt x="832066" y="46220"/>
                </a:lnTo>
                <a:lnTo>
                  <a:pt x="852236" y="88405"/>
                </a:lnTo>
                <a:lnTo>
                  <a:pt x="877133" y="29622"/>
                </a:lnTo>
                <a:close/>
                <a:moveTo>
                  <a:pt x="713232" y="71577"/>
                </a:moveTo>
                <a:lnTo>
                  <a:pt x="713232" y="81720"/>
                </a:lnTo>
                <a:cubicBezTo>
                  <a:pt x="718188" y="85408"/>
                  <a:pt x="724989" y="87368"/>
                  <a:pt x="732480" y="87368"/>
                </a:cubicBezTo>
                <a:cubicBezTo>
                  <a:pt x="744929" y="87368"/>
                  <a:pt x="753573" y="80682"/>
                  <a:pt x="753573" y="69963"/>
                </a:cubicBezTo>
                <a:cubicBezTo>
                  <a:pt x="753573" y="63855"/>
                  <a:pt x="750231" y="59475"/>
                  <a:pt x="742969" y="56363"/>
                </a:cubicBezTo>
                <a:lnTo>
                  <a:pt x="729484" y="50945"/>
                </a:lnTo>
                <a:cubicBezTo>
                  <a:pt x="724989" y="49216"/>
                  <a:pt x="723375" y="47142"/>
                  <a:pt x="723375" y="43799"/>
                </a:cubicBezTo>
                <a:cubicBezTo>
                  <a:pt x="723375" y="39073"/>
                  <a:pt x="727640" y="36307"/>
                  <a:pt x="733748" y="36307"/>
                </a:cubicBezTo>
                <a:cubicBezTo>
                  <a:pt x="739396" y="36307"/>
                  <a:pt x="745620" y="38958"/>
                  <a:pt x="750807" y="43453"/>
                </a:cubicBezTo>
                <a:lnTo>
                  <a:pt x="750807" y="33771"/>
                </a:lnTo>
                <a:cubicBezTo>
                  <a:pt x="746427" y="30429"/>
                  <a:pt x="740203" y="28584"/>
                  <a:pt x="733633" y="28584"/>
                </a:cubicBezTo>
                <a:cubicBezTo>
                  <a:pt x="721992" y="28584"/>
                  <a:pt x="714039" y="34809"/>
                  <a:pt x="714039" y="44721"/>
                </a:cubicBezTo>
                <a:cubicBezTo>
                  <a:pt x="714039" y="51983"/>
                  <a:pt x="717842" y="56016"/>
                  <a:pt x="724873" y="59013"/>
                </a:cubicBezTo>
                <a:lnTo>
                  <a:pt x="738243" y="64431"/>
                </a:lnTo>
                <a:cubicBezTo>
                  <a:pt x="742508" y="66159"/>
                  <a:pt x="744122" y="68580"/>
                  <a:pt x="744122" y="71692"/>
                </a:cubicBezTo>
                <a:cubicBezTo>
                  <a:pt x="744122" y="76879"/>
                  <a:pt x="739396" y="79760"/>
                  <a:pt x="732711" y="79760"/>
                </a:cubicBezTo>
                <a:cubicBezTo>
                  <a:pt x="726026" y="79760"/>
                  <a:pt x="719341" y="77225"/>
                  <a:pt x="713232" y="71577"/>
                </a:cubicBezTo>
                <a:moveTo>
                  <a:pt x="657561" y="54057"/>
                </a:moveTo>
                <a:cubicBezTo>
                  <a:pt x="658944" y="44376"/>
                  <a:pt x="665168" y="37114"/>
                  <a:pt x="675542" y="37114"/>
                </a:cubicBezTo>
                <a:cubicBezTo>
                  <a:pt x="685915" y="37114"/>
                  <a:pt x="691793" y="44376"/>
                  <a:pt x="692600" y="54057"/>
                </a:cubicBezTo>
                <a:lnTo>
                  <a:pt x="657561" y="54057"/>
                </a:lnTo>
                <a:close/>
                <a:moveTo>
                  <a:pt x="678077" y="87368"/>
                </a:moveTo>
                <a:cubicBezTo>
                  <a:pt x="685339" y="87368"/>
                  <a:pt x="692255" y="85523"/>
                  <a:pt x="698363" y="81374"/>
                </a:cubicBezTo>
                <a:lnTo>
                  <a:pt x="698363" y="72384"/>
                </a:lnTo>
                <a:cubicBezTo>
                  <a:pt x="692370" y="76649"/>
                  <a:pt x="685339" y="78723"/>
                  <a:pt x="678077" y="78723"/>
                </a:cubicBezTo>
                <a:cubicBezTo>
                  <a:pt x="666782" y="78723"/>
                  <a:pt x="658829" y="71807"/>
                  <a:pt x="657331" y="61665"/>
                </a:cubicBezTo>
                <a:lnTo>
                  <a:pt x="702282" y="61665"/>
                </a:lnTo>
                <a:cubicBezTo>
                  <a:pt x="702398" y="60051"/>
                  <a:pt x="702513" y="58553"/>
                  <a:pt x="702513" y="56939"/>
                </a:cubicBezTo>
                <a:cubicBezTo>
                  <a:pt x="702513" y="40687"/>
                  <a:pt x="691909" y="28584"/>
                  <a:pt x="675542" y="28584"/>
                </a:cubicBezTo>
                <a:cubicBezTo>
                  <a:pt x="658253" y="28584"/>
                  <a:pt x="647418" y="41494"/>
                  <a:pt x="647418" y="58553"/>
                </a:cubicBezTo>
                <a:cubicBezTo>
                  <a:pt x="647418" y="75611"/>
                  <a:pt x="660328" y="87368"/>
                  <a:pt x="678077" y="87368"/>
                </a:cubicBezTo>
                <a:moveTo>
                  <a:pt x="640042" y="83448"/>
                </a:moveTo>
                <a:lnTo>
                  <a:pt x="640042" y="74343"/>
                </a:lnTo>
                <a:cubicBezTo>
                  <a:pt x="635892" y="77225"/>
                  <a:pt x="631282" y="78492"/>
                  <a:pt x="626787" y="78492"/>
                </a:cubicBezTo>
                <a:cubicBezTo>
                  <a:pt x="620447" y="78492"/>
                  <a:pt x="615721" y="75381"/>
                  <a:pt x="615721" y="67428"/>
                </a:cubicBezTo>
                <a:lnTo>
                  <a:pt x="615721" y="38267"/>
                </a:lnTo>
                <a:lnTo>
                  <a:pt x="639235" y="38267"/>
                </a:lnTo>
                <a:lnTo>
                  <a:pt x="639235" y="29622"/>
                </a:lnTo>
                <a:lnTo>
                  <a:pt x="615721" y="29622"/>
                </a:lnTo>
                <a:lnTo>
                  <a:pt x="615721" y="11526"/>
                </a:lnTo>
                <a:lnTo>
                  <a:pt x="606385" y="11526"/>
                </a:lnTo>
                <a:lnTo>
                  <a:pt x="606385" y="66736"/>
                </a:lnTo>
                <a:cubicBezTo>
                  <a:pt x="606385" y="82065"/>
                  <a:pt x="613878" y="87368"/>
                  <a:pt x="625864" y="87368"/>
                </a:cubicBezTo>
                <a:cubicBezTo>
                  <a:pt x="630590" y="87368"/>
                  <a:pt x="636007" y="86215"/>
                  <a:pt x="640042" y="83448"/>
                </a:cubicBezTo>
                <a:moveTo>
                  <a:pt x="558783" y="37460"/>
                </a:moveTo>
                <a:cubicBezTo>
                  <a:pt x="570424" y="37460"/>
                  <a:pt x="578723" y="46220"/>
                  <a:pt x="578723" y="58206"/>
                </a:cubicBezTo>
                <a:cubicBezTo>
                  <a:pt x="578723" y="70194"/>
                  <a:pt x="570424" y="78608"/>
                  <a:pt x="558783" y="78608"/>
                </a:cubicBezTo>
                <a:cubicBezTo>
                  <a:pt x="547142" y="78608"/>
                  <a:pt x="539073" y="69963"/>
                  <a:pt x="539073" y="58206"/>
                </a:cubicBezTo>
                <a:cubicBezTo>
                  <a:pt x="539073" y="46450"/>
                  <a:pt x="547372" y="37460"/>
                  <a:pt x="558783" y="37460"/>
                </a:cubicBezTo>
                <a:moveTo>
                  <a:pt x="578723" y="86445"/>
                </a:moveTo>
                <a:lnTo>
                  <a:pt x="588174" y="86445"/>
                </a:lnTo>
                <a:lnTo>
                  <a:pt x="588174" y="29622"/>
                </a:lnTo>
                <a:lnTo>
                  <a:pt x="578723" y="29622"/>
                </a:lnTo>
                <a:lnTo>
                  <a:pt x="578723" y="40341"/>
                </a:lnTo>
                <a:cubicBezTo>
                  <a:pt x="574458" y="33080"/>
                  <a:pt x="566966" y="28584"/>
                  <a:pt x="557976" y="28584"/>
                </a:cubicBezTo>
                <a:cubicBezTo>
                  <a:pt x="541263" y="28584"/>
                  <a:pt x="529391" y="41148"/>
                  <a:pt x="529391" y="58322"/>
                </a:cubicBezTo>
                <a:cubicBezTo>
                  <a:pt x="529391" y="75495"/>
                  <a:pt x="541263" y="87368"/>
                  <a:pt x="557976" y="87368"/>
                </a:cubicBezTo>
                <a:cubicBezTo>
                  <a:pt x="566966" y="87368"/>
                  <a:pt x="574458" y="82988"/>
                  <a:pt x="578723" y="75842"/>
                </a:cubicBezTo>
                <a:lnTo>
                  <a:pt x="578723" y="86445"/>
                </a:lnTo>
                <a:close/>
                <a:moveTo>
                  <a:pt x="485247" y="37460"/>
                </a:moveTo>
                <a:cubicBezTo>
                  <a:pt x="496888" y="37460"/>
                  <a:pt x="505187" y="46220"/>
                  <a:pt x="505187" y="58206"/>
                </a:cubicBezTo>
                <a:cubicBezTo>
                  <a:pt x="505187" y="70194"/>
                  <a:pt x="496888" y="78608"/>
                  <a:pt x="485247" y="78608"/>
                </a:cubicBezTo>
                <a:cubicBezTo>
                  <a:pt x="473605" y="78608"/>
                  <a:pt x="465537" y="69963"/>
                  <a:pt x="465537" y="58206"/>
                </a:cubicBezTo>
                <a:cubicBezTo>
                  <a:pt x="465537" y="46450"/>
                  <a:pt x="473836" y="37460"/>
                  <a:pt x="485247" y="37460"/>
                </a:cubicBezTo>
                <a:moveTo>
                  <a:pt x="505187" y="86445"/>
                </a:moveTo>
                <a:lnTo>
                  <a:pt x="514638" y="86445"/>
                </a:lnTo>
                <a:lnTo>
                  <a:pt x="514638" y="0"/>
                </a:lnTo>
                <a:lnTo>
                  <a:pt x="505187" y="0"/>
                </a:lnTo>
                <a:lnTo>
                  <a:pt x="505187" y="40457"/>
                </a:lnTo>
                <a:cubicBezTo>
                  <a:pt x="500922" y="33080"/>
                  <a:pt x="493546" y="28584"/>
                  <a:pt x="484440" y="28584"/>
                </a:cubicBezTo>
                <a:cubicBezTo>
                  <a:pt x="467727" y="28584"/>
                  <a:pt x="455855" y="41148"/>
                  <a:pt x="455855" y="58322"/>
                </a:cubicBezTo>
                <a:cubicBezTo>
                  <a:pt x="455855" y="75495"/>
                  <a:pt x="467727" y="87368"/>
                  <a:pt x="484440" y="87368"/>
                </a:cubicBezTo>
                <a:cubicBezTo>
                  <a:pt x="493546" y="87368"/>
                  <a:pt x="500922" y="82872"/>
                  <a:pt x="505187" y="75726"/>
                </a:cubicBezTo>
                <a:lnTo>
                  <a:pt x="505187" y="86445"/>
                </a:lnTo>
                <a:close/>
                <a:moveTo>
                  <a:pt x="435800" y="57976"/>
                </a:moveTo>
                <a:cubicBezTo>
                  <a:pt x="435800" y="69963"/>
                  <a:pt x="427501" y="78608"/>
                  <a:pt x="416091" y="78608"/>
                </a:cubicBezTo>
                <a:cubicBezTo>
                  <a:pt x="404679" y="78608"/>
                  <a:pt x="396035" y="69963"/>
                  <a:pt x="396035" y="57976"/>
                </a:cubicBezTo>
                <a:cubicBezTo>
                  <a:pt x="396035" y="45989"/>
                  <a:pt x="404449" y="37460"/>
                  <a:pt x="416091" y="37460"/>
                </a:cubicBezTo>
                <a:cubicBezTo>
                  <a:pt x="427732" y="37460"/>
                  <a:pt x="435800" y="46104"/>
                  <a:pt x="435800" y="57976"/>
                </a:cubicBezTo>
                <a:moveTo>
                  <a:pt x="416897" y="87368"/>
                </a:moveTo>
                <a:cubicBezTo>
                  <a:pt x="433380" y="87368"/>
                  <a:pt x="445482" y="75035"/>
                  <a:pt x="445482" y="57861"/>
                </a:cubicBezTo>
                <a:cubicBezTo>
                  <a:pt x="445482" y="40687"/>
                  <a:pt x="433380" y="28584"/>
                  <a:pt x="416897" y="28584"/>
                </a:cubicBezTo>
                <a:cubicBezTo>
                  <a:pt x="407792" y="28584"/>
                  <a:pt x="400300" y="33195"/>
                  <a:pt x="396035" y="40457"/>
                </a:cubicBezTo>
                <a:lnTo>
                  <a:pt x="396035" y="29622"/>
                </a:lnTo>
                <a:lnTo>
                  <a:pt x="386699" y="29622"/>
                </a:lnTo>
                <a:lnTo>
                  <a:pt x="386699" y="115261"/>
                </a:lnTo>
                <a:lnTo>
                  <a:pt x="396035" y="115261"/>
                </a:lnTo>
                <a:lnTo>
                  <a:pt x="396035" y="75611"/>
                </a:lnTo>
                <a:cubicBezTo>
                  <a:pt x="400300" y="82872"/>
                  <a:pt x="407792" y="87368"/>
                  <a:pt x="416897" y="87368"/>
                </a:cubicBezTo>
                <a:moveTo>
                  <a:pt x="359843" y="62356"/>
                </a:moveTo>
                <a:cubicBezTo>
                  <a:pt x="359843" y="73191"/>
                  <a:pt x="353504" y="78608"/>
                  <a:pt x="344168" y="78608"/>
                </a:cubicBezTo>
                <a:cubicBezTo>
                  <a:pt x="334832" y="78608"/>
                  <a:pt x="328377" y="73191"/>
                  <a:pt x="328377" y="62356"/>
                </a:cubicBezTo>
                <a:lnTo>
                  <a:pt x="328377" y="29622"/>
                </a:lnTo>
                <a:lnTo>
                  <a:pt x="319041" y="29622"/>
                </a:lnTo>
                <a:lnTo>
                  <a:pt x="319041" y="61434"/>
                </a:lnTo>
                <a:cubicBezTo>
                  <a:pt x="319041" y="77570"/>
                  <a:pt x="328723" y="87368"/>
                  <a:pt x="344168" y="87368"/>
                </a:cubicBezTo>
                <a:cubicBezTo>
                  <a:pt x="359613" y="87368"/>
                  <a:pt x="369179" y="77570"/>
                  <a:pt x="369179" y="61434"/>
                </a:cubicBezTo>
                <a:lnTo>
                  <a:pt x="369179" y="29622"/>
                </a:lnTo>
                <a:lnTo>
                  <a:pt x="359843" y="29622"/>
                </a:lnTo>
                <a:lnTo>
                  <a:pt x="359843" y="62356"/>
                </a:lnTo>
                <a:close/>
                <a:moveTo>
                  <a:pt x="234324" y="54057"/>
                </a:moveTo>
                <a:cubicBezTo>
                  <a:pt x="235708" y="44376"/>
                  <a:pt x="241932" y="37114"/>
                  <a:pt x="252305" y="37114"/>
                </a:cubicBezTo>
                <a:cubicBezTo>
                  <a:pt x="262679" y="37114"/>
                  <a:pt x="268557" y="44376"/>
                  <a:pt x="269364" y="54057"/>
                </a:cubicBezTo>
                <a:lnTo>
                  <a:pt x="234324" y="54057"/>
                </a:lnTo>
                <a:close/>
                <a:moveTo>
                  <a:pt x="254841" y="87368"/>
                </a:moveTo>
                <a:cubicBezTo>
                  <a:pt x="262102" y="87368"/>
                  <a:pt x="269018" y="85523"/>
                  <a:pt x="275127" y="81374"/>
                </a:cubicBezTo>
                <a:lnTo>
                  <a:pt x="275127" y="72384"/>
                </a:lnTo>
                <a:cubicBezTo>
                  <a:pt x="269133" y="76649"/>
                  <a:pt x="262102" y="78723"/>
                  <a:pt x="254841" y="78723"/>
                </a:cubicBezTo>
                <a:cubicBezTo>
                  <a:pt x="243546" y="78723"/>
                  <a:pt x="235593" y="71807"/>
                  <a:pt x="234094" y="61665"/>
                </a:cubicBezTo>
                <a:lnTo>
                  <a:pt x="279046" y="61665"/>
                </a:lnTo>
                <a:cubicBezTo>
                  <a:pt x="279046" y="60051"/>
                  <a:pt x="279276" y="58553"/>
                  <a:pt x="279276" y="56939"/>
                </a:cubicBezTo>
                <a:cubicBezTo>
                  <a:pt x="279276" y="40687"/>
                  <a:pt x="268672" y="28584"/>
                  <a:pt x="252305" y="28584"/>
                </a:cubicBezTo>
                <a:cubicBezTo>
                  <a:pt x="235016" y="28584"/>
                  <a:pt x="224182" y="41494"/>
                  <a:pt x="224182" y="58553"/>
                </a:cubicBezTo>
                <a:cubicBezTo>
                  <a:pt x="224182" y="75611"/>
                  <a:pt x="237091" y="87368"/>
                  <a:pt x="254841" y="87368"/>
                </a:cubicBezTo>
                <a:moveTo>
                  <a:pt x="133587" y="57976"/>
                </a:moveTo>
                <a:cubicBezTo>
                  <a:pt x="133587" y="46680"/>
                  <a:pt x="139926" y="37690"/>
                  <a:pt x="149493" y="37690"/>
                </a:cubicBezTo>
                <a:cubicBezTo>
                  <a:pt x="159059" y="37690"/>
                  <a:pt x="162978" y="43569"/>
                  <a:pt x="162978" y="54633"/>
                </a:cubicBezTo>
                <a:lnTo>
                  <a:pt x="162978" y="86445"/>
                </a:lnTo>
                <a:lnTo>
                  <a:pt x="172315" y="86445"/>
                </a:lnTo>
                <a:lnTo>
                  <a:pt x="172315" y="57169"/>
                </a:lnTo>
                <a:cubicBezTo>
                  <a:pt x="172315" y="46335"/>
                  <a:pt x="178654" y="37690"/>
                  <a:pt x="188220" y="37690"/>
                </a:cubicBezTo>
                <a:cubicBezTo>
                  <a:pt x="197787" y="37690"/>
                  <a:pt x="201706" y="43569"/>
                  <a:pt x="201706" y="54633"/>
                </a:cubicBezTo>
                <a:lnTo>
                  <a:pt x="201706" y="86445"/>
                </a:lnTo>
                <a:lnTo>
                  <a:pt x="211042" y="86445"/>
                </a:lnTo>
                <a:lnTo>
                  <a:pt x="211042" y="53020"/>
                </a:lnTo>
                <a:cubicBezTo>
                  <a:pt x="211042" y="38958"/>
                  <a:pt x="203780" y="28584"/>
                  <a:pt x="190064" y="28584"/>
                </a:cubicBezTo>
                <a:cubicBezTo>
                  <a:pt x="180959" y="28584"/>
                  <a:pt x="173582" y="33541"/>
                  <a:pt x="169894" y="41033"/>
                </a:cubicBezTo>
                <a:cubicBezTo>
                  <a:pt x="167012" y="33426"/>
                  <a:pt x="161134" y="28584"/>
                  <a:pt x="152259" y="28584"/>
                </a:cubicBezTo>
                <a:cubicBezTo>
                  <a:pt x="144076" y="28584"/>
                  <a:pt x="137390" y="32964"/>
                  <a:pt x="133587" y="39880"/>
                </a:cubicBezTo>
                <a:lnTo>
                  <a:pt x="133587" y="29622"/>
                </a:lnTo>
                <a:lnTo>
                  <a:pt x="124251" y="29622"/>
                </a:lnTo>
                <a:lnTo>
                  <a:pt x="124251" y="86445"/>
                </a:lnTo>
                <a:lnTo>
                  <a:pt x="133587" y="86445"/>
                </a:lnTo>
                <a:lnTo>
                  <a:pt x="133587" y="57976"/>
                </a:lnTo>
                <a:close/>
                <a:moveTo>
                  <a:pt x="99700" y="57976"/>
                </a:moveTo>
                <a:cubicBezTo>
                  <a:pt x="99700" y="69963"/>
                  <a:pt x="91517" y="78608"/>
                  <a:pt x="79991" y="78608"/>
                </a:cubicBezTo>
                <a:cubicBezTo>
                  <a:pt x="68465" y="78608"/>
                  <a:pt x="59936" y="69963"/>
                  <a:pt x="59936" y="57976"/>
                </a:cubicBezTo>
                <a:cubicBezTo>
                  <a:pt x="59936" y="45989"/>
                  <a:pt x="68234" y="37460"/>
                  <a:pt x="79991" y="37460"/>
                </a:cubicBezTo>
                <a:cubicBezTo>
                  <a:pt x="91747" y="37460"/>
                  <a:pt x="99700" y="46104"/>
                  <a:pt x="99700" y="57976"/>
                </a:cubicBezTo>
                <a:moveTo>
                  <a:pt x="80106" y="87368"/>
                </a:moveTo>
                <a:cubicBezTo>
                  <a:pt x="97165" y="87368"/>
                  <a:pt x="109382" y="75035"/>
                  <a:pt x="109382" y="57861"/>
                </a:cubicBezTo>
                <a:cubicBezTo>
                  <a:pt x="109382" y="40687"/>
                  <a:pt x="97165" y="28584"/>
                  <a:pt x="80106" y="28584"/>
                </a:cubicBezTo>
                <a:cubicBezTo>
                  <a:pt x="63048" y="28584"/>
                  <a:pt x="50253" y="40917"/>
                  <a:pt x="50253" y="57861"/>
                </a:cubicBezTo>
                <a:cubicBezTo>
                  <a:pt x="50253" y="74804"/>
                  <a:pt x="62817" y="87368"/>
                  <a:pt x="80106" y="87368"/>
                </a:cubicBezTo>
                <a:moveTo>
                  <a:pt x="0" y="71577"/>
                </a:moveTo>
                <a:lnTo>
                  <a:pt x="0" y="81720"/>
                </a:lnTo>
                <a:cubicBezTo>
                  <a:pt x="4956" y="85408"/>
                  <a:pt x="11756" y="87368"/>
                  <a:pt x="19248" y="87368"/>
                </a:cubicBezTo>
                <a:cubicBezTo>
                  <a:pt x="31697" y="87368"/>
                  <a:pt x="40341" y="80682"/>
                  <a:pt x="40341" y="69963"/>
                </a:cubicBezTo>
                <a:cubicBezTo>
                  <a:pt x="40341" y="63855"/>
                  <a:pt x="36999" y="59475"/>
                  <a:pt x="29737" y="56363"/>
                </a:cubicBezTo>
                <a:lnTo>
                  <a:pt x="16252" y="50945"/>
                </a:lnTo>
                <a:cubicBezTo>
                  <a:pt x="11756" y="49216"/>
                  <a:pt x="10143" y="47142"/>
                  <a:pt x="10143" y="43799"/>
                </a:cubicBezTo>
                <a:cubicBezTo>
                  <a:pt x="10143" y="39073"/>
                  <a:pt x="14408" y="36307"/>
                  <a:pt x="20516" y="36307"/>
                </a:cubicBezTo>
                <a:cubicBezTo>
                  <a:pt x="26164" y="36307"/>
                  <a:pt x="32388" y="38958"/>
                  <a:pt x="37575" y="43453"/>
                </a:cubicBezTo>
                <a:lnTo>
                  <a:pt x="37575" y="33771"/>
                </a:lnTo>
                <a:cubicBezTo>
                  <a:pt x="33195" y="30429"/>
                  <a:pt x="26971" y="28584"/>
                  <a:pt x="20401" y="28584"/>
                </a:cubicBezTo>
                <a:cubicBezTo>
                  <a:pt x="8760" y="28584"/>
                  <a:pt x="807" y="34809"/>
                  <a:pt x="807" y="44721"/>
                </a:cubicBezTo>
                <a:cubicBezTo>
                  <a:pt x="807" y="51983"/>
                  <a:pt x="4610" y="56016"/>
                  <a:pt x="11641" y="59013"/>
                </a:cubicBezTo>
                <a:lnTo>
                  <a:pt x="25011" y="64431"/>
                </a:lnTo>
                <a:cubicBezTo>
                  <a:pt x="29276" y="66159"/>
                  <a:pt x="30890" y="68580"/>
                  <a:pt x="30890" y="71692"/>
                </a:cubicBezTo>
                <a:cubicBezTo>
                  <a:pt x="30890" y="76879"/>
                  <a:pt x="26164" y="79760"/>
                  <a:pt x="19479" y="79760"/>
                </a:cubicBezTo>
                <a:cubicBezTo>
                  <a:pt x="12794" y="79760"/>
                  <a:pt x="6109" y="77225"/>
                  <a:pt x="0" y="71577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3" name="Freeform: Shape 2042">
            <a:extLst>
              <a:ext uri="{FF2B5EF4-FFF2-40B4-BE49-F238E27FC236}">
                <a16:creationId xmlns:a16="http://schemas.microsoft.com/office/drawing/2014/main" id="{57C518F5-DE70-31C1-EDF9-7BE8C52B6BBB}"/>
              </a:ext>
            </a:extLst>
          </p:cNvPr>
          <p:cNvSpPr/>
          <p:nvPr/>
        </p:nvSpPr>
        <p:spPr>
          <a:xfrm>
            <a:off x="4762448" y="12516108"/>
            <a:ext cx="678538" cy="115260"/>
          </a:xfrm>
          <a:custGeom>
            <a:avLst/>
            <a:gdLst>
              <a:gd name="connsiteX0" fmla="*/ 668857 w 678538"/>
              <a:gd name="connsiteY0" fmla="*/ 57976 h 115260"/>
              <a:gd name="connsiteX1" fmla="*/ 649147 w 678538"/>
              <a:gd name="connsiteY1" fmla="*/ 78608 h 115260"/>
              <a:gd name="connsiteX2" fmla="*/ 629092 w 678538"/>
              <a:gd name="connsiteY2" fmla="*/ 57976 h 115260"/>
              <a:gd name="connsiteX3" fmla="*/ 649147 w 678538"/>
              <a:gd name="connsiteY3" fmla="*/ 37460 h 115260"/>
              <a:gd name="connsiteX4" fmla="*/ 668857 w 678538"/>
              <a:gd name="connsiteY4" fmla="*/ 57976 h 115260"/>
              <a:gd name="connsiteX5" fmla="*/ 649262 w 678538"/>
              <a:gd name="connsiteY5" fmla="*/ 87367 h 115260"/>
              <a:gd name="connsiteX6" fmla="*/ 678539 w 678538"/>
              <a:gd name="connsiteY6" fmla="*/ 57861 h 115260"/>
              <a:gd name="connsiteX7" fmla="*/ 649262 w 678538"/>
              <a:gd name="connsiteY7" fmla="*/ 28584 h 115260"/>
              <a:gd name="connsiteX8" fmla="*/ 619410 w 678538"/>
              <a:gd name="connsiteY8" fmla="*/ 57861 h 115260"/>
              <a:gd name="connsiteX9" fmla="*/ 649262 w 678538"/>
              <a:gd name="connsiteY9" fmla="*/ 87367 h 115260"/>
              <a:gd name="connsiteX10" fmla="*/ 575265 w 678538"/>
              <a:gd name="connsiteY10" fmla="*/ 37460 h 115260"/>
              <a:gd name="connsiteX11" fmla="*/ 595205 w 678538"/>
              <a:gd name="connsiteY11" fmla="*/ 58207 h 115260"/>
              <a:gd name="connsiteX12" fmla="*/ 575265 w 678538"/>
              <a:gd name="connsiteY12" fmla="*/ 78608 h 115260"/>
              <a:gd name="connsiteX13" fmla="*/ 555556 w 678538"/>
              <a:gd name="connsiteY13" fmla="*/ 58207 h 115260"/>
              <a:gd name="connsiteX14" fmla="*/ 575265 w 678538"/>
              <a:gd name="connsiteY14" fmla="*/ 37460 h 115260"/>
              <a:gd name="connsiteX15" fmla="*/ 595205 w 678538"/>
              <a:gd name="connsiteY15" fmla="*/ 86445 h 115260"/>
              <a:gd name="connsiteX16" fmla="*/ 604657 w 678538"/>
              <a:gd name="connsiteY16" fmla="*/ 86445 h 115260"/>
              <a:gd name="connsiteX17" fmla="*/ 604657 w 678538"/>
              <a:gd name="connsiteY17" fmla="*/ 0 h 115260"/>
              <a:gd name="connsiteX18" fmla="*/ 595205 w 678538"/>
              <a:gd name="connsiteY18" fmla="*/ 0 h 115260"/>
              <a:gd name="connsiteX19" fmla="*/ 595205 w 678538"/>
              <a:gd name="connsiteY19" fmla="*/ 40457 h 115260"/>
              <a:gd name="connsiteX20" fmla="*/ 574458 w 678538"/>
              <a:gd name="connsiteY20" fmla="*/ 28584 h 115260"/>
              <a:gd name="connsiteX21" fmla="*/ 545874 w 678538"/>
              <a:gd name="connsiteY21" fmla="*/ 58322 h 115260"/>
              <a:gd name="connsiteX22" fmla="*/ 574458 w 678538"/>
              <a:gd name="connsiteY22" fmla="*/ 87367 h 115260"/>
              <a:gd name="connsiteX23" fmla="*/ 595205 w 678538"/>
              <a:gd name="connsiteY23" fmla="*/ 75727 h 115260"/>
              <a:gd name="connsiteX24" fmla="*/ 595205 w 678538"/>
              <a:gd name="connsiteY24" fmla="*/ 86445 h 115260"/>
              <a:gd name="connsiteX25" fmla="*/ 496888 w 678538"/>
              <a:gd name="connsiteY25" fmla="*/ 62356 h 115260"/>
              <a:gd name="connsiteX26" fmla="*/ 481213 w 678538"/>
              <a:gd name="connsiteY26" fmla="*/ 78608 h 115260"/>
              <a:gd name="connsiteX27" fmla="*/ 465422 w 678538"/>
              <a:gd name="connsiteY27" fmla="*/ 62356 h 115260"/>
              <a:gd name="connsiteX28" fmla="*/ 465422 w 678538"/>
              <a:gd name="connsiteY28" fmla="*/ 29622 h 115260"/>
              <a:gd name="connsiteX29" fmla="*/ 456086 w 678538"/>
              <a:gd name="connsiteY29" fmla="*/ 29622 h 115260"/>
              <a:gd name="connsiteX30" fmla="*/ 456086 w 678538"/>
              <a:gd name="connsiteY30" fmla="*/ 61433 h 115260"/>
              <a:gd name="connsiteX31" fmla="*/ 481213 w 678538"/>
              <a:gd name="connsiteY31" fmla="*/ 87367 h 115260"/>
              <a:gd name="connsiteX32" fmla="*/ 506224 w 678538"/>
              <a:gd name="connsiteY32" fmla="*/ 61433 h 115260"/>
              <a:gd name="connsiteX33" fmla="*/ 506224 w 678538"/>
              <a:gd name="connsiteY33" fmla="*/ 29622 h 115260"/>
              <a:gd name="connsiteX34" fmla="*/ 496888 w 678538"/>
              <a:gd name="connsiteY34" fmla="*/ 29622 h 115260"/>
              <a:gd name="connsiteX35" fmla="*/ 496888 w 678538"/>
              <a:gd name="connsiteY35" fmla="*/ 62356 h 115260"/>
              <a:gd name="connsiteX36" fmla="*/ 433725 w 678538"/>
              <a:gd name="connsiteY36" fmla="*/ 57976 h 115260"/>
              <a:gd name="connsiteX37" fmla="*/ 414016 w 678538"/>
              <a:gd name="connsiteY37" fmla="*/ 78608 h 115260"/>
              <a:gd name="connsiteX38" fmla="*/ 393960 w 678538"/>
              <a:gd name="connsiteY38" fmla="*/ 57976 h 115260"/>
              <a:gd name="connsiteX39" fmla="*/ 414016 w 678538"/>
              <a:gd name="connsiteY39" fmla="*/ 37460 h 115260"/>
              <a:gd name="connsiteX40" fmla="*/ 433725 w 678538"/>
              <a:gd name="connsiteY40" fmla="*/ 57976 h 115260"/>
              <a:gd name="connsiteX41" fmla="*/ 414131 w 678538"/>
              <a:gd name="connsiteY41" fmla="*/ 87367 h 115260"/>
              <a:gd name="connsiteX42" fmla="*/ 443407 w 678538"/>
              <a:gd name="connsiteY42" fmla="*/ 57861 h 115260"/>
              <a:gd name="connsiteX43" fmla="*/ 414131 w 678538"/>
              <a:gd name="connsiteY43" fmla="*/ 28584 h 115260"/>
              <a:gd name="connsiteX44" fmla="*/ 384278 w 678538"/>
              <a:gd name="connsiteY44" fmla="*/ 57861 h 115260"/>
              <a:gd name="connsiteX45" fmla="*/ 414131 w 678538"/>
              <a:gd name="connsiteY45" fmla="*/ 87367 h 115260"/>
              <a:gd name="connsiteX46" fmla="*/ 380244 w 678538"/>
              <a:gd name="connsiteY46" fmla="*/ 29622 h 115260"/>
              <a:gd name="connsiteX47" fmla="*/ 370332 w 678538"/>
              <a:gd name="connsiteY47" fmla="*/ 29622 h 115260"/>
              <a:gd name="connsiteX48" fmla="*/ 352351 w 678538"/>
              <a:gd name="connsiteY48" fmla="*/ 66736 h 115260"/>
              <a:gd name="connsiteX49" fmla="*/ 333794 w 678538"/>
              <a:gd name="connsiteY49" fmla="*/ 29622 h 115260"/>
              <a:gd name="connsiteX50" fmla="*/ 322729 w 678538"/>
              <a:gd name="connsiteY50" fmla="*/ 29622 h 115260"/>
              <a:gd name="connsiteX51" fmla="*/ 347280 w 678538"/>
              <a:gd name="connsiteY51" fmla="*/ 77339 h 115260"/>
              <a:gd name="connsiteX52" fmla="*/ 329069 w 678538"/>
              <a:gd name="connsiteY52" fmla="*/ 115261 h 115260"/>
              <a:gd name="connsiteX53" fmla="*/ 338981 w 678538"/>
              <a:gd name="connsiteY53" fmla="*/ 115261 h 115260"/>
              <a:gd name="connsiteX54" fmla="*/ 380244 w 678538"/>
              <a:gd name="connsiteY54" fmla="*/ 29622 h 115260"/>
              <a:gd name="connsiteX55" fmla="*/ 245390 w 678538"/>
              <a:gd name="connsiteY55" fmla="*/ 57976 h 115260"/>
              <a:gd name="connsiteX56" fmla="*/ 262794 w 678538"/>
              <a:gd name="connsiteY56" fmla="*/ 37690 h 115260"/>
              <a:gd name="connsiteX57" fmla="*/ 277547 w 678538"/>
              <a:gd name="connsiteY57" fmla="*/ 54633 h 115260"/>
              <a:gd name="connsiteX58" fmla="*/ 277547 w 678538"/>
              <a:gd name="connsiteY58" fmla="*/ 86445 h 115260"/>
              <a:gd name="connsiteX59" fmla="*/ 286999 w 678538"/>
              <a:gd name="connsiteY59" fmla="*/ 86445 h 115260"/>
              <a:gd name="connsiteX60" fmla="*/ 286999 w 678538"/>
              <a:gd name="connsiteY60" fmla="*/ 53020 h 115260"/>
              <a:gd name="connsiteX61" fmla="*/ 265099 w 678538"/>
              <a:gd name="connsiteY61" fmla="*/ 28584 h 115260"/>
              <a:gd name="connsiteX62" fmla="*/ 245390 w 678538"/>
              <a:gd name="connsiteY62" fmla="*/ 40226 h 115260"/>
              <a:gd name="connsiteX63" fmla="*/ 245390 w 678538"/>
              <a:gd name="connsiteY63" fmla="*/ 29622 h 115260"/>
              <a:gd name="connsiteX64" fmla="*/ 236054 w 678538"/>
              <a:gd name="connsiteY64" fmla="*/ 29622 h 115260"/>
              <a:gd name="connsiteX65" fmla="*/ 236054 w 678538"/>
              <a:gd name="connsiteY65" fmla="*/ 86445 h 115260"/>
              <a:gd name="connsiteX66" fmla="*/ 245390 w 678538"/>
              <a:gd name="connsiteY66" fmla="*/ 86445 h 115260"/>
              <a:gd name="connsiteX67" fmla="*/ 245390 w 678538"/>
              <a:gd name="connsiteY67" fmla="*/ 57976 h 115260"/>
              <a:gd name="connsiteX68" fmla="*/ 176118 w 678538"/>
              <a:gd name="connsiteY68" fmla="*/ 54057 h 115260"/>
              <a:gd name="connsiteX69" fmla="*/ 194099 w 678538"/>
              <a:gd name="connsiteY69" fmla="*/ 37114 h 115260"/>
              <a:gd name="connsiteX70" fmla="*/ 211157 w 678538"/>
              <a:gd name="connsiteY70" fmla="*/ 54057 h 115260"/>
              <a:gd name="connsiteX71" fmla="*/ 176118 w 678538"/>
              <a:gd name="connsiteY71" fmla="*/ 54057 h 115260"/>
              <a:gd name="connsiteX72" fmla="*/ 196634 w 678538"/>
              <a:gd name="connsiteY72" fmla="*/ 87367 h 115260"/>
              <a:gd name="connsiteX73" fmla="*/ 216920 w 678538"/>
              <a:gd name="connsiteY73" fmla="*/ 81375 h 115260"/>
              <a:gd name="connsiteX74" fmla="*/ 216920 w 678538"/>
              <a:gd name="connsiteY74" fmla="*/ 72384 h 115260"/>
              <a:gd name="connsiteX75" fmla="*/ 196634 w 678538"/>
              <a:gd name="connsiteY75" fmla="*/ 78722 h 115260"/>
              <a:gd name="connsiteX76" fmla="*/ 175888 w 678538"/>
              <a:gd name="connsiteY76" fmla="*/ 61664 h 115260"/>
              <a:gd name="connsiteX77" fmla="*/ 220839 w 678538"/>
              <a:gd name="connsiteY77" fmla="*/ 61664 h 115260"/>
              <a:gd name="connsiteX78" fmla="*/ 221070 w 678538"/>
              <a:gd name="connsiteY78" fmla="*/ 56939 h 115260"/>
              <a:gd name="connsiteX79" fmla="*/ 194099 w 678538"/>
              <a:gd name="connsiteY79" fmla="*/ 28584 h 115260"/>
              <a:gd name="connsiteX80" fmla="*/ 165975 w 678538"/>
              <a:gd name="connsiteY80" fmla="*/ 58552 h 115260"/>
              <a:gd name="connsiteX81" fmla="*/ 196634 w 678538"/>
              <a:gd name="connsiteY81" fmla="*/ 87367 h 115260"/>
              <a:gd name="connsiteX82" fmla="*/ 111226 w 678538"/>
              <a:gd name="connsiteY82" fmla="*/ 57976 h 115260"/>
              <a:gd name="connsiteX83" fmla="*/ 128631 w 678538"/>
              <a:gd name="connsiteY83" fmla="*/ 37690 h 115260"/>
              <a:gd name="connsiteX84" fmla="*/ 143384 w 678538"/>
              <a:gd name="connsiteY84" fmla="*/ 54633 h 115260"/>
              <a:gd name="connsiteX85" fmla="*/ 143384 w 678538"/>
              <a:gd name="connsiteY85" fmla="*/ 86445 h 115260"/>
              <a:gd name="connsiteX86" fmla="*/ 152836 w 678538"/>
              <a:gd name="connsiteY86" fmla="*/ 86445 h 115260"/>
              <a:gd name="connsiteX87" fmla="*/ 152836 w 678538"/>
              <a:gd name="connsiteY87" fmla="*/ 53020 h 115260"/>
              <a:gd name="connsiteX88" fmla="*/ 130936 w 678538"/>
              <a:gd name="connsiteY88" fmla="*/ 28584 h 115260"/>
              <a:gd name="connsiteX89" fmla="*/ 111226 w 678538"/>
              <a:gd name="connsiteY89" fmla="*/ 40226 h 115260"/>
              <a:gd name="connsiteX90" fmla="*/ 111226 w 678538"/>
              <a:gd name="connsiteY90" fmla="*/ 0 h 115260"/>
              <a:gd name="connsiteX91" fmla="*/ 101890 w 678538"/>
              <a:gd name="connsiteY91" fmla="*/ 0 h 115260"/>
              <a:gd name="connsiteX92" fmla="*/ 101890 w 678538"/>
              <a:gd name="connsiteY92" fmla="*/ 86445 h 115260"/>
              <a:gd name="connsiteX93" fmla="*/ 111226 w 678538"/>
              <a:gd name="connsiteY93" fmla="*/ 86445 h 115260"/>
              <a:gd name="connsiteX94" fmla="*/ 111226 w 678538"/>
              <a:gd name="connsiteY94" fmla="*/ 57976 h 115260"/>
              <a:gd name="connsiteX95" fmla="*/ 91286 w 678538"/>
              <a:gd name="connsiteY95" fmla="*/ 29622 h 115260"/>
              <a:gd name="connsiteX96" fmla="*/ 81374 w 678538"/>
              <a:gd name="connsiteY96" fmla="*/ 29622 h 115260"/>
              <a:gd name="connsiteX97" fmla="*/ 65468 w 678538"/>
              <a:gd name="connsiteY97" fmla="*/ 67773 h 115260"/>
              <a:gd name="connsiteX98" fmla="*/ 46104 w 678538"/>
              <a:gd name="connsiteY98" fmla="*/ 27663 h 115260"/>
              <a:gd name="connsiteX99" fmla="*/ 26625 w 678538"/>
              <a:gd name="connsiteY99" fmla="*/ 67889 h 115260"/>
              <a:gd name="connsiteX100" fmla="*/ 10719 w 678538"/>
              <a:gd name="connsiteY100" fmla="*/ 29622 h 115260"/>
              <a:gd name="connsiteX101" fmla="*/ 0 w 678538"/>
              <a:gd name="connsiteY101" fmla="*/ 29622 h 115260"/>
              <a:gd name="connsiteX102" fmla="*/ 25588 w 678538"/>
              <a:gd name="connsiteY102" fmla="*/ 88405 h 115260"/>
              <a:gd name="connsiteX103" fmla="*/ 46220 w 678538"/>
              <a:gd name="connsiteY103" fmla="*/ 46220 h 115260"/>
              <a:gd name="connsiteX104" fmla="*/ 66390 w 678538"/>
              <a:gd name="connsiteY104" fmla="*/ 88405 h 115260"/>
              <a:gd name="connsiteX105" fmla="*/ 91286 w 678538"/>
              <a:gd name="connsiteY105" fmla="*/ 29622 h 1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78538" h="115260">
                <a:moveTo>
                  <a:pt x="668857" y="57976"/>
                </a:moveTo>
                <a:cubicBezTo>
                  <a:pt x="668857" y="69964"/>
                  <a:pt x="660673" y="78608"/>
                  <a:pt x="649147" y="78608"/>
                </a:cubicBezTo>
                <a:cubicBezTo>
                  <a:pt x="637621" y="78608"/>
                  <a:pt x="629092" y="69964"/>
                  <a:pt x="629092" y="57976"/>
                </a:cubicBezTo>
                <a:cubicBezTo>
                  <a:pt x="629092" y="45989"/>
                  <a:pt x="637390" y="37460"/>
                  <a:pt x="649147" y="37460"/>
                </a:cubicBezTo>
                <a:cubicBezTo>
                  <a:pt x="660904" y="37460"/>
                  <a:pt x="668857" y="46104"/>
                  <a:pt x="668857" y="57976"/>
                </a:cubicBezTo>
                <a:moveTo>
                  <a:pt x="649262" y="87367"/>
                </a:moveTo>
                <a:cubicBezTo>
                  <a:pt x="666321" y="87367"/>
                  <a:pt x="678539" y="75035"/>
                  <a:pt x="678539" y="57861"/>
                </a:cubicBezTo>
                <a:cubicBezTo>
                  <a:pt x="678539" y="40687"/>
                  <a:pt x="666321" y="28584"/>
                  <a:pt x="649262" y="28584"/>
                </a:cubicBezTo>
                <a:cubicBezTo>
                  <a:pt x="632204" y="28584"/>
                  <a:pt x="619410" y="40917"/>
                  <a:pt x="619410" y="57861"/>
                </a:cubicBezTo>
                <a:cubicBezTo>
                  <a:pt x="619410" y="74804"/>
                  <a:pt x="631973" y="87367"/>
                  <a:pt x="649262" y="87367"/>
                </a:cubicBezTo>
                <a:moveTo>
                  <a:pt x="575265" y="37460"/>
                </a:moveTo>
                <a:cubicBezTo>
                  <a:pt x="586906" y="37460"/>
                  <a:pt x="595205" y="46220"/>
                  <a:pt x="595205" y="58207"/>
                </a:cubicBezTo>
                <a:cubicBezTo>
                  <a:pt x="595205" y="70193"/>
                  <a:pt x="586906" y="78608"/>
                  <a:pt x="575265" y="78608"/>
                </a:cubicBezTo>
                <a:cubicBezTo>
                  <a:pt x="563624" y="78608"/>
                  <a:pt x="555556" y="69964"/>
                  <a:pt x="555556" y="58207"/>
                </a:cubicBezTo>
                <a:cubicBezTo>
                  <a:pt x="555556" y="46450"/>
                  <a:pt x="563854" y="37460"/>
                  <a:pt x="575265" y="37460"/>
                </a:cubicBezTo>
                <a:moveTo>
                  <a:pt x="595205" y="86445"/>
                </a:moveTo>
                <a:lnTo>
                  <a:pt x="604657" y="86445"/>
                </a:lnTo>
                <a:lnTo>
                  <a:pt x="604657" y="0"/>
                </a:lnTo>
                <a:lnTo>
                  <a:pt x="595205" y="0"/>
                </a:lnTo>
                <a:lnTo>
                  <a:pt x="595205" y="40457"/>
                </a:lnTo>
                <a:cubicBezTo>
                  <a:pt x="590941" y="33080"/>
                  <a:pt x="583564" y="28584"/>
                  <a:pt x="574458" y="28584"/>
                </a:cubicBezTo>
                <a:cubicBezTo>
                  <a:pt x="557745" y="28584"/>
                  <a:pt x="545874" y="41148"/>
                  <a:pt x="545874" y="58322"/>
                </a:cubicBezTo>
                <a:cubicBezTo>
                  <a:pt x="545874" y="75496"/>
                  <a:pt x="557745" y="87367"/>
                  <a:pt x="574458" y="87367"/>
                </a:cubicBezTo>
                <a:cubicBezTo>
                  <a:pt x="583564" y="87367"/>
                  <a:pt x="590941" y="82873"/>
                  <a:pt x="595205" y="75727"/>
                </a:cubicBezTo>
                <a:lnTo>
                  <a:pt x="595205" y="86445"/>
                </a:lnTo>
                <a:close/>
                <a:moveTo>
                  <a:pt x="496888" y="62356"/>
                </a:moveTo>
                <a:cubicBezTo>
                  <a:pt x="496888" y="73190"/>
                  <a:pt x="490549" y="78608"/>
                  <a:pt x="481213" y="78608"/>
                </a:cubicBezTo>
                <a:cubicBezTo>
                  <a:pt x="471877" y="78608"/>
                  <a:pt x="465422" y="73190"/>
                  <a:pt x="465422" y="62356"/>
                </a:cubicBezTo>
                <a:lnTo>
                  <a:pt x="465422" y="29622"/>
                </a:lnTo>
                <a:lnTo>
                  <a:pt x="456086" y="29622"/>
                </a:lnTo>
                <a:lnTo>
                  <a:pt x="456086" y="61433"/>
                </a:lnTo>
                <a:cubicBezTo>
                  <a:pt x="456086" y="77570"/>
                  <a:pt x="465768" y="87367"/>
                  <a:pt x="481213" y="87367"/>
                </a:cubicBezTo>
                <a:cubicBezTo>
                  <a:pt x="496657" y="87367"/>
                  <a:pt x="506224" y="77570"/>
                  <a:pt x="506224" y="61433"/>
                </a:cubicBezTo>
                <a:lnTo>
                  <a:pt x="506224" y="29622"/>
                </a:lnTo>
                <a:lnTo>
                  <a:pt x="496888" y="29622"/>
                </a:lnTo>
                <a:lnTo>
                  <a:pt x="496888" y="62356"/>
                </a:lnTo>
                <a:close/>
                <a:moveTo>
                  <a:pt x="433725" y="57976"/>
                </a:moveTo>
                <a:cubicBezTo>
                  <a:pt x="433725" y="69964"/>
                  <a:pt x="425542" y="78608"/>
                  <a:pt x="414016" y="78608"/>
                </a:cubicBezTo>
                <a:cubicBezTo>
                  <a:pt x="402489" y="78608"/>
                  <a:pt x="393960" y="69964"/>
                  <a:pt x="393960" y="57976"/>
                </a:cubicBezTo>
                <a:cubicBezTo>
                  <a:pt x="393960" y="45989"/>
                  <a:pt x="402259" y="37460"/>
                  <a:pt x="414016" y="37460"/>
                </a:cubicBezTo>
                <a:cubicBezTo>
                  <a:pt x="425772" y="37460"/>
                  <a:pt x="433725" y="46104"/>
                  <a:pt x="433725" y="57976"/>
                </a:cubicBezTo>
                <a:moveTo>
                  <a:pt x="414131" y="87367"/>
                </a:moveTo>
                <a:cubicBezTo>
                  <a:pt x="431190" y="87367"/>
                  <a:pt x="443407" y="75035"/>
                  <a:pt x="443407" y="57861"/>
                </a:cubicBezTo>
                <a:cubicBezTo>
                  <a:pt x="443407" y="40687"/>
                  <a:pt x="431190" y="28584"/>
                  <a:pt x="414131" y="28584"/>
                </a:cubicBezTo>
                <a:cubicBezTo>
                  <a:pt x="397073" y="28584"/>
                  <a:pt x="384278" y="40917"/>
                  <a:pt x="384278" y="57861"/>
                </a:cubicBezTo>
                <a:cubicBezTo>
                  <a:pt x="384278" y="74804"/>
                  <a:pt x="396842" y="87367"/>
                  <a:pt x="414131" y="87367"/>
                </a:cubicBezTo>
                <a:moveTo>
                  <a:pt x="380244" y="29622"/>
                </a:moveTo>
                <a:lnTo>
                  <a:pt x="370332" y="29622"/>
                </a:lnTo>
                <a:lnTo>
                  <a:pt x="352351" y="66736"/>
                </a:lnTo>
                <a:lnTo>
                  <a:pt x="333794" y="29622"/>
                </a:lnTo>
                <a:lnTo>
                  <a:pt x="322729" y="29622"/>
                </a:lnTo>
                <a:lnTo>
                  <a:pt x="347280" y="77339"/>
                </a:lnTo>
                <a:lnTo>
                  <a:pt x="329069" y="115261"/>
                </a:lnTo>
                <a:lnTo>
                  <a:pt x="338981" y="115261"/>
                </a:lnTo>
                <a:lnTo>
                  <a:pt x="380244" y="29622"/>
                </a:lnTo>
                <a:close/>
                <a:moveTo>
                  <a:pt x="245390" y="57976"/>
                </a:moveTo>
                <a:cubicBezTo>
                  <a:pt x="245390" y="46680"/>
                  <a:pt x="252305" y="37690"/>
                  <a:pt x="262794" y="37690"/>
                </a:cubicBezTo>
                <a:cubicBezTo>
                  <a:pt x="272706" y="37690"/>
                  <a:pt x="277547" y="43569"/>
                  <a:pt x="277547" y="54633"/>
                </a:cubicBezTo>
                <a:lnTo>
                  <a:pt x="277547" y="86445"/>
                </a:lnTo>
                <a:lnTo>
                  <a:pt x="286999" y="86445"/>
                </a:lnTo>
                <a:lnTo>
                  <a:pt x="286999" y="53020"/>
                </a:lnTo>
                <a:cubicBezTo>
                  <a:pt x="286999" y="38958"/>
                  <a:pt x="279507" y="28584"/>
                  <a:pt x="265099" y="28584"/>
                </a:cubicBezTo>
                <a:cubicBezTo>
                  <a:pt x="256339" y="28584"/>
                  <a:pt x="249424" y="33195"/>
                  <a:pt x="245390" y="40226"/>
                </a:cubicBezTo>
                <a:lnTo>
                  <a:pt x="245390" y="29622"/>
                </a:lnTo>
                <a:lnTo>
                  <a:pt x="236054" y="29622"/>
                </a:lnTo>
                <a:lnTo>
                  <a:pt x="236054" y="86445"/>
                </a:lnTo>
                <a:lnTo>
                  <a:pt x="245390" y="86445"/>
                </a:lnTo>
                <a:lnTo>
                  <a:pt x="245390" y="57976"/>
                </a:lnTo>
                <a:close/>
                <a:moveTo>
                  <a:pt x="176118" y="54057"/>
                </a:moveTo>
                <a:cubicBezTo>
                  <a:pt x="177501" y="44376"/>
                  <a:pt x="183725" y="37114"/>
                  <a:pt x="194099" y="37114"/>
                </a:cubicBezTo>
                <a:cubicBezTo>
                  <a:pt x="204472" y="37114"/>
                  <a:pt x="210350" y="44376"/>
                  <a:pt x="211157" y="54057"/>
                </a:cubicBezTo>
                <a:lnTo>
                  <a:pt x="176118" y="54057"/>
                </a:lnTo>
                <a:close/>
                <a:moveTo>
                  <a:pt x="196634" y="87367"/>
                </a:moveTo>
                <a:cubicBezTo>
                  <a:pt x="203896" y="87367"/>
                  <a:pt x="210812" y="85524"/>
                  <a:pt x="216920" y="81375"/>
                </a:cubicBezTo>
                <a:lnTo>
                  <a:pt x="216920" y="72384"/>
                </a:lnTo>
                <a:cubicBezTo>
                  <a:pt x="210927" y="76649"/>
                  <a:pt x="203896" y="78722"/>
                  <a:pt x="196634" y="78722"/>
                </a:cubicBezTo>
                <a:cubicBezTo>
                  <a:pt x="185339" y="78722"/>
                  <a:pt x="177386" y="71807"/>
                  <a:pt x="175888" y="61664"/>
                </a:cubicBezTo>
                <a:lnTo>
                  <a:pt x="220839" y="61664"/>
                </a:lnTo>
                <a:cubicBezTo>
                  <a:pt x="220954" y="60050"/>
                  <a:pt x="221070" y="58552"/>
                  <a:pt x="221070" y="56939"/>
                </a:cubicBezTo>
                <a:cubicBezTo>
                  <a:pt x="221070" y="40687"/>
                  <a:pt x="210466" y="28584"/>
                  <a:pt x="194099" y="28584"/>
                </a:cubicBezTo>
                <a:cubicBezTo>
                  <a:pt x="176810" y="28584"/>
                  <a:pt x="165975" y="41494"/>
                  <a:pt x="165975" y="58552"/>
                </a:cubicBezTo>
                <a:cubicBezTo>
                  <a:pt x="165975" y="75612"/>
                  <a:pt x="178884" y="87367"/>
                  <a:pt x="196634" y="87367"/>
                </a:cubicBezTo>
                <a:moveTo>
                  <a:pt x="111226" y="57976"/>
                </a:moveTo>
                <a:cubicBezTo>
                  <a:pt x="111226" y="46680"/>
                  <a:pt x="118142" y="37690"/>
                  <a:pt x="128631" y="37690"/>
                </a:cubicBezTo>
                <a:cubicBezTo>
                  <a:pt x="138543" y="37690"/>
                  <a:pt x="143384" y="43569"/>
                  <a:pt x="143384" y="54633"/>
                </a:cubicBezTo>
                <a:lnTo>
                  <a:pt x="143384" y="86445"/>
                </a:lnTo>
                <a:lnTo>
                  <a:pt x="152836" y="86445"/>
                </a:lnTo>
                <a:lnTo>
                  <a:pt x="152836" y="53020"/>
                </a:lnTo>
                <a:cubicBezTo>
                  <a:pt x="152836" y="38958"/>
                  <a:pt x="145343" y="28584"/>
                  <a:pt x="130936" y="28584"/>
                </a:cubicBezTo>
                <a:cubicBezTo>
                  <a:pt x="122176" y="28584"/>
                  <a:pt x="115261" y="33195"/>
                  <a:pt x="111226" y="40226"/>
                </a:cubicBezTo>
                <a:lnTo>
                  <a:pt x="111226" y="0"/>
                </a:lnTo>
                <a:lnTo>
                  <a:pt x="101890" y="0"/>
                </a:lnTo>
                <a:lnTo>
                  <a:pt x="101890" y="86445"/>
                </a:lnTo>
                <a:lnTo>
                  <a:pt x="111226" y="86445"/>
                </a:lnTo>
                <a:lnTo>
                  <a:pt x="111226" y="57976"/>
                </a:lnTo>
                <a:close/>
                <a:moveTo>
                  <a:pt x="91286" y="29622"/>
                </a:moveTo>
                <a:lnTo>
                  <a:pt x="81374" y="29622"/>
                </a:lnTo>
                <a:lnTo>
                  <a:pt x="65468" y="67773"/>
                </a:lnTo>
                <a:lnTo>
                  <a:pt x="46104" y="27663"/>
                </a:lnTo>
                <a:lnTo>
                  <a:pt x="26625" y="67889"/>
                </a:lnTo>
                <a:lnTo>
                  <a:pt x="10719" y="29622"/>
                </a:lnTo>
                <a:lnTo>
                  <a:pt x="0" y="29622"/>
                </a:lnTo>
                <a:lnTo>
                  <a:pt x="25588" y="88405"/>
                </a:lnTo>
                <a:lnTo>
                  <a:pt x="46220" y="46220"/>
                </a:lnTo>
                <a:lnTo>
                  <a:pt x="66390" y="88405"/>
                </a:lnTo>
                <a:lnTo>
                  <a:pt x="91286" y="296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4" name="Freeform: Shape 2043">
            <a:extLst>
              <a:ext uri="{FF2B5EF4-FFF2-40B4-BE49-F238E27FC236}">
                <a16:creationId xmlns:a16="http://schemas.microsoft.com/office/drawing/2014/main" id="{63ED8C67-A561-8ABE-9328-DA8A016760AE}"/>
              </a:ext>
            </a:extLst>
          </p:cNvPr>
          <p:cNvSpPr/>
          <p:nvPr/>
        </p:nvSpPr>
        <p:spPr>
          <a:xfrm>
            <a:off x="439027" y="6785471"/>
            <a:ext cx="439373" cy="80336"/>
          </a:xfrm>
          <a:custGeom>
            <a:avLst/>
            <a:gdLst>
              <a:gd name="connsiteX0" fmla="*/ 433380 w 439373"/>
              <a:gd name="connsiteY0" fmla="*/ 79415 h 80336"/>
              <a:gd name="connsiteX1" fmla="*/ 439373 w 439373"/>
              <a:gd name="connsiteY1" fmla="*/ 73536 h 80336"/>
              <a:gd name="connsiteX2" fmla="*/ 433380 w 439373"/>
              <a:gd name="connsiteY2" fmla="*/ 67542 h 80336"/>
              <a:gd name="connsiteX3" fmla="*/ 427155 w 439373"/>
              <a:gd name="connsiteY3" fmla="*/ 73536 h 80336"/>
              <a:gd name="connsiteX4" fmla="*/ 433380 w 439373"/>
              <a:gd name="connsiteY4" fmla="*/ 79415 h 80336"/>
              <a:gd name="connsiteX5" fmla="*/ 377709 w 439373"/>
              <a:gd name="connsiteY5" fmla="*/ 49447 h 80336"/>
              <a:gd name="connsiteX6" fmla="*/ 393845 w 439373"/>
              <a:gd name="connsiteY6" fmla="*/ 34233 h 80336"/>
              <a:gd name="connsiteX7" fmla="*/ 409175 w 439373"/>
              <a:gd name="connsiteY7" fmla="*/ 49447 h 80336"/>
              <a:gd name="connsiteX8" fmla="*/ 377593 w 439373"/>
              <a:gd name="connsiteY8" fmla="*/ 49447 h 80336"/>
              <a:gd name="connsiteX9" fmla="*/ 396150 w 439373"/>
              <a:gd name="connsiteY9" fmla="*/ 79415 h 80336"/>
              <a:gd name="connsiteX10" fmla="*/ 414362 w 439373"/>
              <a:gd name="connsiteY10" fmla="*/ 73997 h 80336"/>
              <a:gd name="connsiteX11" fmla="*/ 414362 w 439373"/>
              <a:gd name="connsiteY11" fmla="*/ 65929 h 80336"/>
              <a:gd name="connsiteX12" fmla="*/ 396150 w 439373"/>
              <a:gd name="connsiteY12" fmla="*/ 71577 h 80336"/>
              <a:gd name="connsiteX13" fmla="*/ 377478 w 439373"/>
              <a:gd name="connsiteY13" fmla="*/ 56247 h 80336"/>
              <a:gd name="connsiteX14" fmla="*/ 417935 w 439373"/>
              <a:gd name="connsiteY14" fmla="*/ 56247 h 80336"/>
              <a:gd name="connsiteX15" fmla="*/ 418165 w 439373"/>
              <a:gd name="connsiteY15" fmla="*/ 51983 h 80336"/>
              <a:gd name="connsiteX16" fmla="*/ 393845 w 439373"/>
              <a:gd name="connsiteY16" fmla="*/ 26510 h 80336"/>
              <a:gd name="connsiteX17" fmla="*/ 368488 w 439373"/>
              <a:gd name="connsiteY17" fmla="*/ 53481 h 80336"/>
              <a:gd name="connsiteX18" fmla="*/ 396035 w 439373"/>
              <a:gd name="connsiteY18" fmla="*/ 79415 h 80336"/>
              <a:gd name="connsiteX19" fmla="*/ 345090 w 439373"/>
              <a:gd name="connsiteY19" fmla="*/ 54057 h 80336"/>
              <a:gd name="connsiteX20" fmla="*/ 363762 w 439373"/>
              <a:gd name="connsiteY20" fmla="*/ 35961 h 80336"/>
              <a:gd name="connsiteX21" fmla="*/ 363762 w 439373"/>
              <a:gd name="connsiteY21" fmla="*/ 26395 h 80336"/>
              <a:gd name="connsiteX22" fmla="*/ 345090 w 439373"/>
              <a:gd name="connsiteY22" fmla="*/ 38727 h 80336"/>
              <a:gd name="connsiteX23" fmla="*/ 345090 w 439373"/>
              <a:gd name="connsiteY23" fmla="*/ 27317 h 80336"/>
              <a:gd name="connsiteX24" fmla="*/ 336676 w 439373"/>
              <a:gd name="connsiteY24" fmla="*/ 27317 h 80336"/>
              <a:gd name="connsiteX25" fmla="*/ 336676 w 439373"/>
              <a:gd name="connsiteY25" fmla="*/ 78492 h 80336"/>
              <a:gd name="connsiteX26" fmla="*/ 345090 w 439373"/>
              <a:gd name="connsiteY26" fmla="*/ 78492 h 80336"/>
              <a:gd name="connsiteX27" fmla="*/ 345090 w 439373"/>
              <a:gd name="connsiteY27" fmla="*/ 54057 h 80336"/>
              <a:gd name="connsiteX28" fmla="*/ 292992 w 439373"/>
              <a:gd name="connsiteY28" fmla="*/ 34463 h 80336"/>
              <a:gd name="connsiteX29" fmla="*/ 310973 w 439373"/>
              <a:gd name="connsiteY29" fmla="*/ 53135 h 80336"/>
              <a:gd name="connsiteX30" fmla="*/ 292992 w 439373"/>
              <a:gd name="connsiteY30" fmla="*/ 71462 h 80336"/>
              <a:gd name="connsiteX31" fmla="*/ 275242 w 439373"/>
              <a:gd name="connsiteY31" fmla="*/ 53135 h 80336"/>
              <a:gd name="connsiteX32" fmla="*/ 292992 w 439373"/>
              <a:gd name="connsiteY32" fmla="*/ 34463 h 80336"/>
              <a:gd name="connsiteX33" fmla="*/ 310973 w 439373"/>
              <a:gd name="connsiteY33" fmla="*/ 78608 h 80336"/>
              <a:gd name="connsiteX34" fmla="*/ 319502 w 439373"/>
              <a:gd name="connsiteY34" fmla="*/ 78608 h 80336"/>
              <a:gd name="connsiteX35" fmla="*/ 319502 w 439373"/>
              <a:gd name="connsiteY35" fmla="*/ 27432 h 80336"/>
              <a:gd name="connsiteX36" fmla="*/ 310973 w 439373"/>
              <a:gd name="connsiteY36" fmla="*/ 27432 h 80336"/>
              <a:gd name="connsiteX37" fmla="*/ 310973 w 439373"/>
              <a:gd name="connsiteY37" fmla="*/ 37114 h 80336"/>
              <a:gd name="connsiteX38" fmla="*/ 292301 w 439373"/>
              <a:gd name="connsiteY38" fmla="*/ 26510 h 80336"/>
              <a:gd name="connsiteX39" fmla="*/ 266598 w 439373"/>
              <a:gd name="connsiteY39" fmla="*/ 53250 h 80336"/>
              <a:gd name="connsiteX40" fmla="*/ 292301 w 439373"/>
              <a:gd name="connsiteY40" fmla="*/ 79415 h 80336"/>
              <a:gd name="connsiteX41" fmla="*/ 310973 w 439373"/>
              <a:gd name="connsiteY41" fmla="*/ 69041 h 80336"/>
              <a:gd name="connsiteX42" fmla="*/ 310973 w 439373"/>
              <a:gd name="connsiteY42" fmla="*/ 78608 h 80336"/>
              <a:gd name="connsiteX43" fmla="*/ 262794 w 439373"/>
              <a:gd name="connsiteY43" fmla="*/ 27432 h 80336"/>
              <a:gd name="connsiteX44" fmla="*/ 253919 w 439373"/>
              <a:gd name="connsiteY44" fmla="*/ 27432 h 80336"/>
              <a:gd name="connsiteX45" fmla="*/ 239627 w 439373"/>
              <a:gd name="connsiteY45" fmla="*/ 61779 h 80336"/>
              <a:gd name="connsiteX46" fmla="*/ 222222 w 439373"/>
              <a:gd name="connsiteY46" fmla="*/ 25704 h 80336"/>
              <a:gd name="connsiteX47" fmla="*/ 204703 w 439373"/>
              <a:gd name="connsiteY47" fmla="*/ 61895 h 80336"/>
              <a:gd name="connsiteX48" fmla="*/ 190410 w 439373"/>
              <a:gd name="connsiteY48" fmla="*/ 27432 h 80336"/>
              <a:gd name="connsiteX49" fmla="*/ 180728 w 439373"/>
              <a:gd name="connsiteY49" fmla="*/ 27432 h 80336"/>
              <a:gd name="connsiteX50" fmla="*/ 203781 w 439373"/>
              <a:gd name="connsiteY50" fmla="*/ 80337 h 80336"/>
              <a:gd name="connsiteX51" fmla="*/ 222338 w 439373"/>
              <a:gd name="connsiteY51" fmla="*/ 42416 h 80336"/>
              <a:gd name="connsiteX52" fmla="*/ 240549 w 439373"/>
              <a:gd name="connsiteY52" fmla="*/ 80337 h 80336"/>
              <a:gd name="connsiteX53" fmla="*/ 262909 w 439373"/>
              <a:gd name="connsiteY53" fmla="*/ 27432 h 80336"/>
              <a:gd name="connsiteX54" fmla="*/ 177732 w 439373"/>
              <a:gd name="connsiteY54" fmla="*/ 75842 h 80336"/>
              <a:gd name="connsiteX55" fmla="*/ 177732 w 439373"/>
              <a:gd name="connsiteY55" fmla="*/ 67658 h 80336"/>
              <a:gd name="connsiteX56" fmla="*/ 165860 w 439373"/>
              <a:gd name="connsiteY56" fmla="*/ 71346 h 80336"/>
              <a:gd name="connsiteX57" fmla="*/ 155947 w 439373"/>
              <a:gd name="connsiteY57" fmla="*/ 61434 h 80336"/>
              <a:gd name="connsiteX58" fmla="*/ 155947 w 439373"/>
              <a:gd name="connsiteY58" fmla="*/ 35154 h 80336"/>
              <a:gd name="connsiteX59" fmla="*/ 177155 w 439373"/>
              <a:gd name="connsiteY59" fmla="*/ 35154 h 80336"/>
              <a:gd name="connsiteX60" fmla="*/ 177155 w 439373"/>
              <a:gd name="connsiteY60" fmla="*/ 27432 h 80336"/>
              <a:gd name="connsiteX61" fmla="*/ 155947 w 439373"/>
              <a:gd name="connsiteY61" fmla="*/ 27432 h 80336"/>
              <a:gd name="connsiteX62" fmla="*/ 155947 w 439373"/>
              <a:gd name="connsiteY62" fmla="*/ 11181 h 80336"/>
              <a:gd name="connsiteX63" fmla="*/ 147533 w 439373"/>
              <a:gd name="connsiteY63" fmla="*/ 11181 h 80336"/>
              <a:gd name="connsiteX64" fmla="*/ 147533 w 439373"/>
              <a:gd name="connsiteY64" fmla="*/ 60858 h 80336"/>
              <a:gd name="connsiteX65" fmla="*/ 165053 w 439373"/>
              <a:gd name="connsiteY65" fmla="*/ 79415 h 80336"/>
              <a:gd name="connsiteX66" fmla="*/ 177847 w 439373"/>
              <a:gd name="connsiteY66" fmla="*/ 75842 h 80336"/>
              <a:gd name="connsiteX67" fmla="*/ 139696 w 439373"/>
              <a:gd name="connsiteY67" fmla="*/ 35270 h 80336"/>
              <a:gd name="connsiteX68" fmla="*/ 139696 w 439373"/>
              <a:gd name="connsiteY68" fmla="*/ 27547 h 80336"/>
              <a:gd name="connsiteX69" fmla="*/ 119295 w 439373"/>
              <a:gd name="connsiteY69" fmla="*/ 27547 h 80336"/>
              <a:gd name="connsiteX70" fmla="*/ 119295 w 439373"/>
              <a:gd name="connsiteY70" fmla="*/ 18096 h 80336"/>
              <a:gd name="connsiteX71" fmla="*/ 129322 w 439373"/>
              <a:gd name="connsiteY71" fmla="*/ 8068 h 80336"/>
              <a:gd name="connsiteX72" fmla="*/ 141194 w 439373"/>
              <a:gd name="connsiteY72" fmla="*/ 12102 h 80336"/>
              <a:gd name="connsiteX73" fmla="*/ 141194 w 439373"/>
              <a:gd name="connsiteY73" fmla="*/ 3688 h 80336"/>
              <a:gd name="connsiteX74" fmla="*/ 128631 w 439373"/>
              <a:gd name="connsiteY74" fmla="*/ 0 h 80336"/>
              <a:gd name="connsiteX75" fmla="*/ 110765 w 439373"/>
              <a:gd name="connsiteY75" fmla="*/ 18442 h 80336"/>
              <a:gd name="connsiteX76" fmla="*/ 110765 w 439373"/>
              <a:gd name="connsiteY76" fmla="*/ 78608 h 80336"/>
              <a:gd name="connsiteX77" fmla="*/ 119179 w 439373"/>
              <a:gd name="connsiteY77" fmla="*/ 78608 h 80336"/>
              <a:gd name="connsiteX78" fmla="*/ 119179 w 439373"/>
              <a:gd name="connsiteY78" fmla="*/ 35270 h 80336"/>
              <a:gd name="connsiteX79" fmla="*/ 139580 w 439373"/>
              <a:gd name="connsiteY79" fmla="*/ 35270 h 80336"/>
              <a:gd name="connsiteX80" fmla="*/ 89673 w 439373"/>
              <a:gd name="connsiteY80" fmla="*/ 52905 h 80336"/>
              <a:gd name="connsiteX81" fmla="*/ 71923 w 439373"/>
              <a:gd name="connsiteY81" fmla="*/ 71462 h 80336"/>
              <a:gd name="connsiteX82" fmla="*/ 53827 w 439373"/>
              <a:gd name="connsiteY82" fmla="*/ 52905 h 80336"/>
              <a:gd name="connsiteX83" fmla="*/ 71923 w 439373"/>
              <a:gd name="connsiteY83" fmla="*/ 34463 h 80336"/>
              <a:gd name="connsiteX84" fmla="*/ 89673 w 439373"/>
              <a:gd name="connsiteY84" fmla="*/ 52905 h 80336"/>
              <a:gd name="connsiteX85" fmla="*/ 72038 w 439373"/>
              <a:gd name="connsiteY85" fmla="*/ 79415 h 80336"/>
              <a:gd name="connsiteX86" fmla="*/ 98432 w 439373"/>
              <a:gd name="connsiteY86" fmla="*/ 52905 h 80336"/>
              <a:gd name="connsiteX87" fmla="*/ 72038 w 439373"/>
              <a:gd name="connsiteY87" fmla="*/ 26510 h 80336"/>
              <a:gd name="connsiteX88" fmla="*/ 45182 w 439373"/>
              <a:gd name="connsiteY88" fmla="*/ 52905 h 80336"/>
              <a:gd name="connsiteX89" fmla="*/ 72038 w 439373"/>
              <a:gd name="connsiteY89" fmla="*/ 79415 h 80336"/>
              <a:gd name="connsiteX90" fmla="*/ 0 w 439373"/>
              <a:gd name="connsiteY90" fmla="*/ 65238 h 80336"/>
              <a:gd name="connsiteX91" fmla="*/ 0 w 439373"/>
              <a:gd name="connsiteY91" fmla="*/ 74343 h 80336"/>
              <a:gd name="connsiteX92" fmla="*/ 17289 w 439373"/>
              <a:gd name="connsiteY92" fmla="*/ 79415 h 80336"/>
              <a:gd name="connsiteX93" fmla="*/ 36307 w 439373"/>
              <a:gd name="connsiteY93" fmla="*/ 63739 h 80336"/>
              <a:gd name="connsiteX94" fmla="*/ 26740 w 439373"/>
              <a:gd name="connsiteY94" fmla="*/ 51522 h 80336"/>
              <a:gd name="connsiteX95" fmla="*/ 14638 w 439373"/>
              <a:gd name="connsiteY95" fmla="*/ 46680 h 80336"/>
              <a:gd name="connsiteX96" fmla="*/ 9106 w 439373"/>
              <a:gd name="connsiteY96" fmla="*/ 40226 h 80336"/>
              <a:gd name="connsiteX97" fmla="*/ 18442 w 439373"/>
              <a:gd name="connsiteY97" fmla="*/ 33426 h 80336"/>
              <a:gd name="connsiteX98" fmla="*/ 33771 w 439373"/>
              <a:gd name="connsiteY98" fmla="*/ 39880 h 80336"/>
              <a:gd name="connsiteX99" fmla="*/ 33771 w 439373"/>
              <a:gd name="connsiteY99" fmla="*/ 31120 h 80336"/>
              <a:gd name="connsiteX100" fmla="*/ 18326 w 439373"/>
              <a:gd name="connsiteY100" fmla="*/ 26395 h 80336"/>
              <a:gd name="connsiteX101" fmla="*/ 692 w 439373"/>
              <a:gd name="connsiteY101" fmla="*/ 40917 h 80336"/>
              <a:gd name="connsiteX102" fmla="*/ 10489 w 439373"/>
              <a:gd name="connsiteY102" fmla="*/ 53826 h 80336"/>
              <a:gd name="connsiteX103" fmla="*/ 22476 w 439373"/>
              <a:gd name="connsiteY103" fmla="*/ 58668 h 80336"/>
              <a:gd name="connsiteX104" fmla="*/ 27778 w 439373"/>
              <a:gd name="connsiteY104" fmla="*/ 65238 h 80336"/>
              <a:gd name="connsiteX105" fmla="*/ 17520 w 439373"/>
              <a:gd name="connsiteY105" fmla="*/ 72499 h 80336"/>
              <a:gd name="connsiteX106" fmla="*/ 0 w 439373"/>
              <a:gd name="connsiteY106" fmla="*/ 65122 h 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39373" h="80336">
                <a:moveTo>
                  <a:pt x="433380" y="79415"/>
                </a:moveTo>
                <a:cubicBezTo>
                  <a:pt x="436953" y="79415"/>
                  <a:pt x="439373" y="77109"/>
                  <a:pt x="439373" y="73536"/>
                </a:cubicBezTo>
                <a:cubicBezTo>
                  <a:pt x="439373" y="69963"/>
                  <a:pt x="436837" y="67542"/>
                  <a:pt x="433380" y="67542"/>
                </a:cubicBezTo>
                <a:cubicBezTo>
                  <a:pt x="429922" y="67542"/>
                  <a:pt x="427155" y="69963"/>
                  <a:pt x="427155" y="73536"/>
                </a:cubicBezTo>
                <a:cubicBezTo>
                  <a:pt x="427155" y="77109"/>
                  <a:pt x="429691" y="79415"/>
                  <a:pt x="433380" y="79415"/>
                </a:cubicBezTo>
                <a:moveTo>
                  <a:pt x="377709" y="49447"/>
                </a:moveTo>
                <a:cubicBezTo>
                  <a:pt x="378977" y="40687"/>
                  <a:pt x="384509" y="34233"/>
                  <a:pt x="393845" y="34233"/>
                </a:cubicBezTo>
                <a:cubicBezTo>
                  <a:pt x="403181" y="34233"/>
                  <a:pt x="408483" y="40803"/>
                  <a:pt x="409175" y="49447"/>
                </a:cubicBezTo>
                <a:lnTo>
                  <a:pt x="377593" y="49447"/>
                </a:lnTo>
                <a:close/>
                <a:moveTo>
                  <a:pt x="396150" y="79415"/>
                </a:moveTo>
                <a:cubicBezTo>
                  <a:pt x="402720" y="79415"/>
                  <a:pt x="408944" y="77801"/>
                  <a:pt x="414362" y="73997"/>
                </a:cubicBezTo>
                <a:lnTo>
                  <a:pt x="414362" y="65929"/>
                </a:lnTo>
                <a:cubicBezTo>
                  <a:pt x="408944" y="69732"/>
                  <a:pt x="402605" y="71577"/>
                  <a:pt x="396150" y="71577"/>
                </a:cubicBezTo>
                <a:cubicBezTo>
                  <a:pt x="386007" y="71577"/>
                  <a:pt x="378861" y="65353"/>
                  <a:pt x="377478" y="56247"/>
                </a:cubicBezTo>
                <a:lnTo>
                  <a:pt x="417935" y="56247"/>
                </a:lnTo>
                <a:cubicBezTo>
                  <a:pt x="417935" y="54749"/>
                  <a:pt x="418165" y="53481"/>
                  <a:pt x="418165" y="51983"/>
                </a:cubicBezTo>
                <a:cubicBezTo>
                  <a:pt x="418165" y="37344"/>
                  <a:pt x="408599" y="26510"/>
                  <a:pt x="393845" y="26510"/>
                </a:cubicBezTo>
                <a:cubicBezTo>
                  <a:pt x="378285" y="26510"/>
                  <a:pt x="368488" y="38151"/>
                  <a:pt x="368488" y="53481"/>
                </a:cubicBezTo>
                <a:cubicBezTo>
                  <a:pt x="368488" y="68811"/>
                  <a:pt x="380129" y="79415"/>
                  <a:pt x="396035" y="79415"/>
                </a:cubicBezTo>
                <a:moveTo>
                  <a:pt x="345090" y="54057"/>
                </a:moveTo>
                <a:cubicBezTo>
                  <a:pt x="345090" y="41494"/>
                  <a:pt x="353619" y="34694"/>
                  <a:pt x="363762" y="35961"/>
                </a:cubicBezTo>
                <a:lnTo>
                  <a:pt x="363762" y="26395"/>
                </a:lnTo>
                <a:cubicBezTo>
                  <a:pt x="355579" y="26395"/>
                  <a:pt x="348894" y="31005"/>
                  <a:pt x="345090" y="38727"/>
                </a:cubicBezTo>
                <a:lnTo>
                  <a:pt x="345090" y="27317"/>
                </a:lnTo>
                <a:lnTo>
                  <a:pt x="336676" y="27317"/>
                </a:lnTo>
                <a:lnTo>
                  <a:pt x="336676" y="78492"/>
                </a:lnTo>
                <a:lnTo>
                  <a:pt x="345090" y="78492"/>
                </a:lnTo>
                <a:lnTo>
                  <a:pt x="345090" y="54057"/>
                </a:lnTo>
                <a:close/>
                <a:moveTo>
                  <a:pt x="292992" y="34463"/>
                </a:moveTo>
                <a:cubicBezTo>
                  <a:pt x="303481" y="34463"/>
                  <a:pt x="310973" y="42300"/>
                  <a:pt x="310973" y="53135"/>
                </a:cubicBezTo>
                <a:cubicBezTo>
                  <a:pt x="310973" y="63969"/>
                  <a:pt x="303481" y="71462"/>
                  <a:pt x="292992" y="71462"/>
                </a:cubicBezTo>
                <a:cubicBezTo>
                  <a:pt x="282503" y="71462"/>
                  <a:pt x="275242" y="63739"/>
                  <a:pt x="275242" y="53135"/>
                </a:cubicBezTo>
                <a:cubicBezTo>
                  <a:pt x="275242" y="42531"/>
                  <a:pt x="282734" y="34463"/>
                  <a:pt x="292992" y="34463"/>
                </a:cubicBezTo>
                <a:moveTo>
                  <a:pt x="310973" y="78608"/>
                </a:moveTo>
                <a:lnTo>
                  <a:pt x="319502" y="78608"/>
                </a:lnTo>
                <a:lnTo>
                  <a:pt x="319502" y="27432"/>
                </a:lnTo>
                <a:lnTo>
                  <a:pt x="310973" y="27432"/>
                </a:lnTo>
                <a:lnTo>
                  <a:pt x="310973" y="37114"/>
                </a:lnTo>
                <a:cubicBezTo>
                  <a:pt x="307169" y="30544"/>
                  <a:pt x="300369" y="26510"/>
                  <a:pt x="292301" y="26510"/>
                </a:cubicBezTo>
                <a:cubicBezTo>
                  <a:pt x="277202" y="26510"/>
                  <a:pt x="266598" y="37806"/>
                  <a:pt x="266598" y="53250"/>
                </a:cubicBezTo>
                <a:cubicBezTo>
                  <a:pt x="266598" y="68696"/>
                  <a:pt x="277317" y="79415"/>
                  <a:pt x="292301" y="79415"/>
                </a:cubicBezTo>
                <a:cubicBezTo>
                  <a:pt x="300369" y="79415"/>
                  <a:pt x="307169" y="75495"/>
                  <a:pt x="310973" y="69041"/>
                </a:cubicBezTo>
                <a:lnTo>
                  <a:pt x="310973" y="78608"/>
                </a:lnTo>
                <a:close/>
                <a:moveTo>
                  <a:pt x="262794" y="27432"/>
                </a:moveTo>
                <a:lnTo>
                  <a:pt x="253919" y="27432"/>
                </a:lnTo>
                <a:lnTo>
                  <a:pt x="239627" y="61779"/>
                </a:lnTo>
                <a:lnTo>
                  <a:pt x="222222" y="25704"/>
                </a:lnTo>
                <a:lnTo>
                  <a:pt x="204703" y="61895"/>
                </a:lnTo>
                <a:lnTo>
                  <a:pt x="190410" y="27432"/>
                </a:lnTo>
                <a:lnTo>
                  <a:pt x="180728" y="27432"/>
                </a:lnTo>
                <a:lnTo>
                  <a:pt x="203781" y="80337"/>
                </a:lnTo>
                <a:lnTo>
                  <a:pt x="222338" y="42416"/>
                </a:lnTo>
                <a:lnTo>
                  <a:pt x="240549" y="80337"/>
                </a:lnTo>
                <a:lnTo>
                  <a:pt x="262909" y="27432"/>
                </a:lnTo>
                <a:close/>
                <a:moveTo>
                  <a:pt x="177732" y="75842"/>
                </a:moveTo>
                <a:lnTo>
                  <a:pt x="177732" y="67658"/>
                </a:lnTo>
                <a:cubicBezTo>
                  <a:pt x="174043" y="70309"/>
                  <a:pt x="169894" y="71346"/>
                  <a:pt x="165860" y="71346"/>
                </a:cubicBezTo>
                <a:cubicBezTo>
                  <a:pt x="160097" y="71346"/>
                  <a:pt x="155947" y="68580"/>
                  <a:pt x="155947" y="61434"/>
                </a:cubicBezTo>
                <a:lnTo>
                  <a:pt x="155947" y="35154"/>
                </a:lnTo>
                <a:lnTo>
                  <a:pt x="177155" y="35154"/>
                </a:lnTo>
                <a:lnTo>
                  <a:pt x="177155" y="27432"/>
                </a:lnTo>
                <a:lnTo>
                  <a:pt x="155947" y="27432"/>
                </a:lnTo>
                <a:lnTo>
                  <a:pt x="155947" y="11181"/>
                </a:lnTo>
                <a:lnTo>
                  <a:pt x="147533" y="11181"/>
                </a:lnTo>
                <a:lnTo>
                  <a:pt x="147533" y="60858"/>
                </a:lnTo>
                <a:cubicBezTo>
                  <a:pt x="147533" y="74689"/>
                  <a:pt x="154219" y="79415"/>
                  <a:pt x="165053" y="79415"/>
                </a:cubicBezTo>
                <a:cubicBezTo>
                  <a:pt x="169318" y="79415"/>
                  <a:pt x="174159" y="78377"/>
                  <a:pt x="177847" y="75842"/>
                </a:cubicBezTo>
                <a:moveTo>
                  <a:pt x="139696" y="35270"/>
                </a:moveTo>
                <a:lnTo>
                  <a:pt x="139696" y="27547"/>
                </a:lnTo>
                <a:lnTo>
                  <a:pt x="119295" y="27547"/>
                </a:lnTo>
                <a:lnTo>
                  <a:pt x="119295" y="18096"/>
                </a:lnTo>
                <a:cubicBezTo>
                  <a:pt x="119295" y="12102"/>
                  <a:pt x="123213" y="8068"/>
                  <a:pt x="129322" y="8068"/>
                </a:cubicBezTo>
                <a:cubicBezTo>
                  <a:pt x="133587" y="8068"/>
                  <a:pt x="137621" y="9221"/>
                  <a:pt x="141194" y="12102"/>
                </a:cubicBezTo>
                <a:lnTo>
                  <a:pt x="141194" y="3688"/>
                </a:lnTo>
                <a:cubicBezTo>
                  <a:pt x="137275" y="1038"/>
                  <a:pt x="133011" y="0"/>
                  <a:pt x="128631" y="0"/>
                </a:cubicBezTo>
                <a:cubicBezTo>
                  <a:pt x="117566" y="0"/>
                  <a:pt x="110765" y="7722"/>
                  <a:pt x="110765" y="18442"/>
                </a:cubicBezTo>
                <a:lnTo>
                  <a:pt x="110765" y="78608"/>
                </a:lnTo>
                <a:lnTo>
                  <a:pt x="119179" y="78608"/>
                </a:lnTo>
                <a:lnTo>
                  <a:pt x="119179" y="35270"/>
                </a:lnTo>
                <a:lnTo>
                  <a:pt x="139580" y="35270"/>
                </a:lnTo>
                <a:close/>
                <a:moveTo>
                  <a:pt x="89673" y="52905"/>
                </a:moveTo>
                <a:cubicBezTo>
                  <a:pt x="89673" y="63739"/>
                  <a:pt x="82296" y="71462"/>
                  <a:pt x="71923" y="71462"/>
                </a:cubicBezTo>
                <a:cubicBezTo>
                  <a:pt x="61549" y="71462"/>
                  <a:pt x="53827" y="63739"/>
                  <a:pt x="53827" y="52905"/>
                </a:cubicBezTo>
                <a:cubicBezTo>
                  <a:pt x="53827" y="42070"/>
                  <a:pt x="61319" y="34463"/>
                  <a:pt x="71923" y="34463"/>
                </a:cubicBezTo>
                <a:cubicBezTo>
                  <a:pt x="82527" y="34463"/>
                  <a:pt x="89673" y="42186"/>
                  <a:pt x="89673" y="52905"/>
                </a:cubicBezTo>
                <a:moveTo>
                  <a:pt x="72038" y="79415"/>
                </a:moveTo>
                <a:cubicBezTo>
                  <a:pt x="87367" y="79415"/>
                  <a:pt x="98432" y="68349"/>
                  <a:pt x="98432" y="52905"/>
                </a:cubicBezTo>
                <a:cubicBezTo>
                  <a:pt x="98432" y="37460"/>
                  <a:pt x="87483" y="26510"/>
                  <a:pt x="72038" y="26510"/>
                </a:cubicBezTo>
                <a:cubicBezTo>
                  <a:pt x="56593" y="26510"/>
                  <a:pt x="45182" y="37575"/>
                  <a:pt x="45182" y="52905"/>
                </a:cubicBezTo>
                <a:cubicBezTo>
                  <a:pt x="45182" y="68234"/>
                  <a:pt x="56478" y="79415"/>
                  <a:pt x="72038" y="79415"/>
                </a:cubicBezTo>
                <a:moveTo>
                  <a:pt x="0" y="65238"/>
                </a:moveTo>
                <a:lnTo>
                  <a:pt x="0" y="74343"/>
                </a:lnTo>
                <a:cubicBezTo>
                  <a:pt x="4495" y="77685"/>
                  <a:pt x="10604" y="79415"/>
                  <a:pt x="17289" y="79415"/>
                </a:cubicBezTo>
                <a:cubicBezTo>
                  <a:pt x="28469" y="79415"/>
                  <a:pt x="36307" y="73421"/>
                  <a:pt x="36307" y="63739"/>
                </a:cubicBezTo>
                <a:cubicBezTo>
                  <a:pt x="36307" y="58206"/>
                  <a:pt x="33310" y="54288"/>
                  <a:pt x="26740" y="51522"/>
                </a:cubicBezTo>
                <a:lnTo>
                  <a:pt x="14638" y="46680"/>
                </a:lnTo>
                <a:cubicBezTo>
                  <a:pt x="10604" y="45067"/>
                  <a:pt x="9106" y="43223"/>
                  <a:pt x="9106" y="40226"/>
                </a:cubicBezTo>
                <a:cubicBezTo>
                  <a:pt x="9106" y="35961"/>
                  <a:pt x="12909" y="33426"/>
                  <a:pt x="18442" y="33426"/>
                </a:cubicBezTo>
                <a:cubicBezTo>
                  <a:pt x="23513" y="33426"/>
                  <a:pt x="29161" y="35846"/>
                  <a:pt x="33771" y="39880"/>
                </a:cubicBezTo>
                <a:lnTo>
                  <a:pt x="33771" y="31120"/>
                </a:lnTo>
                <a:cubicBezTo>
                  <a:pt x="29852" y="28124"/>
                  <a:pt x="24205" y="26395"/>
                  <a:pt x="18326" y="26395"/>
                </a:cubicBezTo>
                <a:cubicBezTo>
                  <a:pt x="7838" y="26395"/>
                  <a:pt x="692" y="32043"/>
                  <a:pt x="692" y="40917"/>
                </a:cubicBezTo>
                <a:cubicBezTo>
                  <a:pt x="692" y="47487"/>
                  <a:pt x="4149" y="51060"/>
                  <a:pt x="10489" y="53826"/>
                </a:cubicBezTo>
                <a:lnTo>
                  <a:pt x="22476" y="58668"/>
                </a:lnTo>
                <a:cubicBezTo>
                  <a:pt x="26279" y="60282"/>
                  <a:pt x="27778" y="62356"/>
                  <a:pt x="27778" y="65238"/>
                </a:cubicBezTo>
                <a:cubicBezTo>
                  <a:pt x="27778" y="69848"/>
                  <a:pt x="23513" y="72499"/>
                  <a:pt x="17520" y="72499"/>
                </a:cubicBezTo>
                <a:cubicBezTo>
                  <a:pt x="11526" y="72499"/>
                  <a:pt x="5532" y="70194"/>
                  <a:pt x="0" y="65122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5" name="Freeform: Shape 2044">
            <a:extLst>
              <a:ext uri="{FF2B5EF4-FFF2-40B4-BE49-F238E27FC236}">
                <a16:creationId xmlns:a16="http://schemas.microsoft.com/office/drawing/2014/main" id="{0B3217F4-6CF0-C2C9-ADD7-81EF61D97952}"/>
              </a:ext>
            </a:extLst>
          </p:cNvPr>
          <p:cNvSpPr/>
          <p:nvPr/>
        </p:nvSpPr>
        <p:spPr>
          <a:xfrm>
            <a:off x="441563" y="6657647"/>
            <a:ext cx="1542646" cy="107884"/>
          </a:xfrm>
          <a:custGeom>
            <a:avLst/>
            <a:gdLst>
              <a:gd name="connsiteX0" fmla="*/ 1541148 w 1542646"/>
              <a:gd name="connsiteY0" fmla="*/ 38612 h 107884"/>
              <a:gd name="connsiteX1" fmla="*/ 1541148 w 1542646"/>
              <a:gd name="connsiteY1" fmla="*/ 30890 h 107884"/>
              <a:gd name="connsiteX2" fmla="*/ 1520747 w 1542646"/>
              <a:gd name="connsiteY2" fmla="*/ 30890 h 107884"/>
              <a:gd name="connsiteX3" fmla="*/ 1520747 w 1542646"/>
              <a:gd name="connsiteY3" fmla="*/ 21439 h 107884"/>
              <a:gd name="connsiteX4" fmla="*/ 1530775 w 1542646"/>
              <a:gd name="connsiteY4" fmla="*/ 11411 h 107884"/>
              <a:gd name="connsiteX5" fmla="*/ 1542647 w 1542646"/>
              <a:gd name="connsiteY5" fmla="*/ 15445 h 107884"/>
              <a:gd name="connsiteX6" fmla="*/ 1542647 w 1542646"/>
              <a:gd name="connsiteY6" fmla="*/ 7031 h 107884"/>
              <a:gd name="connsiteX7" fmla="*/ 1530083 w 1542646"/>
              <a:gd name="connsiteY7" fmla="*/ 3343 h 107884"/>
              <a:gd name="connsiteX8" fmla="*/ 1512218 w 1542646"/>
              <a:gd name="connsiteY8" fmla="*/ 21784 h 107884"/>
              <a:gd name="connsiteX9" fmla="*/ 1512218 w 1542646"/>
              <a:gd name="connsiteY9" fmla="*/ 81950 h 107884"/>
              <a:gd name="connsiteX10" fmla="*/ 1520632 w 1542646"/>
              <a:gd name="connsiteY10" fmla="*/ 81950 h 107884"/>
              <a:gd name="connsiteX11" fmla="*/ 1520632 w 1542646"/>
              <a:gd name="connsiteY11" fmla="*/ 38612 h 107884"/>
              <a:gd name="connsiteX12" fmla="*/ 1541033 w 1542646"/>
              <a:gd name="connsiteY12" fmla="*/ 38612 h 107884"/>
              <a:gd name="connsiteX13" fmla="*/ 1491125 w 1542646"/>
              <a:gd name="connsiteY13" fmla="*/ 56248 h 107884"/>
              <a:gd name="connsiteX14" fmla="*/ 1473375 w 1542646"/>
              <a:gd name="connsiteY14" fmla="*/ 74804 h 107884"/>
              <a:gd name="connsiteX15" fmla="*/ 1455279 w 1542646"/>
              <a:gd name="connsiteY15" fmla="*/ 56248 h 107884"/>
              <a:gd name="connsiteX16" fmla="*/ 1473375 w 1542646"/>
              <a:gd name="connsiteY16" fmla="*/ 37805 h 107884"/>
              <a:gd name="connsiteX17" fmla="*/ 1491125 w 1542646"/>
              <a:gd name="connsiteY17" fmla="*/ 56248 h 107884"/>
              <a:gd name="connsiteX18" fmla="*/ 1473490 w 1542646"/>
              <a:gd name="connsiteY18" fmla="*/ 82757 h 107884"/>
              <a:gd name="connsiteX19" fmla="*/ 1499885 w 1542646"/>
              <a:gd name="connsiteY19" fmla="*/ 56248 h 107884"/>
              <a:gd name="connsiteX20" fmla="*/ 1473490 w 1542646"/>
              <a:gd name="connsiteY20" fmla="*/ 29852 h 107884"/>
              <a:gd name="connsiteX21" fmla="*/ 1446635 w 1542646"/>
              <a:gd name="connsiteY21" fmla="*/ 56248 h 107884"/>
              <a:gd name="connsiteX22" fmla="*/ 1473490 w 1542646"/>
              <a:gd name="connsiteY22" fmla="*/ 82757 h 107884"/>
              <a:gd name="connsiteX23" fmla="*/ 1377478 w 1542646"/>
              <a:gd name="connsiteY23" fmla="*/ 68580 h 107884"/>
              <a:gd name="connsiteX24" fmla="*/ 1377478 w 1542646"/>
              <a:gd name="connsiteY24" fmla="*/ 77686 h 107884"/>
              <a:gd name="connsiteX25" fmla="*/ 1394767 w 1542646"/>
              <a:gd name="connsiteY25" fmla="*/ 82757 h 107884"/>
              <a:gd name="connsiteX26" fmla="*/ 1413785 w 1542646"/>
              <a:gd name="connsiteY26" fmla="*/ 67082 h 107884"/>
              <a:gd name="connsiteX27" fmla="*/ 1404219 w 1542646"/>
              <a:gd name="connsiteY27" fmla="*/ 54864 h 107884"/>
              <a:gd name="connsiteX28" fmla="*/ 1392116 w 1542646"/>
              <a:gd name="connsiteY28" fmla="*/ 50023 h 107884"/>
              <a:gd name="connsiteX29" fmla="*/ 1386584 w 1542646"/>
              <a:gd name="connsiteY29" fmla="*/ 43568 h 107884"/>
              <a:gd name="connsiteX30" fmla="*/ 1395920 w 1542646"/>
              <a:gd name="connsiteY30" fmla="*/ 36768 h 107884"/>
              <a:gd name="connsiteX31" fmla="*/ 1411250 w 1542646"/>
              <a:gd name="connsiteY31" fmla="*/ 43223 h 107884"/>
              <a:gd name="connsiteX32" fmla="*/ 1411250 w 1542646"/>
              <a:gd name="connsiteY32" fmla="*/ 34463 h 107884"/>
              <a:gd name="connsiteX33" fmla="*/ 1395805 w 1542646"/>
              <a:gd name="connsiteY33" fmla="*/ 29852 h 107884"/>
              <a:gd name="connsiteX34" fmla="*/ 1378170 w 1542646"/>
              <a:gd name="connsiteY34" fmla="*/ 44375 h 107884"/>
              <a:gd name="connsiteX35" fmla="*/ 1387967 w 1542646"/>
              <a:gd name="connsiteY35" fmla="*/ 57284 h 107884"/>
              <a:gd name="connsiteX36" fmla="*/ 1399954 w 1542646"/>
              <a:gd name="connsiteY36" fmla="*/ 62125 h 107884"/>
              <a:gd name="connsiteX37" fmla="*/ 1405256 w 1542646"/>
              <a:gd name="connsiteY37" fmla="*/ 68695 h 107884"/>
              <a:gd name="connsiteX38" fmla="*/ 1394998 w 1542646"/>
              <a:gd name="connsiteY38" fmla="*/ 75957 h 107884"/>
              <a:gd name="connsiteX39" fmla="*/ 1377478 w 1542646"/>
              <a:gd name="connsiteY39" fmla="*/ 68580 h 107884"/>
              <a:gd name="connsiteX40" fmla="*/ 1327455 w 1542646"/>
              <a:gd name="connsiteY40" fmla="*/ 52789 h 107884"/>
              <a:gd name="connsiteX41" fmla="*/ 1343592 w 1542646"/>
              <a:gd name="connsiteY41" fmla="*/ 37575 h 107884"/>
              <a:gd name="connsiteX42" fmla="*/ 1358921 w 1542646"/>
              <a:gd name="connsiteY42" fmla="*/ 52789 h 107884"/>
              <a:gd name="connsiteX43" fmla="*/ 1327340 w 1542646"/>
              <a:gd name="connsiteY43" fmla="*/ 52789 h 107884"/>
              <a:gd name="connsiteX44" fmla="*/ 1345897 w 1542646"/>
              <a:gd name="connsiteY44" fmla="*/ 82757 h 107884"/>
              <a:gd name="connsiteX45" fmla="*/ 1364108 w 1542646"/>
              <a:gd name="connsiteY45" fmla="*/ 77340 h 107884"/>
              <a:gd name="connsiteX46" fmla="*/ 1364108 w 1542646"/>
              <a:gd name="connsiteY46" fmla="*/ 69271 h 107884"/>
              <a:gd name="connsiteX47" fmla="*/ 1345897 w 1542646"/>
              <a:gd name="connsiteY47" fmla="*/ 74920 h 107884"/>
              <a:gd name="connsiteX48" fmla="*/ 1327225 w 1542646"/>
              <a:gd name="connsiteY48" fmla="*/ 59590 h 107884"/>
              <a:gd name="connsiteX49" fmla="*/ 1367681 w 1542646"/>
              <a:gd name="connsiteY49" fmla="*/ 59590 h 107884"/>
              <a:gd name="connsiteX50" fmla="*/ 1367912 w 1542646"/>
              <a:gd name="connsiteY50" fmla="*/ 55325 h 107884"/>
              <a:gd name="connsiteX51" fmla="*/ 1343592 w 1542646"/>
              <a:gd name="connsiteY51" fmla="*/ 29852 h 107884"/>
              <a:gd name="connsiteX52" fmla="*/ 1318234 w 1542646"/>
              <a:gd name="connsiteY52" fmla="*/ 56824 h 107884"/>
              <a:gd name="connsiteX53" fmla="*/ 1345782 w 1542646"/>
              <a:gd name="connsiteY53" fmla="*/ 82757 h 107884"/>
              <a:gd name="connsiteX54" fmla="*/ 1300254 w 1542646"/>
              <a:gd name="connsiteY54" fmla="*/ 56248 h 107884"/>
              <a:gd name="connsiteX55" fmla="*/ 1282504 w 1542646"/>
              <a:gd name="connsiteY55" fmla="*/ 74804 h 107884"/>
              <a:gd name="connsiteX56" fmla="*/ 1264408 w 1542646"/>
              <a:gd name="connsiteY56" fmla="*/ 56248 h 107884"/>
              <a:gd name="connsiteX57" fmla="*/ 1282504 w 1542646"/>
              <a:gd name="connsiteY57" fmla="*/ 37805 h 107884"/>
              <a:gd name="connsiteX58" fmla="*/ 1300254 w 1542646"/>
              <a:gd name="connsiteY58" fmla="*/ 56248 h 107884"/>
              <a:gd name="connsiteX59" fmla="*/ 1283195 w 1542646"/>
              <a:gd name="connsiteY59" fmla="*/ 82757 h 107884"/>
              <a:gd name="connsiteX60" fmla="*/ 1308898 w 1542646"/>
              <a:gd name="connsiteY60" fmla="*/ 56248 h 107884"/>
              <a:gd name="connsiteX61" fmla="*/ 1283195 w 1542646"/>
              <a:gd name="connsiteY61" fmla="*/ 29852 h 107884"/>
              <a:gd name="connsiteX62" fmla="*/ 1264408 w 1542646"/>
              <a:gd name="connsiteY62" fmla="*/ 40572 h 107884"/>
              <a:gd name="connsiteX63" fmla="*/ 1264408 w 1542646"/>
              <a:gd name="connsiteY63" fmla="*/ 30775 h 107884"/>
              <a:gd name="connsiteX64" fmla="*/ 1255994 w 1542646"/>
              <a:gd name="connsiteY64" fmla="*/ 30775 h 107884"/>
              <a:gd name="connsiteX65" fmla="*/ 1255994 w 1542646"/>
              <a:gd name="connsiteY65" fmla="*/ 107884 h 107884"/>
              <a:gd name="connsiteX66" fmla="*/ 1264408 w 1542646"/>
              <a:gd name="connsiteY66" fmla="*/ 107884 h 107884"/>
              <a:gd name="connsiteX67" fmla="*/ 1264408 w 1542646"/>
              <a:gd name="connsiteY67" fmla="*/ 72153 h 107884"/>
              <a:gd name="connsiteX68" fmla="*/ 1283195 w 1542646"/>
              <a:gd name="connsiteY68" fmla="*/ 82757 h 107884"/>
              <a:gd name="connsiteX69" fmla="*/ 1246658 w 1542646"/>
              <a:gd name="connsiteY69" fmla="*/ 30775 h 107884"/>
              <a:gd name="connsiteX70" fmla="*/ 1237783 w 1542646"/>
              <a:gd name="connsiteY70" fmla="*/ 30775 h 107884"/>
              <a:gd name="connsiteX71" fmla="*/ 1221646 w 1542646"/>
              <a:gd name="connsiteY71" fmla="*/ 64201 h 107884"/>
              <a:gd name="connsiteX72" fmla="*/ 1204933 w 1542646"/>
              <a:gd name="connsiteY72" fmla="*/ 30775 h 107884"/>
              <a:gd name="connsiteX73" fmla="*/ 1195021 w 1542646"/>
              <a:gd name="connsiteY73" fmla="*/ 30775 h 107884"/>
              <a:gd name="connsiteX74" fmla="*/ 1217151 w 1542646"/>
              <a:gd name="connsiteY74" fmla="*/ 73767 h 107884"/>
              <a:gd name="connsiteX75" fmla="*/ 1200784 w 1542646"/>
              <a:gd name="connsiteY75" fmla="*/ 107884 h 107884"/>
              <a:gd name="connsiteX76" fmla="*/ 1209659 w 1542646"/>
              <a:gd name="connsiteY76" fmla="*/ 107884 h 107884"/>
              <a:gd name="connsiteX77" fmla="*/ 1246773 w 1542646"/>
              <a:gd name="connsiteY77" fmla="*/ 30775 h 107884"/>
              <a:gd name="connsiteX78" fmla="*/ 1192255 w 1542646"/>
              <a:gd name="connsiteY78" fmla="*/ 79184 h 107884"/>
              <a:gd name="connsiteX79" fmla="*/ 1192255 w 1542646"/>
              <a:gd name="connsiteY79" fmla="*/ 71001 h 107884"/>
              <a:gd name="connsiteX80" fmla="*/ 1180268 w 1542646"/>
              <a:gd name="connsiteY80" fmla="*/ 74689 h 107884"/>
              <a:gd name="connsiteX81" fmla="*/ 1170355 w 1542646"/>
              <a:gd name="connsiteY81" fmla="*/ 64777 h 107884"/>
              <a:gd name="connsiteX82" fmla="*/ 1170355 w 1542646"/>
              <a:gd name="connsiteY82" fmla="*/ 38497 h 107884"/>
              <a:gd name="connsiteX83" fmla="*/ 1191563 w 1542646"/>
              <a:gd name="connsiteY83" fmla="*/ 38497 h 107884"/>
              <a:gd name="connsiteX84" fmla="*/ 1191563 w 1542646"/>
              <a:gd name="connsiteY84" fmla="*/ 30775 h 107884"/>
              <a:gd name="connsiteX85" fmla="*/ 1170355 w 1542646"/>
              <a:gd name="connsiteY85" fmla="*/ 30775 h 107884"/>
              <a:gd name="connsiteX86" fmla="*/ 1170355 w 1542646"/>
              <a:gd name="connsiteY86" fmla="*/ 14523 h 107884"/>
              <a:gd name="connsiteX87" fmla="*/ 1161941 w 1542646"/>
              <a:gd name="connsiteY87" fmla="*/ 14523 h 107884"/>
              <a:gd name="connsiteX88" fmla="*/ 1161941 w 1542646"/>
              <a:gd name="connsiteY88" fmla="*/ 64201 h 107884"/>
              <a:gd name="connsiteX89" fmla="*/ 1179461 w 1542646"/>
              <a:gd name="connsiteY89" fmla="*/ 82757 h 107884"/>
              <a:gd name="connsiteX90" fmla="*/ 1192255 w 1542646"/>
              <a:gd name="connsiteY90" fmla="*/ 79184 h 107884"/>
              <a:gd name="connsiteX91" fmla="*/ 1085293 w 1542646"/>
              <a:gd name="connsiteY91" fmla="*/ 56248 h 107884"/>
              <a:gd name="connsiteX92" fmla="*/ 1100968 w 1542646"/>
              <a:gd name="connsiteY92" fmla="*/ 38036 h 107884"/>
              <a:gd name="connsiteX93" fmla="*/ 1114223 w 1542646"/>
              <a:gd name="connsiteY93" fmla="*/ 53251 h 107884"/>
              <a:gd name="connsiteX94" fmla="*/ 1114223 w 1542646"/>
              <a:gd name="connsiteY94" fmla="*/ 81835 h 107884"/>
              <a:gd name="connsiteX95" fmla="*/ 1122753 w 1542646"/>
              <a:gd name="connsiteY95" fmla="*/ 81835 h 107884"/>
              <a:gd name="connsiteX96" fmla="*/ 1122753 w 1542646"/>
              <a:gd name="connsiteY96" fmla="*/ 51752 h 107884"/>
              <a:gd name="connsiteX97" fmla="*/ 1103043 w 1542646"/>
              <a:gd name="connsiteY97" fmla="*/ 29737 h 107884"/>
              <a:gd name="connsiteX98" fmla="*/ 1085293 w 1542646"/>
              <a:gd name="connsiteY98" fmla="*/ 40226 h 107884"/>
              <a:gd name="connsiteX99" fmla="*/ 1085293 w 1542646"/>
              <a:gd name="connsiteY99" fmla="*/ 30659 h 107884"/>
              <a:gd name="connsiteX100" fmla="*/ 1076879 w 1542646"/>
              <a:gd name="connsiteY100" fmla="*/ 30659 h 107884"/>
              <a:gd name="connsiteX101" fmla="*/ 1076879 w 1542646"/>
              <a:gd name="connsiteY101" fmla="*/ 81835 h 107884"/>
              <a:gd name="connsiteX102" fmla="*/ 1085293 w 1542646"/>
              <a:gd name="connsiteY102" fmla="*/ 81835 h 107884"/>
              <a:gd name="connsiteX103" fmla="*/ 1085293 w 1542646"/>
              <a:gd name="connsiteY103" fmla="*/ 56248 h 107884"/>
              <a:gd name="connsiteX104" fmla="*/ 1051291 w 1542646"/>
              <a:gd name="connsiteY104" fmla="*/ 81950 h 107884"/>
              <a:gd name="connsiteX105" fmla="*/ 1059820 w 1542646"/>
              <a:gd name="connsiteY105" fmla="*/ 81950 h 107884"/>
              <a:gd name="connsiteX106" fmla="*/ 1059820 w 1542646"/>
              <a:gd name="connsiteY106" fmla="*/ 30775 h 107884"/>
              <a:gd name="connsiteX107" fmla="*/ 1051291 w 1542646"/>
              <a:gd name="connsiteY107" fmla="*/ 30775 h 107884"/>
              <a:gd name="connsiteX108" fmla="*/ 1051291 w 1542646"/>
              <a:gd name="connsiteY108" fmla="*/ 81950 h 107884"/>
              <a:gd name="connsiteX109" fmla="*/ 1054864 w 1542646"/>
              <a:gd name="connsiteY109" fmla="*/ 20978 h 107884"/>
              <a:gd name="connsiteX110" fmla="*/ 1058552 w 1542646"/>
              <a:gd name="connsiteY110" fmla="*/ 19709 h 107884"/>
              <a:gd name="connsiteX111" fmla="*/ 1064661 w 1542646"/>
              <a:gd name="connsiteY111" fmla="*/ 15445 h 107884"/>
              <a:gd name="connsiteX112" fmla="*/ 1058552 w 1542646"/>
              <a:gd name="connsiteY112" fmla="*/ 11065 h 107884"/>
              <a:gd name="connsiteX113" fmla="*/ 1054864 w 1542646"/>
              <a:gd name="connsiteY113" fmla="*/ 9913 h 107884"/>
              <a:gd name="connsiteX114" fmla="*/ 1049447 w 1542646"/>
              <a:gd name="connsiteY114" fmla="*/ 15560 h 107884"/>
              <a:gd name="connsiteX115" fmla="*/ 1054864 w 1542646"/>
              <a:gd name="connsiteY115" fmla="*/ 20978 h 107884"/>
              <a:gd name="connsiteX116" fmla="*/ 1007723 w 1542646"/>
              <a:gd name="connsiteY116" fmla="*/ 37805 h 107884"/>
              <a:gd name="connsiteX117" fmla="*/ 1025703 w 1542646"/>
              <a:gd name="connsiteY117" fmla="*/ 56478 h 107884"/>
              <a:gd name="connsiteX118" fmla="*/ 1007723 w 1542646"/>
              <a:gd name="connsiteY118" fmla="*/ 74804 h 107884"/>
              <a:gd name="connsiteX119" fmla="*/ 989972 w 1542646"/>
              <a:gd name="connsiteY119" fmla="*/ 56478 h 107884"/>
              <a:gd name="connsiteX120" fmla="*/ 1007723 w 1542646"/>
              <a:gd name="connsiteY120" fmla="*/ 37805 h 107884"/>
              <a:gd name="connsiteX121" fmla="*/ 1025703 w 1542646"/>
              <a:gd name="connsiteY121" fmla="*/ 81950 h 107884"/>
              <a:gd name="connsiteX122" fmla="*/ 1034232 w 1542646"/>
              <a:gd name="connsiteY122" fmla="*/ 81950 h 107884"/>
              <a:gd name="connsiteX123" fmla="*/ 1034232 w 1542646"/>
              <a:gd name="connsiteY123" fmla="*/ 30775 h 107884"/>
              <a:gd name="connsiteX124" fmla="*/ 1025703 w 1542646"/>
              <a:gd name="connsiteY124" fmla="*/ 30775 h 107884"/>
              <a:gd name="connsiteX125" fmla="*/ 1025703 w 1542646"/>
              <a:gd name="connsiteY125" fmla="*/ 40456 h 107884"/>
              <a:gd name="connsiteX126" fmla="*/ 1007031 w 1542646"/>
              <a:gd name="connsiteY126" fmla="*/ 29852 h 107884"/>
              <a:gd name="connsiteX127" fmla="*/ 981328 w 1542646"/>
              <a:gd name="connsiteY127" fmla="*/ 56593 h 107884"/>
              <a:gd name="connsiteX128" fmla="*/ 1007031 w 1542646"/>
              <a:gd name="connsiteY128" fmla="*/ 82757 h 107884"/>
              <a:gd name="connsiteX129" fmla="*/ 1025703 w 1542646"/>
              <a:gd name="connsiteY129" fmla="*/ 72384 h 107884"/>
              <a:gd name="connsiteX130" fmla="*/ 1025703 w 1542646"/>
              <a:gd name="connsiteY130" fmla="*/ 81950 h 107884"/>
              <a:gd name="connsiteX131" fmla="*/ 974643 w 1542646"/>
              <a:gd name="connsiteY131" fmla="*/ 79184 h 107884"/>
              <a:gd name="connsiteX132" fmla="*/ 974643 w 1542646"/>
              <a:gd name="connsiteY132" fmla="*/ 71001 h 107884"/>
              <a:gd name="connsiteX133" fmla="*/ 962656 w 1542646"/>
              <a:gd name="connsiteY133" fmla="*/ 74689 h 107884"/>
              <a:gd name="connsiteX134" fmla="*/ 952743 w 1542646"/>
              <a:gd name="connsiteY134" fmla="*/ 64777 h 107884"/>
              <a:gd name="connsiteX135" fmla="*/ 952743 w 1542646"/>
              <a:gd name="connsiteY135" fmla="*/ 38497 h 107884"/>
              <a:gd name="connsiteX136" fmla="*/ 973951 w 1542646"/>
              <a:gd name="connsiteY136" fmla="*/ 38497 h 107884"/>
              <a:gd name="connsiteX137" fmla="*/ 973951 w 1542646"/>
              <a:gd name="connsiteY137" fmla="*/ 30775 h 107884"/>
              <a:gd name="connsiteX138" fmla="*/ 952743 w 1542646"/>
              <a:gd name="connsiteY138" fmla="*/ 30775 h 107884"/>
              <a:gd name="connsiteX139" fmla="*/ 952743 w 1542646"/>
              <a:gd name="connsiteY139" fmla="*/ 14523 h 107884"/>
              <a:gd name="connsiteX140" fmla="*/ 944329 w 1542646"/>
              <a:gd name="connsiteY140" fmla="*/ 14523 h 107884"/>
              <a:gd name="connsiteX141" fmla="*/ 944329 w 1542646"/>
              <a:gd name="connsiteY141" fmla="*/ 64201 h 107884"/>
              <a:gd name="connsiteX142" fmla="*/ 961849 w 1542646"/>
              <a:gd name="connsiteY142" fmla="*/ 82757 h 107884"/>
              <a:gd name="connsiteX143" fmla="*/ 974643 w 1542646"/>
              <a:gd name="connsiteY143" fmla="*/ 79184 h 107884"/>
              <a:gd name="connsiteX144" fmla="*/ 917358 w 1542646"/>
              <a:gd name="connsiteY144" fmla="*/ 57400 h 107884"/>
              <a:gd name="connsiteX145" fmla="*/ 936031 w 1542646"/>
              <a:gd name="connsiteY145" fmla="*/ 39304 h 107884"/>
              <a:gd name="connsiteX146" fmla="*/ 936031 w 1542646"/>
              <a:gd name="connsiteY146" fmla="*/ 29737 h 107884"/>
              <a:gd name="connsiteX147" fmla="*/ 917358 w 1542646"/>
              <a:gd name="connsiteY147" fmla="*/ 42070 h 107884"/>
              <a:gd name="connsiteX148" fmla="*/ 917358 w 1542646"/>
              <a:gd name="connsiteY148" fmla="*/ 30659 h 107884"/>
              <a:gd name="connsiteX149" fmla="*/ 908944 w 1542646"/>
              <a:gd name="connsiteY149" fmla="*/ 30659 h 107884"/>
              <a:gd name="connsiteX150" fmla="*/ 908944 w 1542646"/>
              <a:gd name="connsiteY150" fmla="*/ 81835 h 107884"/>
              <a:gd name="connsiteX151" fmla="*/ 917358 w 1542646"/>
              <a:gd name="connsiteY151" fmla="*/ 81835 h 107884"/>
              <a:gd name="connsiteX152" fmla="*/ 917358 w 1542646"/>
              <a:gd name="connsiteY152" fmla="*/ 57400 h 107884"/>
              <a:gd name="connsiteX153" fmla="*/ 855002 w 1542646"/>
              <a:gd name="connsiteY153" fmla="*/ 52789 h 107884"/>
              <a:gd name="connsiteX154" fmla="*/ 871139 w 1542646"/>
              <a:gd name="connsiteY154" fmla="*/ 37575 h 107884"/>
              <a:gd name="connsiteX155" fmla="*/ 886469 w 1542646"/>
              <a:gd name="connsiteY155" fmla="*/ 52789 h 107884"/>
              <a:gd name="connsiteX156" fmla="*/ 854887 w 1542646"/>
              <a:gd name="connsiteY156" fmla="*/ 52789 h 107884"/>
              <a:gd name="connsiteX157" fmla="*/ 873444 w 1542646"/>
              <a:gd name="connsiteY157" fmla="*/ 82757 h 107884"/>
              <a:gd name="connsiteX158" fmla="*/ 891655 w 1542646"/>
              <a:gd name="connsiteY158" fmla="*/ 77340 h 107884"/>
              <a:gd name="connsiteX159" fmla="*/ 891655 w 1542646"/>
              <a:gd name="connsiteY159" fmla="*/ 69271 h 107884"/>
              <a:gd name="connsiteX160" fmla="*/ 873444 w 1542646"/>
              <a:gd name="connsiteY160" fmla="*/ 74920 h 107884"/>
              <a:gd name="connsiteX161" fmla="*/ 854772 w 1542646"/>
              <a:gd name="connsiteY161" fmla="*/ 59590 h 107884"/>
              <a:gd name="connsiteX162" fmla="*/ 895228 w 1542646"/>
              <a:gd name="connsiteY162" fmla="*/ 59590 h 107884"/>
              <a:gd name="connsiteX163" fmla="*/ 895459 w 1542646"/>
              <a:gd name="connsiteY163" fmla="*/ 55325 h 107884"/>
              <a:gd name="connsiteX164" fmla="*/ 871139 w 1542646"/>
              <a:gd name="connsiteY164" fmla="*/ 29852 h 107884"/>
              <a:gd name="connsiteX165" fmla="*/ 845782 w 1542646"/>
              <a:gd name="connsiteY165" fmla="*/ 56824 h 107884"/>
              <a:gd name="connsiteX166" fmla="*/ 873329 w 1542646"/>
              <a:gd name="connsiteY166" fmla="*/ 82757 h 107884"/>
              <a:gd name="connsiteX167" fmla="*/ 801406 w 1542646"/>
              <a:gd name="connsiteY167" fmla="*/ 56248 h 107884"/>
              <a:gd name="connsiteX168" fmla="*/ 819963 w 1542646"/>
              <a:gd name="connsiteY168" fmla="*/ 37805 h 107884"/>
              <a:gd name="connsiteX169" fmla="*/ 835869 w 1542646"/>
              <a:gd name="connsiteY169" fmla="*/ 44375 h 107884"/>
              <a:gd name="connsiteX170" fmla="*/ 835869 w 1542646"/>
              <a:gd name="connsiteY170" fmla="*/ 35039 h 107884"/>
              <a:gd name="connsiteX171" fmla="*/ 819502 w 1542646"/>
              <a:gd name="connsiteY171" fmla="*/ 29852 h 107884"/>
              <a:gd name="connsiteX172" fmla="*/ 792762 w 1542646"/>
              <a:gd name="connsiteY172" fmla="*/ 56248 h 107884"/>
              <a:gd name="connsiteX173" fmla="*/ 819387 w 1542646"/>
              <a:gd name="connsiteY173" fmla="*/ 82757 h 107884"/>
              <a:gd name="connsiteX174" fmla="*/ 836445 w 1542646"/>
              <a:gd name="connsiteY174" fmla="*/ 78031 h 107884"/>
              <a:gd name="connsiteX175" fmla="*/ 836445 w 1542646"/>
              <a:gd name="connsiteY175" fmla="*/ 69387 h 107884"/>
              <a:gd name="connsiteX176" fmla="*/ 820194 w 1542646"/>
              <a:gd name="connsiteY176" fmla="*/ 74920 h 107884"/>
              <a:gd name="connsiteX177" fmla="*/ 801522 w 1542646"/>
              <a:gd name="connsiteY177" fmla="*/ 56362 h 107884"/>
              <a:gd name="connsiteX178" fmla="*/ 719110 w 1542646"/>
              <a:gd name="connsiteY178" fmla="*/ 56248 h 107884"/>
              <a:gd name="connsiteX179" fmla="*/ 734786 w 1542646"/>
              <a:gd name="connsiteY179" fmla="*/ 38036 h 107884"/>
              <a:gd name="connsiteX180" fmla="*/ 748041 w 1542646"/>
              <a:gd name="connsiteY180" fmla="*/ 53251 h 107884"/>
              <a:gd name="connsiteX181" fmla="*/ 748041 w 1542646"/>
              <a:gd name="connsiteY181" fmla="*/ 81835 h 107884"/>
              <a:gd name="connsiteX182" fmla="*/ 756570 w 1542646"/>
              <a:gd name="connsiteY182" fmla="*/ 81835 h 107884"/>
              <a:gd name="connsiteX183" fmla="*/ 756570 w 1542646"/>
              <a:gd name="connsiteY183" fmla="*/ 51752 h 107884"/>
              <a:gd name="connsiteX184" fmla="*/ 736860 w 1542646"/>
              <a:gd name="connsiteY184" fmla="*/ 29737 h 107884"/>
              <a:gd name="connsiteX185" fmla="*/ 719110 w 1542646"/>
              <a:gd name="connsiteY185" fmla="*/ 40226 h 107884"/>
              <a:gd name="connsiteX186" fmla="*/ 719110 w 1542646"/>
              <a:gd name="connsiteY186" fmla="*/ 30659 h 107884"/>
              <a:gd name="connsiteX187" fmla="*/ 710696 w 1542646"/>
              <a:gd name="connsiteY187" fmla="*/ 30659 h 107884"/>
              <a:gd name="connsiteX188" fmla="*/ 710696 w 1542646"/>
              <a:gd name="connsiteY188" fmla="*/ 81835 h 107884"/>
              <a:gd name="connsiteX189" fmla="*/ 719110 w 1542646"/>
              <a:gd name="connsiteY189" fmla="*/ 81835 h 107884"/>
              <a:gd name="connsiteX190" fmla="*/ 719110 w 1542646"/>
              <a:gd name="connsiteY190" fmla="*/ 56248 h 107884"/>
              <a:gd name="connsiteX191" fmla="*/ 685108 w 1542646"/>
              <a:gd name="connsiteY191" fmla="*/ 81950 h 107884"/>
              <a:gd name="connsiteX192" fmla="*/ 693638 w 1542646"/>
              <a:gd name="connsiteY192" fmla="*/ 81950 h 107884"/>
              <a:gd name="connsiteX193" fmla="*/ 693638 w 1542646"/>
              <a:gd name="connsiteY193" fmla="*/ 30775 h 107884"/>
              <a:gd name="connsiteX194" fmla="*/ 685108 w 1542646"/>
              <a:gd name="connsiteY194" fmla="*/ 30775 h 107884"/>
              <a:gd name="connsiteX195" fmla="*/ 685108 w 1542646"/>
              <a:gd name="connsiteY195" fmla="*/ 81950 h 107884"/>
              <a:gd name="connsiteX196" fmla="*/ 688681 w 1542646"/>
              <a:gd name="connsiteY196" fmla="*/ 20978 h 107884"/>
              <a:gd name="connsiteX197" fmla="*/ 692370 w 1542646"/>
              <a:gd name="connsiteY197" fmla="*/ 19709 h 107884"/>
              <a:gd name="connsiteX198" fmla="*/ 698479 w 1542646"/>
              <a:gd name="connsiteY198" fmla="*/ 15445 h 107884"/>
              <a:gd name="connsiteX199" fmla="*/ 692370 w 1542646"/>
              <a:gd name="connsiteY199" fmla="*/ 11065 h 107884"/>
              <a:gd name="connsiteX200" fmla="*/ 688681 w 1542646"/>
              <a:gd name="connsiteY200" fmla="*/ 9913 h 107884"/>
              <a:gd name="connsiteX201" fmla="*/ 683264 w 1542646"/>
              <a:gd name="connsiteY201" fmla="*/ 15560 h 107884"/>
              <a:gd name="connsiteX202" fmla="*/ 688681 w 1542646"/>
              <a:gd name="connsiteY202" fmla="*/ 20978 h 107884"/>
              <a:gd name="connsiteX203" fmla="*/ 645459 w 1542646"/>
              <a:gd name="connsiteY203" fmla="*/ 49793 h 107884"/>
              <a:gd name="connsiteX204" fmla="*/ 614454 w 1542646"/>
              <a:gd name="connsiteY204" fmla="*/ 0 h 107884"/>
              <a:gd name="connsiteX205" fmla="*/ 614454 w 1542646"/>
              <a:gd name="connsiteY205" fmla="*/ 8414 h 107884"/>
              <a:gd name="connsiteX206" fmla="*/ 636699 w 1542646"/>
              <a:gd name="connsiteY206" fmla="*/ 49793 h 107884"/>
              <a:gd name="connsiteX207" fmla="*/ 614454 w 1542646"/>
              <a:gd name="connsiteY207" fmla="*/ 91171 h 107884"/>
              <a:gd name="connsiteX208" fmla="*/ 614454 w 1542646"/>
              <a:gd name="connsiteY208" fmla="*/ 99585 h 107884"/>
              <a:gd name="connsiteX209" fmla="*/ 645459 w 1542646"/>
              <a:gd name="connsiteY209" fmla="*/ 49793 h 107884"/>
              <a:gd name="connsiteX210" fmla="*/ 570885 w 1542646"/>
              <a:gd name="connsiteY210" fmla="*/ 68580 h 107884"/>
              <a:gd name="connsiteX211" fmla="*/ 570885 w 1542646"/>
              <a:gd name="connsiteY211" fmla="*/ 77686 h 107884"/>
              <a:gd name="connsiteX212" fmla="*/ 588174 w 1542646"/>
              <a:gd name="connsiteY212" fmla="*/ 82757 h 107884"/>
              <a:gd name="connsiteX213" fmla="*/ 607192 w 1542646"/>
              <a:gd name="connsiteY213" fmla="*/ 67082 h 107884"/>
              <a:gd name="connsiteX214" fmla="*/ 597626 w 1542646"/>
              <a:gd name="connsiteY214" fmla="*/ 54864 h 107884"/>
              <a:gd name="connsiteX215" fmla="*/ 585523 w 1542646"/>
              <a:gd name="connsiteY215" fmla="*/ 50023 h 107884"/>
              <a:gd name="connsiteX216" fmla="*/ 579991 w 1542646"/>
              <a:gd name="connsiteY216" fmla="*/ 43568 h 107884"/>
              <a:gd name="connsiteX217" fmla="*/ 589327 w 1542646"/>
              <a:gd name="connsiteY217" fmla="*/ 36768 h 107884"/>
              <a:gd name="connsiteX218" fmla="*/ 604657 w 1542646"/>
              <a:gd name="connsiteY218" fmla="*/ 43223 h 107884"/>
              <a:gd name="connsiteX219" fmla="*/ 604657 w 1542646"/>
              <a:gd name="connsiteY219" fmla="*/ 34463 h 107884"/>
              <a:gd name="connsiteX220" fmla="*/ 589212 w 1542646"/>
              <a:gd name="connsiteY220" fmla="*/ 29852 h 107884"/>
              <a:gd name="connsiteX221" fmla="*/ 571577 w 1542646"/>
              <a:gd name="connsiteY221" fmla="*/ 44375 h 107884"/>
              <a:gd name="connsiteX222" fmla="*/ 581374 w 1542646"/>
              <a:gd name="connsiteY222" fmla="*/ 57284 h 107884"/>
              <a:gd name="connsiteX223" fmla="*/ 593361 w 1542646"/>
              <a:gd name="connsiteY223" fmla="*/ 62125 h 107884"/>
              <a:gd name="connsiteX224" fmla="*/ 598663 w 1542646"/>
              <a:gd name="connsiteY224" fmla="*/ 68695 h 107884"/>
              <a:gd name="connsiteX225" fmla="*/ 588405 w 1542646"/>
              <a:gd name="connsiteY225" fmla="*/ 75957 h 107884"/>
              <a:gd name="connsiteX226" fmla="*/ 570885 w 1542646"/>
              <a:gd name="connsiteY226" fmla="*/ 68580 h 107884"/>
              <a:gd name="connsiteX227" fmla="*/ 520747 w 1542646"/>
              <a:gd name="connsiteY227" fmla="*/ 52789 h 107884"/>
              <a:gd name="connsiteX228" fmla="*/ 536883 w 1542646"/>
              <a:gd name="connsiteY228" fmla="*/ 37575 h 107884"/>
              <a:gd name="connsiteX229" fmla="*/ 552213 w 1542646"/>
              <a:gd name="connsiteY229" fmla="*/ 52789 h 107884"/>
              <a:gd name="connsiteX230" fmla="*/ 520632 w 1542646"/>
              <a:gd name="connsiteY230" fmla="*/ 52789 h 107884"/>
              <a:gd name="connsiteX231" fmla="*/ 539304 w 1542646"/>
              <a:gd name="connsiteY231" fmla="*/ 82757 h 107884"/>
              <a:gd name="connsiteX232" fmla="*/ 557515 w 1542646"/>
              <a:gd name="connsiteY232" fmla="*/ 77340 h 107884"/>
              <a:gd name="connsiteX233" fmla="*/ 557515 w 1542646"/>
              <a:gd name="connsiteY233" fmla="*/ 69271 h 107884"/>
              <a:gd name="connsiteX234" fmla="*/ 539304 w 1542646"/>
              <a:gd name="connsiteY234" fmla="*/ 74920 h 107884"/>
              <a:gd name="connsiteX235" fmla="*/ 520632 w 1542646"/>
              <a:gd name="connsiteY235" fmla="*/ 59590 h 107884"/>
              <a:gd name="connsiteX236" fmla="*/ 561088 w 1542646"/>
              <a:gd name="connsiteY236" fmla="*/ 59590 h 107884"/>
              <a:gd name="connsiteX237" fmla="*/ 561319 w 1542646"/>
              <a:gd name="connsiteY237" fmla="*/ 55325 h 107884"/>
              <a:gd name="connsiteX238" fmla="*/ 536999 w 1542646"/>
              <a:gd name="connsiteY238" fmla="*/ 29852 h 107884"/>
              <a:gd name="connsiteX239" fmla="*/ 511641 w 1542646"/>
              <a:gd name="connsiteY239" fmla="*/ 56824 h 107884"/>
              <a:gd name="connsiteX240" fmla="*/ 539189 w 1542646"/>
              <a:gd name="connsiteY240" fmla="*/ 82757 h 107884"/>
              <a:gd name="connsiteX241" fmla="*/ 466459 w 1542646"/>
              <a:gd name="connsiteY241" fmla="*/ 68580 h 107884"/>
              <a:gd name="connsiteX242" fmla="*/ 466459 w 1542646"/>
              <a:gd name="connsiteY242" fmla="*/ 77686 h 107884"/>
              <a:gd name="connsiteX243" fmla="*/ 483748 w 1542646"/>
              <a:gd name="connsiteY243" fmla="*/ 82757 h 107884"/>
              <a:gd name="connsiteX244" fmla="*/ 502766 w 1542646"/>
              <a:gd name="connsiteY244" fmla="*/ 67082 h 107884"/>
              <a:gd name="connsiteX245" fmla="*/ 493200 w 1542646"/>
              <a:gd name="connsiteY245" fmla="*/ 54864 h 107884"/>
              <a:gd name="connsiteX246" fmla="*/ 481097 w 1542646"/>
              <a:gd name="connsiteY246" fmla="*/ 50023 h 107884"/>
              <a:gd name="connsiteX247" fmla="*/ 475565 w 1542646"/>
              <a:gd name="connsiteY247" fmla="*/ 43568 h 107884"/>
              <a:gd name="connsiteX248" fmla="*/ 484901 w 1542646"/>
              <a:gd name="connsiteY248" fmla="*/ 36768 h 107884"/>
              <a:gd name="connsiteX249" fmla="*/ 500231 w 1542646"/>
              <a:gd name="connsiteY249" fmla="*/ 43223 h 107884"/>
              <a:gd name="connsiteX250" fmla="*/ 500231 w 1542646"/>
              <a:gd name="connsiteY250" fmla="*/ 34463 h 107884"/>
              <a:gd name="connsiteX251" fmla="*/ 484786 w 1542646"/>
              <a:gd name="connsiteY251" fmla="*/ 29852 h 107884"/>
              <a:gd name="connsiteX252" fmla="*/ 467151 w 1542646"/>
              <a:gd name="connsiteY252" fmla="*/ 44375 h 107884"/>
              <a:gd name="connsiteX253" fmla="*/ 476948 w 1542646"/>
              <a:gd name="connsiteY253" fmla="*/ 57284 h 107884"/>
              <a:gd name="connsiteX254" fmla="*/ 488935 w 1542646"/>
              <a:gd name="connsiteY254" fmla="*/ 62125 h 107884"/>
              <a:gd name="connsiteX255" fmla="*/ 494237 w 1542646"/>
              <a:gd name="connsiteY255" fmla="*/ 68695 h 107884"/>
              <a:gd name="connsiteX256" fmla="*/ 483979 w 1542646"/>
              <a:gd name="connsiteY256" fmla="*/ 75957 h 107884"/>
              <a:gd name="connsiteX257" fmla="*/ 466459 w 1542646"/>
              <a:gd name="connsiteY257" fmla="*/ 68580 h 107884"/>
              <a:gd name="connsiteX258" fmla="*/ 421162 w 1542646"/>
              <a:gd name="connsiteY258" fmla="*/ 68580 h 107884"/>
              <a:gd name="connsiteX259" fmla="*/ 421162 w 1542646"/>
              <a:gd name="connsiteY259" fmla="*/ 77686 h 107884"/>
              <a:gd name="connsiteX260" fmla="*/ 438451 w 1542646"/>
              <a:gd name="connsiteY260" fmla="*/ 82757 h 107884"/>
              <a:gd name="connsiteX261" fmla="*/ 457469 w 1542646"/>
              <a:gd name="connsiteY261" fmla="*/ 67082 h 107884"/>
              <a:gd name="connsiteX262" fmla="*/ 447902 w 1542646"/>
              <a:gd name="connsiteY262" fmla="*/ 54864 h 107884"/>
              <a:gd name="connsiteX263" fmla="*/ 435800 w 1542646"/>
              <a:gd name="connsiteY263" fmla="*/ 50023 h 107884"/>
              <a:gd name="connsiteX264" fmla="*/ 430267 w 1542646"/>
              <a:gd name="connsiteY264" fmla="*/ 43568 h 107884"/>
              <a:gd name="connsiteX265" fmla="*/ 439604 w 1542646"/>
              <a:gd name="connsiteY265" fmla="*/ 36768 h 107884"/>
              <a:gd name="connsiteX266" fmla="*/ 454933 w 1542646"/>
              <a:gd name="connsiteY266" fmla="*/ 43223 h 107884"/>
              <a:gd name="connsiteX267" fmla="*/ 454933 w 1542646"/>
              <a:gd name="connsiteY267" fmla="*/ 34463 h 107884"/>
              <a:gd name="connsiteX268" fmla="*/ 439488 w 1542646"/>
              <a:gd name="connsiteY268" fmla="*/ 29852 h 107884"/>
              <a:gd name="connsiteX269" fmla="*/ 421853 w 1542646"/>
              <a:gd name="connsiteY269" fmla="*/ 44375 h 107884"/>
              <a:gd name="connsiteX270" fmla="*/ 431651 w 1542646"/>
              <a:gd name="connsiteY270" fmla="*/ 57284 h 107884"/>
              <a:gd name="connsiteX271" fmla="*/ 443638 w 1542646"/>
              <a:gd name="connsiteY271" fmla="*/ 62125 h 107884"/>
              <a:gd name="connsiteX272" fmla="*/ 448940 w 1542646"/>
              <a:gd name="connsiteY272" fmla="*/ 68695 h 107884"/>
              <a:gd name="connsiteX273" fmla="*/ 438682 w 1542646"/>
              <a:gd name="connsiteY273" fmla="*/ 75957 h 107884"/>
              <a:gd name="connsiteX274" fmla="*/ 421162 w 1542646"/>
              <a:gd name="connsiteY274" fmla="*/ 68580 h 107884"/>
              <a:gd name="connsiteX275" fmla="*/ 371024 w 1542646"/>
              <a:gd name="connsiteY275" fmla="*/ 52789 h 107884"/>
              <a:gd name="connsiteX276" fmla="*/ 387160 w 1542646"/>
              <a:gd name="connsiteY276" fmla="*/ 37575 h 107884"/>
              <a:gd name="connsiteX277" fmla="*/ 402490 w 1542646"/>
              <a:gd name="connsiteY277" fmla="*/ 52789 h 107884"/>
              <a:gd name="connsiteX278" fmla="*/ 370908 w 1542646"/>
              <a:gd name="connsiteY278" fmla="*/ 52789 h 107884"/>
              <a:gd name="connsiteX279" fmla="*/ 389465 w 1542646"/>
              <a:gd name="connsiteY279" fmla="*/ 82757 h 107884"/>
              <a:gd name="connsiteX280" fmla="*/ 407676 w 1542646"/>
              <a:gd name="connsiteY280" fmla="*/ 77340 h 107884"/>
              <a:gd name="connsiteX281" fmla="*/ 407676 w 1542646"/>
              <a:gd name="connsiteY281" fmla="*/ 69271 h 107884"/>
              <a:gd name="connsiteX282" fmla="*/ 389465 w 1542646"/>
              <a:gd name="connsiteY282" fmla="*/ 74920 h 107884"/>
              <a:gd name="connsiteX283" fmla="*/ 370793 w 1542646"/>
              <a:gd name="connsiteY283" fmla="*/ 59590 h 107884"/>
              <a:gd name="connsiteX284" fmla="*/ 411249 w 1542646"/>
              <a:gd name="connsiteY284" fmla="*/ 59590 h 107884"/>
              <a:gd name="connsiteX285" fmla="*/ 411480 w 1542646"/>
              <a:gd name="connsiteY285" fmla="*/ 55325 h 107884"/>
              <a:gd name="connsiteX286" fmla="*/ 387160 w 1542646"/>
              <a:gd name="connsiteY286" fmla="*/ 29852 h 107884"/>
              <a:gd name="connsiteX287" fmla="*/ 361803 w 1542646"/>
              <a:gd name="connsiteY287" fmla="*/ 56824 h 107884"/>
              <a:gd name="connsiteX288" fmla="*/ 389350 w 1542646"/>
              <a:gd name="connsiteY288" fmla="*/ 82757 h 107884"/>
              <a:gd name="connsiteX289" fmla="*/ 312586 w 1542646"/>
              <a:gd name="connsiteY289" fmla="*/ 56248 h 107884"/>
              <a:gd name="connsiteX290" fmla="*/ 328262 w 1542646"/>
              <a:gd name="connsiteY290" fmla="*/ 38036 h 107884"/>
              <a:gd name="connsiteX291" fmla="*/ 341517 w 1542646"/>
              <a:gd name="connsiteY291" fmla="*/ 53251 h 107884"/>
              <a:gd name="connsiteX292" fmla="*/ 341517 w 1542646"/>
              <a:gd name="connsiteY292" fmla="*/ 81835 h 107884"/>
              <a:gd name="connsiteX293" fmla="*/ 350046 w 1542646"/>
              <a:gd name="connsiteY293" fmla="*/ 81835 h 107884"/>
              <a:gd name="connsiteX294" fmla="*/ 350046 w 1542646"/>
              <a:gd name="connsiteY294" fmla="*/ 51752 h 107884"/>
              <a:gd name="connsiteX295" fmla="*/ 330337 w 1542646"/>
              <a:gd name="connsiteY295" fmla="*/ 29737 h 107884"/>
              <a:gd name="connsiteX296" fmla="*/ 312586 w 1542646"/>
              <a:gd name="connsiteY296" fmla="*/ 40226 h 107884"/>
              <a:gd name="connsiteX297" fmla="*/ 312586 w 1542646"/>
              <a:gd name="connsiteY297" fmla="*/ 30659 h 107884"/>
              <a:gd name="connsiteX298" fmla="*/ 304172 w 1542646"/>
              <a:gd name="connsiteY298" fmla="*/ 30659 h 107884"/>
              <a:gd name="connsiteX299" fmla="*/ 304172 w 1542646"/>
              <a:gd name="connsiteY299" fmla="*/ 81835 h 107884"/>
              <a:gd name="connsiteX300" fmla="*/ 312586 w 1542646"/>
              <a:gd name="connsiteY300" fmla="*/ 81835 h 107884"/>
              <a:gd name="connsiteX301" fmla="*/ 312586 w 1542646"/>
              <a:gd name="connsiteY301" fmla="*/ 56248 h 107884"/>
              <a:gd name="connsiteX302" fmla="*/ 284578 w 1542646"/>
              <a:gd name="connsiteY302" fmla="*/ 81950 h 107884"/>
              <a:gd name="connsiteX303" fmla="*/ 294952 w 1542646"/>
              <a:gd name="connsiteY303" fmla="*/ 81950 h 107884"/>
              <a:gd name="connsiteX304" fmla="*/ 272361 w 1542646"/>
              <a:gd name="connsiteY304" fmla="*/ 50945 h 107884"/>
              <a:gd name="connsiteX305" fmla="*/ 292070 w 1542646"/>
              <a:gd name="connsiteY305" fmla="*/ 30775 h 107884"/>
              <a:gd name="connsiteX306" fmla="*/ 282042 w 1542646"/>
              <a:gd name="connsiteY306" fmla="*/ 30775 h 107884"/>
              <a:gd name="connsiteX307" fmla="*/ 258645 w 1542646"/>
              <a:gd name="connsiteY307" fmla="*/ 54634 h 107884"/>
              <a:gd name="connsiteX308" fmla="*/ 258645 w 1542646"/>
              <a:gd name="connsiteY308" fmla="*/ 4150 h 107884"/>
              <a:gd name="connsiteX309" fmla="*/ 250231 w 1542646"/>
              <a:gd name="connsiteY309" fmla="*/ 4150 h 107884"/>
              <a:gd name="connsiteX310" fmla="*/ 250231 w 1542646"/>
              <a:gd name="connsiteY310" fmla="*/ 81950 h 107884"/>
              <a:gd name="connsiteX311" fmla="*/ 258645 w 1542646"/>
              <a:gd name="connsiteY311" fmla="*/ 81950 h 107884"/>
              <a:gd name="connsiteX312" fmla="*/ 258645 w 1542646"/>
              <a:gd name="connsiteY312" fmla="*/ 65353 h 107884"/>
              <a:gd name="connsiteX313" fmla="*/ 266598 w 1542646"/>
              <a:gd name="connsiteY313" fmla="*/ 57169 h 107884"/>
              <a:gd name="connsiteX314" fmla="*/ 284693 w 1542646"/>
              <a:gd name="connsiteY314" fmla="*/ 81950 h 107884"/>
              <a:gd name="connsiteX315" fmla="*/ 206432 w 1542646"/>
              <a:gd name="connsiteY315" fmla="*/ 37805 h 107884"/>
              <a:gd name="connsiteX316" fmla="*/ 224412 w 1542646"/>
              <a:gd name="connsiteY316" fmla="*/ 56478 h 107884"/>
              <a:gd name="connsiteX317" fmla="*/ 206432 w 1542646"/>
              <a:gd name="connsiteY317" fmla="*/ 74804 h 107884"/>
              <a:gd name="connsiteX318" fmla="*/ 188681 w 1542646"/>
              <a:gd name="connsiteY318" fmla="*/ 56478 h 107884"/>
              <a:gd name="connsiteX319" fmla="*/ 206432 w 1542646"/>
              <a:gd name="connsiteY319" fmla="*/ 37805 h 107884"/>
              <a:gd name="connsiteX320" fmla="*/ 224412 w 1542646"/>
              <a:gd name="connsiteY320" fmla="*/ 81950 h 107884"/>
              <a:gd name="connsiteX321" fmla="*/ 232941 w 1542646"/>
              <a:gd name="connsiteY321" fmla="*/ 81950 h 107884"/>
              <a:gd name="connsiteX322" fmla="*/ 232941 w 1542646"/>
              <a:gd name="connsiteY322" fmla="*/ 30775 h 107884"/>
              <a:gd name="connsiteX323" fmla="*/ 224412 w 1542646"/>
              <a:gd name="connsiteY323" fmla="*/ 30775 h 107884"/>
              <a:gd name="connsiteX324" fmla="*/ 224412 w 1542646"/>
              <a:gd name="connsiteY324" fmla="*/ 40456 h 107884"/>
              <a:gd name="connsiteX325" fmla="*/ 205740 w 1542646"/>
              <a:gd name="connsiteY325" fmla="*/ 29852 h 107884"/>
              <a:gd name="connsiteX326" fmla="*/ 180037 w 1542646"/>
              <a:gd name="connsiteY326" fmla="*/ 56593 h 107884"/>
              <a:gd name="connsiteX327" fmla="*/ 205740 w 1542646"/>
              <a:gd name="connsiteY327" fmla="*/ 82757 h 107884"/>
              <a:gd name="connsiteX328" fmla="*/ 224412 w 1542646"/>
              <a:gd name="connsiteY328" fmla="*/ 72384 h 107884"/>
              <a:gd name="connsiteX329" fmla="*/ 224412 w 1542646"/>
              <a:gd name="connsiteY329" fmla="*/ 81950 h 107884"/>
              <a:gd name="connsiteX330" fmla="*/ 130014 w 1542646"/>
              <a:gd name="connsiteY330" fmla="*/ 52789 h 107884"/>
              <a:gd name="connsiteX331" fmla="*/ 146150 w 1542646"/>
              <a:gd name="connsiteY331" fmla="*/ 37575 h 107884"/>
              <a:gd name="connsiteX332" fmla="*/ 161480 w 1542646"/>
              <a:gd name="connsiteY332" fmla="*/ 52789 h 107884"/>
              <a:gd name="connsiteX333" fmla="*/ 129899 w 1542646"/>
              <a:gd name="connsiteY333" fmla="*/ 52789 h 107884"/>
              <a:gd name="connsiteX334" fmla="*/ 148456 w 1542646"/>
              <a:gd name="connsiteY334" fmla="*/ 82757 h 107884"/>
              <a:gd name="connsiteX335" fmla="*/ 166667 w 1542646"/>
              <a:gd name="connsiteY335" fmla="*/ 77340 h 107884"/>
              <a:gd name="connsiteX336" fmla="*/ 166667 w 1542646"/>
              <a:gd name="connsiteY336" fmla="*/ 69271 h 107884"/>
              <a:gd name="connsiteX337" fmla="*/ 148456 w 1542646"/>
              <a:gd name="connsiteY337" fmla="*/ 74920 h 107884"/>
              <a:gd name="connsiteX338" fmla="*/ 129783 w 1542646"/>
              <a:gd name="connsiteY338" fmla="*/ 59590 h 107884"/>
              <a:gd name="connsiteX339" fmla="*/ 170240 w 1542646"/>
              <a:gd name="connsiteY339" fmla="*/ 59590 h 107884"/>
              <a:gd name="connsiteX340" fmla="*/ 170470 w 1542646"/>
              <a:gd name="connsiteY340" fmla="*/ 55325 h 107884"/>
              <a:gd name="connsiteX341" fmla="*/ 146150 w 1542646"/>
              <a:gd name="connsiteY341" fmla="*/ 29852 h 107884"/>
              <a:gd name="connsiteX342" fmla="*/ 120793 w 1542646"/>
              <a:gd name="connsiteY342" fmla="*/ 56824 h 107884"/>
              <a:gd name="connsiteX343" fmla="*/ 148340 w 1542646"/>
              <a:gd name="connsiteY343" fmla="*/ 82757 h 107884"/>
              <a:gd name="connsiteX344" fmla="*/ 117105 w 1542646"/>
              <a:gd name="connsiteY344" fmla="*/ 30775 h 107884"/>
              <a:gd name="connsiteX345" fmla="*/ 108230 w 1542646"/>
              <a:gd name="connsiteY345" fmla="*/ 30775 h 107884"/>
              <a:gd name="connsiteX346" fmla="*/ 93937 w 1542646"/>
              <a:gd name="connsiteY346" fmla="*/ 65122 h 107884"/>
              <a:gd name="connsiteX347" fmla="*/ 76533 w 1542646"/>
              <a:gd name="connsiteY347" fmla="*/ 29046 h 107884"/>
              <a:gd name="connsiteX348" fmla="*/ 59013 w 1542646"/>
              <a:gd name="connsiteY348" fmla="*/ 65237 h 107884"/>
              <a:gd name="connsiteX349" fmla="*/ 44721 w 1542646"/>
              <a:gd name="connsiteY349" fmla="*/ 30775 h 107884"/>
              <a:gd name="connsiteX350" fmla="*/ 35039 w 1542646"/>
              <a:gd name="connsiteY350" fmla="*/ 30775 h 107884"/>
              <a:gd name="connsiteX351" fmla="*/ 58091 w 1542646"/>
              <a:gd name="connsiteY351" fmla="*/ 83679 h 107884"/>
              <a:gd name="connsiteX352" fmla="*/ 76648 w 1542646"/>
              <a:gd name="connsiteY352" fmla="*/ 45758 h 107884"/>
              <a:gd name="connsiteX353" fmla="*/ 94859 w 1542646"/>
              <a:gd name="connsiteY353" fmla="*/ 83679 h 107884"/>
              <a:gd name="connsiteX354" fmla="*/ 117220 w 1542646"/>
              <a:gd name="connsiteY354" fmla="*/ 30775 h 107884"/>
              <a:gd name="connsiteX355" fmla="*/ 0 w 1542646"/>
              <a:gd name="connsiteY355" fmla="*/ 49793 h 107884"/>
              <a:gd name="connsiteX356" fmla="*/ 31005 w 1542646"/>
              <a:gd name="connsiteY356" fmla="*/ 99585 h 107884"/>
              <a:gd name="connsiteX357" fmla="*/ 31005 w 1542646"/>
              <a:gd name="connsiteY357" fmla="*/ 91171 h 107884"/>
              <a:gd name="connsiteX358" fmla="*/ 8645 w 1542646"/>
              <a:gd name="connsiteY358" fmla="*/ 49793 h 107884"/>
              <a:gd name="connsiteX359" fmla="*/ 31005 w 1542646"/>
              <a:gd name="connsiteY359" fmla="*/ 8414 h 107884"/>
              <a:gd name="connsiteX360" fmla="*/ 31005 w 1542646"/>
              <a:gd name="connsiteY360" fmla="*/ 0 h 107884"/>
              <a:gd name="connsiteX361" fmla="*/ 0 w 1542646"/>
              <a:gd name="connsiteY361" fmla="*/ 49793 h 10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</a:cxnLst>
            <a:rect l="l" t="t" r="r" b="b"/>
            <a:pathLst>
              <a:path w="1542646" h="107884">
                <a:moveTo>
                  <a:pt x="1541148" y="38612"/>
                </a:moveTo>
                <a:lnTo>
                  <a:pt x="1541148" y="30890"/>
                </a:lnTo>
                <a:lnTo>
                  <a:pt x="1520747" y="30890"/>
                </a:lnTo>
                <a:lnTo>
                  <a:pt x="1520747" y="21439"/>
                </a:lnTo>
                <a:cubicBezTo>
                  <a:pt x="1520747" y="15445"/>
                  <a:pt x="1524666" y="11411"/>
                  <a:pt x="1530775" y="11411"/>
                </a:cubicBezTo>
                <a:cubicBezTo>
                  <a:pt x="1535040" y="11411"/>
                  <a:pt x="1539074" y="12563"/>
                  <a:pt x="1542647" y="15445"/>
                </a:cubicBezTo>
                <a:lnTo>
                  <a:pt x="1542647" y="7031"/>
                </a:lnTo>
                <a:cubicBezTo>
                  <a:pt x="1538728" y="4380"/>
                  <a:pt x="1534463" y="3343"/>
                  <a:pt x="1530083" y="3343"/>
                </a:cubicBezTo>
                <a:cubicBezTo>
                  <a:pt x="1519018" y="3343"/>
                  <a:pt x="1512218" y="11065"/>
                  <a:pt x="1512218" y="21784"/>
                </a:cubicBezTo>
                <a:lnTo>
                  <a:pt x="1512218" y="81950"/>
                </a:lnTo>
                <a:lnTo>
                  <a:pt x="1520632" y="81950"/>
                </a:lnTo>
                <a:lnTo>
                  <a:pt x="1520632" y="38612"/>
                </a:lnTo>
                <a:lnTo>
                  <a:pt x="1541033" y="38612"/>
                </a:lnTo>
                <a:close/>
                <a:moveTo>
                  <a:pt x="1491125" y="56248"/>
                </a:moveTo>
                <a:cubicBezTo>
                  <a:pt x="1491125" y="67082"/>
                  <a:pt x="1483748" y="74804"/>
                  <a:pt x="1473375" y="74804"/>
                </a:cubicBezTo>
                <a:cubicBezTo>
                  <a:pt x="1463002" y="74804"/>
                  <a:pt x="1455279" y="67082"/>
                  <a:pt x="1455279" y="56248"/>
                </a:cubicBezTo>
                <a:cubicBezTo>
                  <a:pt x="1455279" y="45413"/>
                  <a:pt x="1462771" y="37805"/>
                  <a:pt x="1473375" y="37805"/>
                </a:cubicBezTo>
                <a:cubicBezTo>
                  <a:pt x="1483979" y="37805"/>
                  <a:pt x="1491125" y="45528"/>
                  <a:pt x="1491125" y="56248"/>
                </a:cubicBezTo>
                <a:moveTo>
                  <a:pt x="1473490" y="82757"/>
                </a:moveTo>
                <a:cubicBezTo>
                  <a:pt x="1488820" y="82757"/>
                  <a:pt x="1499885" y="71692"/>
                  <a:pt x="1499885" y="56248"/>
                </a:cubicBezTo>
                <a:cubicBezTo>
                  <a:pt x="1499885" y="40802"/>
                  <a:pt x="1488935" y="29852"/>
                  <a:pt x="1473490" y="29852"/>
                </a:cubicBezTo>
                <a:cubicBezTo>
                  <a:pt x="1458045" y="29852"/>
                  <a:pt x="1446635" y="40918"/>
                  <a:pt x="1446635" y="56248"/>
                </a:cubicBezTo>
                <a:cubicBezTo>
                  <a:pt x="1446635" y="71577"/>
                  <a:pt x="1457930" y="82757"/>
                  <a:pt x="1473490" y="82757"/>
                </a:cubicBezTo>
                <a:moveTo>
                  <a:pt x="1377478" y="68580"/>
                </a:moveTo>
                <a:lnTo>
                  <a:pt x="1377478" y="77686"/>
                </a:lnTo>
                <a:cubicBezTo>
                  <a:pt x="1381974" y="81028"/>
                  <a:pt x="1388082" y="82757"/>
                  <a:pt x="1394767" y="82757"/>
                </a:cubicBezTo>
                <a:cubicBezTo>
                  <a:pt x="1405948" y="82757"/>
                  <a:pt x="1413785" y="76764"/>
                  <a:pt x="1413785" y="67082"/>
                </a:cubicBezTo>
                <a:cubicBezTo>
                  <a:pt x="1413785" y="61549"/>
                  <a:pt x="1410789" y="57631"/>
                  <a:pt x="1404219" y="54864"/>
                </a:cubicBezTo>
                <a:lnTo>
                  <a:pt x="1392116" y="50023"/>
                </a:lnTo>
                <a:cubicBezTo>
                  <a:pt x="1388082" y="48525"/>
                  <a:pt x="1386584" y="46565"/>
                  <a:pt x="1386584" y="43568"/>
                </a:cubicBezTo>
                <a:cubicBezTo>
                  <a:pt x="1386584" y="39304"/>
                  <a:pt x="1390388" y="36768"/>
                  <a:pt x="1395920" y="36768"/>
                </a:cubicBezTo>
                <a:cubicBezTo>
                  <a:pt x="1400991" y="36768"/>
                  <a:pt x="1406639" y="39189"/>
                  <a:pt x="1411250" y="43223"/>
                </a:cubicBezTo>
                <a:lnTo>
                  <a:pt x="1411250" y="34463"/>
                </a:lnTo>
                <a:cubicBezTo>
                  <a:pt x="1407331" y="31466"/>
                  <a:pt x="1401683" y="29852"/>
                  <a:pt x="1395805" y="29852"/>
                </a:cubicBezTo>
                <a:cubicBezTo>
                  <a:pt x="1385316" y="29852"/>
                  <a:pt x="1378170" y="35500"/>
                  <a:pt x="1378170" y="44375"/>
                </a:cubicBezTo>
                <a:cubicBezTo>
                  <a:pt x="1378170" y="50945"/>
                  <a:pt x="1381628" y="54518"/>
                  <a:pt x="1387967" y="57284"/>
                </a:cubicBezTo>
                <a:lnTo>
                  <a:pt x="1399954" y="62125"/>
                </a:lnTo>
                <a:cubicBezTo>
                  <a:pt x="1403758" y="63739"/>
                  <a:pt x="1405256" y="65814"/>
                  <a:pt x="1405256" y="68695"/>
                </a:cubicBezTo>
                <a:cubicBezTo>
                  <a:pt x="1405256" y="73421"/>
                  <a:pt x="1400991" y="75957"/>
                  <a:pt x="1394998" y="75957"/>
                </a:cubicBezTo>
                <a:cubicBezTo>
                  <a:pt x="1389004" y="75957"/>
                  <a:pt x="1383011" y="73651"/>
                  <a:pt x="1377478" y="68580"/>
                </a:cubicBezTo>
                <a:moveTo>
                  <a:pt x="1327455" y="52789"/>
                </a:moveTo>
                <a:cubicBezTo>
                  <a:pt x="1328723" y="44030"/>
                  <a:pt x="1334256" y="37575"/>
                  <a:pt x="1343592" y="37575"/>
                </a:cubicBezTo>
                <a:cubicBezTo>
                  <a:pt x="1352928" y="37575"/>
                  <a:pt x="1358230" y="44145"/>
                  <a:pt x="1358921" y="52789"/>
                </a:cubicBezTo>
                <a:lnTo>
                  <a:pt x="1327340" y="52789"/>
                </a:lnTo>
                <a:close/>
                <a:moveTo>
                  <a:pt x="1345897" y="82757"/>
                </a:moveTo>
                <a:cubicBezTo>
                  <a:pt x="1352467" y="82757"/>
                  <a:pt x="1358691" y="81143"/>
                  <a:pt x="1364108" y="77340"/>
                </a:cubicBezTo>
                <a:lnTo>
                  <a:pt x="1364108" y="69271"/>
                </a:lnTo>
                <a:cubicBezTo>
                  <a:pt x="1358691" y="73075"/>
                  <a:pt x="1352352" y="74920"/>
                  <a:pt x="1345897" y="74920"/>
                </a:cubicBezTo>
                <a:cubicBezTo>
                  <a:pt x="1335754" y="74920"/>
                  <a:pt x="1328608" y="68695"/>
                  <a:pt x="1327225" y="59590"/>
                </a:cubicBezTo>
                <a:lnTo>
                  <a:pt x="1367681" y="59590"/>
                </a:lnTo>
                <a:cubicBezTo>
                  <a:pt x="1367681" y="58091"/>
                  <a:pt x="1367912" y="56824"/>
                  <a:pt x="1367912" y="55325"/>
                </a:cubicBezTo>
                <a:cubicBezTo>
                  <a:pt x="1367912" y="40687"/>
                  <a:pt x="1358345" y="29852"/>
                  <a:pt x="1343592" y="29852"/>
                </a:cubicBezTo>
                <a:cubicBezTo>
                  <a:pt x="1328032" y="29852"/>
                  <a:pt x="1318234" y="41494"/>
                  <a:pt x="1318234" y="56824"/>
                </a:cubicBezTo>
                <a:cubicBezTo>
                  <a:pt x="1318234" y="72153"/>
                  <a:pt x="1329876" y="82757"/>
                  <a:pt x="1345782" y="82757"/>
                </a:cubicBezTo>
                <a:moveTo>
                  <a:pt x="1300254" y="56248"/>
                </a:moveTo>
                <a:cubicBezTo>
                  <a:pt x="1300254" y="67082"/>
                  <a:pt x="1292762" y="74804"/>
                  <a:pt x="1282504" y="74804"/>
                </a:cubicBezTo>
                <a:cubicBezTo>
                  <a:pt x="1272246" y="74804"/>
                  <a:pt x="1264408" y="67082"/>
                  <a:pt x="1264408" y="56248"/>
                </a:cubicBezTo>
                <a:cubicBezTo>
                  <a:pt x="1264408" y="45413"/>
                  <a:pt x="1272015" y="37805"/>
                  <a:pt x="1282504" y="37805"/>
                </a:cubicBezTo>
                <a:cubicBezTo>
                  <a:pt x="1292992" y="37805"/>
                  <a:pt x="1300254" y="45528"/>
                  <a:pt x="1300254" y="56248"/>
                </a:cubicBezTo>
                <a:moveTo>
                  <a:pt x="1283195" y="82757"/>
                </a:moveTo>
                <a:cubicBezTo>
                  <a:pt x="1298064" y="82757"/>
                  <a:pt x="1308898" y="71692"/>
                  <a:pt x="1308898" y="56248"/>
                </a:cubicBezTo>
                <a:cubicBezTo>
                  <a:pt x="1308898" y="40802"/>
                  <a:pt x="1298064" y="29852"/>
                  <a:pt x="1283195" y="29852"/>
                </a:cubicBezTo>
                <a:cubicBezTo>
                  <a:pt x="1275012" y="29852"/>
                  <a:pt x="1268211" y="34002"/>
                  <a:pt x="1264408" y="40572"/>
                </a:cubicBezTo>
                <a:lnTo>
                  <a:pt x="1264408" y="30775"/>
                </a:lnTo>
                <a:lnTo>
                  <a:pt x="1255994" y="30775"/>
                </a:lnTo>
                <a:lnTo>
                  <a:pt x="1255994" y="107884"/>
                </a:lnTo>
                <a:lnTo>
                  <a:pt x="1264408" y="107884"/>
                </a:lnTo>
                <a:lnTo>
                  <a:pt x="1264408" y="72153"/>
                </a:lnTo>
                <a:cubicBezTo>
                  <a:pt x="1268211" y="78723"/>
                  <a:pt x="1275012" y="82757"/>
                  <a:pt x="1283195" y="82757"/>
                </a:cubicBezTo>
                <a:moveTo>
                  <a:pt x="1246658" y="30775"/>
                </a:moveTo>
                <a:lnTo>
                  <a:pt x="1237783" y="30775"/>
                </a:lnTo>
                <a:lnTo>
                  <a:pt x="1221646" y="64201"/>
                </a:lnTo>
                <a:lnTo>
                  <a:pt x="1204933" y="30775"/>
                </a:lnTo>
                <a:lnTo>
                  <a:pt x="1195021" y="30775"/>
                </a:lnTo>
                <a:lnTo>
                  <a:pt x="1217151" y="73767"/>
                </a:lnTo>
                <a:lnTo>
                  <a:pt x="1200784" y="107884"/>
                </a:lnTo>
                <a:lnTo>
                  <a:pt x="1209659" y="107884"/>
                </a:lnTo>
                <a:lnTo>
                  <a:pt x="1246773" y="30775"/>
                </a:lnTo>
                <a:close/>
                <a:moveTo>
                  <a:pt x="1192255" y="79184"/>
                </a:moveTo>
                <a:lnTo>
                  <a:pt x="1192255" y="71001"/>
                </a:lnTo>
                <a:cubicBezTo>
                  <a:pt x="1188566" y="73537"/>
                  <a:pt x="1184417" y="74689"/>
                  <a:pt x="1180268" y="74689"/>
                </a:cubicBezTo>
                <a:cubicBezTo>
                  <a:pt x="1174620" y="74689"/>
                  <a:pt x="1170355" y="71923"/>
                  <a:pt x="1170355" y="64777"/>
                </a:cubicBezTo>
                <a:lnTo>
                  <a:pt x="1170355" y="38497"/>
                </a:lnTo>
                <a:lnTo>
                  <a:pt x="1191563" y="38497"/>
                </a:lnTo>
                <a:lnTo>
                  <a:pt x="1191563" y="30775"/>
                </a:lnTo>
                <a:lnTo>
                  <a:pt x="1170355" y="30775"/>
                </a:lnTo>
                <a:lnTo>
                  <a:pt x="1170355" y="14523"/>
                </a:lnTo>
                <a:lnTo>
                  <a:pt x="1161941" y="14523"/>
                </a:lnTo>
                <a:lnTo>
                  <a:pt x="1161941" y="64201"/>
                </a:lnTo>
                <a:cubicBezTo>
                  <a:pt x="1161941" y="78031"/>
                  <a:pt x="1168626" y="82757"/>
                  <a:pt x="1179461" y="82757"/>
                </a:cubicBezTo>
                <a:cubicBezTo>
                  <a:pt x="1183725" y="82757"/>
                  <a:pt x="1188566" y="81720"/>
                  <a:pt x="1192255" y="79184"/>
                </a:cubicBezTo>
                <a:moveTo>
                  <a:pt x="1085293" y="56248"/>
                </a:moveTo>
                <a:cubicBezTo>
                  <a:pt x="1085293" y="46105"/>
                  <a:pt x="1091517" y="38036"/>
                  <a:pt x="1100968" y="38036"/>
                </a:cubicBezTo>
                <a:cubicBezTo>
                  <a:pt x="1109844" y="38036"/>
                  <a:pt x="1114223" y="43338"/>
                  <a:pt x="1114223" y="53251"/>
                </a:cubicBezTo>
                <a:lnTo>
                  <a:pt x="1114223" y="81835"/>
                </a:lnTo>
                <a:lnTo>
                  <a:pt x="1122753" y="81835"/>
                </a:lnTo>
                <a:lnTo>
                  <a:pt x="1122753" y="51752"/>
                </a:lnTo>
                <a:cubicBezTo>
                  <a:pt x="1122753" y="39073"/>
                  <a:pt x="1115952" y="29737"/>
                  <a:pt x="1103043" y="29737"/>
                </a:cubicBezTo>
                <a:cubicBezTo>
                  <a:pt x="1095205" y="29737"/>
                  <a:pt x="1088981" y="33887"/>
                  <a:pt x="1085293" y="40226"/>
                </a:cubicBezTo>
                <a:lnTo>
                  <a:pt x="1085293" y="30659"/>
                </a:lnTo>
                <a:lnTo>
                  <a:pt x="1076879" y="30659"/>
                </a:lnTo>
                <a:lnTo>
                  <a:pt x="1076879" y="81835"/>
                </a:lnTo>
                <a:lnTo>
                  <a:pt x="1085293" y="81835"/>
                </a:lnTo>
                <a:lnTo>
                  <a:pt x="1085293" y="56248"/>
                </a:lnTo>
                <a:close/>
                <a:moveTo>
                  <a:pt x="1051291" y="81950"/>
                </a:moveTo>
                <a:lnTo>
                  <a:pt x="1059820" y="81950"/>
                </a:lnTo>
                <a:lnTo>
                  <a:pt x="1059820" y="30775"/>
                </a:lnTo>
                <a:lnTo>
                  <a:pt x="1051291" y="30775"/>
                </a:lnTo>
                <a:lnTo>
                  <a:pt x="1051291" y="81950"/>
                </a:lnTo>
                <a:close/>
                <a:moveTo>
                  <a:pt x="1054864" y="20978"/>
                </a:moveTo>
                <a:cubicBezTo>
                  <a:pt x="1056247" y="20978"/>
                  <a:pt x="1057400" y="20516"/>
                  <a:pt x="1058552" y="19709"/>
                </a:cubicBezTo>
                <a:lnTo>
                  <a:pt x="1064661" y="15445"/>
                </a:lnTo>
                <a:lnTo>
                  <a:pt x="1058552" y="11065"/>
                </a:lnTo>
                <a:cubicBezTo>
                  <a:pt x="1057400" y="10258"/>
                  <a:pt x="1056247" y="9913"/>
                  <a:pt x="1054864" y="9913"/>
                </a:cubicBezTo>
                <a:cubicBezTo>
                  <a:pt x="1051867" y="9913"/>
                  <a:pt x="1049447" y="12448"/>
                  <a:pt x="1049447" y="15560"/>
                </a:cubicBezTo>
                <a:cubicBezTo>
                  <a:pt x="1049447" y="18672"/>
                  <a:pt x="1051867" y="20978"/>
                  <a:pt x="1054864" y="20978"/>
                </a:cubicBezTo>
                <a:moveTo>
                  <a:pt x="1007723" y="37805"/>
                </a:moveTo>
                <a:cubicBezTo>
                  <a:pt x="1018211" y="37805"/>
                  <a:pt x="1025703" y="45643"/>
                  <a:pt x="1025703" y="56478"/>
                </a:cubicBezTo>
                <a:cubicBezTo>
                  <a:pt x="1025703" y="67312"/>
                  <a:pt x="1018211" y="74804"/>
                  <a:pt x="1007723" y="74804"/>
                </a:cubicBezTo>
                <a:cubicBezTo>
                  <a:pt x="997234" y="74804"/>
                  <a:pt x="989972" y="67082"/>
                  <a:pt x="989972" y="56478"/>
                </a:cubicBezTo>
                <a:cubicBezTo>
                  <a:pt x="989972" y="45874"/>
                  <a:pt x="997464" y="37805"/>
                  <a:pt x="1007723" y="37805"/>
                </a:cubicBezTo>
                <a:moveTo>
                  <a:pt x="1025703" y="81950"/>
                </a:moveTo>
                <a:lnTo>
                  <a:pt x="1034232" y="81950"/>
                </a:lnTo>
                <a:lnTo>
                  <a:pt x="1034232" y="30775"/>
                </a:lnTo>
                <a:lnTo>
                  <a:pt x="1025703" y="30775"/>
                </a:lnTo>
                <a:lnTo>
                  <a:pt x="1025703" y="40456"/>
                </a:lnTo>
                <a:cubicBezTo>
                  <a:pt x="1021900" y="33887"/>
                  <a:pt x="1015099" y="29852"/>
                  <a:pt x="1007031" y="29852"/>
                </a:cubicBezTo>
                <a:cubicBezTo>
                  <a:pt x="991932" y="29852"/>
                  <a:pt x="981328" y="41148"/>
                  <a:pt x="981328" y="56593"/>
                </a:cubicBezTo>
                <a:cubicBezTo>
                  <a:pt x="981328" y="72038"/>
                  <a:pt x="992047" y="82757"/>
                  <a:pt x="1007031" y="82757"/>
                </a:cubicBezTo>
                <a:cubicBezTo>
                  <a:pt x="1015099" y="82757"/>
                  <a:pt x="1021900" y="78838"/>
                  <a:pt x="1025703" y="72384"/>
                </a:cubicBezTo>
                <a:lnTo>
                  <a:pt x="1025703" y="81950"/>
                </a:lnTo>
                <a:close/>
                <a:moveTo>
                  <a:pt x="974643" y="79184"/>
                </a:moveTo>
                <a:lnTo>
                  <a:pt x="974643" y="71001"/>
                </a:lnTo>
                <a:cubicBezTo>
                  <a:pt x="970955" y="73537"/>
                  <a:pt x="966805" y="74689"/>
                  <a:pt x="962656" y="74689"/>
                </a:cubicBezTo>
                <a:cubicBezTo>
                  <a:pt x="956893" y="74689"/>
                  <a:pt x="952743" y="71923"/>
                  <a:pt x="952743" y="64777"/>
                </a:cubicBezTo>
                <a:lnTo>
                  <a:pt x="952743" y="38497"/>
                </a:lnTo>
                <a:lnTo>
                  <a:pt x="973951" y="38497"/>
                </a:lnTo>
                <a:lnTo>
                  <a:pt x="973951" y="30775"/>
                </a:lnTo>
                <a:lnTo>
                  <a:pt x="952743" y="30775"/>
                </a:lnTo>
                <a:lnTo>
                  <a:pt x="952743" y="14523"/>
                </a:lnTo>
                <a:lnTo>
                  <a:pt x="944329" y="14523"/>
                </a:lnTo>
                <a:lnTo>
                  <a:pt x="944329" y="64201"/>
                </a:lnTo>
                <a:cubicBezTo>
                  <a:pt x="944329" y="78031"/>
                  <a:pt x="951014" y="82757"/>
                  <a:pt x="961849" y="82757"/>
                </a:cubicBezTo>
                <a:cubicBezTo>
                  <a:pt x="966114" y="82757"/>
                  <a:pt x="970955" y="81720"/>
                  <a:pt x="974643" y="79184"/>
                </a:cubicBezTo>
                <a:moveTo>
                  <a:pt x="917358" y="57400"/>
                </a:moveTo>
                <a:cubicBezTo>
                  <a:pt x="917358" y="44836"/>
                  <a:pt x="925888" y="38036"/>
                  <a:pt x="936031" y="39304"/>
                </a:cubicBezTo>
                <a:lnTo>
                  <a:pt x="936031" y="29737"/>
                </a:lnTo>
                <a:cubicBezTo>
                  <a:pt x="927847" y="29737"/>
                  <a:pt x="921162" y="34348"/>
                  <a:pt x="917358" y="42070"/>
                </a:cubicBezTo>
                <a:lnTo>
                  <a:pt x="917358" y="30659"/>
                </a:lnTo>
                <a:lnTo>
                  <a:pt x="908944" y="30659"/>
                </a:lnTo>
                <a:lnTo>
                  <a:pt x="908944" y="81835"/>
                </a:lnTo>
                <a:lnTo>
                  <a:pt x="917358" y="81835"/>
                </a:lnTo>
                <a:lnTo>
                  <a:pt x="917358" y="57400"/>
                </a:lnTo>
                <a:close/>
                <a:moveTo>
                  <a:pt x="855002" y="52789"/>
                </a:moveTo>
                <a:cubicBezTo>
                  <a:pt x="856270" y="44030"/>
                  <a:pt x="861803" y="37575"/>
                  <a:pt x="871139" y="37575"/>
                </a:cubicBezTo>
                <a:cubicBezTo>
                  <a:pt x="880475" y="37575"/>
                  <a:pt x="885777" y="44145"/>
                  <a:pt x="886469" y="52789"/>
                </a:cubicBezTo>
                <a:lnTo>
                  <a:pt x="854887" y="52789"/>
                </a:lnTo>
                <a:close/>
                <a:moveTo>
                  <a:pt x="873444" y="82757"/>
                </a:moveTo>
                <a:cubicBezTo>
                  <a:pt x="880014" y="82757"/>
                  <a:pt x="886238" y="81143"/>
                  <a:pt x="891655" y="77340"/>
                </a:cubicBezTo>
                <a:lnTo>
                  <a:pt x="891655" y="69271"/>
                </a:lnTo>
                <a:cubicBezTo>
                  <a:pt x="886238" y="73075"/>
                  <a:pt x="879899" y="74920"/>
                  <a:pt x="873444" y="74920"/>
                </a:cubicBezTo>
                <a:cubicBezTo>
                  <a:pt x="863301" y="74920"/>
                  <a:pt x="856155" y="68695"/>
                  <a:pt x="854772" y="59590"/>
                </a:cubicBezTo>
                <a:lnTo>
                  <a:pt x="895228" y="59590"/>
                </a:lnTo>
                <a:cubicBezTo>
                  <a:pt x="895228" y="58091"/>
                  <a:pt x="895459" y="56824"/>
                  <a:pt x="895459" y="55325"/>
                </a:cubicBezTo>
                <a:cubicBezTo>
                  <a:pt x="895459" y="40687"/>
                  <a:pt x="885892" y="29852"/>
                  <a:pt x="871139" y="29852"/>
                </a:cubicBezTo>
                <a:cubicBezTo>
                  <a:pt x="855579" y="29852"/>
                  <a:pt x="845782" y="41494"/>
                  <a:pt x="845782" y="56824"/>
                </a:cubicBezTo>
                <a:cubicBezTo>
                  <a:pt x="845782" y="72153"/>
                  <a:pt x="857423" y="82757"/>
                  <a:pt x="873329" y="82757"/>
                </a:cubicBezTo>
                <a:moveTo>
                  <a:pt x="801406" y="56248"/>
                </a:moveTo>
                <a:cubicBezTo>
                  <a:pt x="801406" y="45298"/>
                  <a:pt x="809129" y="37805"/>
                  <a:pt x="819963" y="37805"/>
                </a:cubicBezTo>
                <a:cubicBezTo>
                  <a:pt x="826303" y="37805"/>
                  <a:pt x="831835" y="40111"/>
                  <a:pt x="835869" y="44375"/>
                </a:cubicBezTo>
                <a:lnTo>
                  <a:pt x="835869" y="35039"/>
                </a:lnTo>
                <a:cubicBezTo>
                  <a:pt x="831374" y="31582"/>
                  <a:pt x="825726" y="29852"/>
                  <a:pt x="819502" y="29852"/>
                </a:cubicBezTo>
                <a:cubicBezTo>
                  <a:pt x="803942" y="29852"/>
                  <a:pt x="792762" y="40802"/>
                  <a:pt x="792762" y="56248"/>
                </a:cubicBezTo>
                <a:cubicBezTo>
                  <a:pt x="792762" y="71692"/>
                  <a:pt x="803596" y="82757"/>
                  <a:pt x="819387" y="82757"/>
                </a:cubicBezTo>
                <a:cubicBezTo>
                  <a:pt x="825496" y="82757"/>
                  <a:pt x="831374" y="81259"/>
                  <a:pt x="836445" y="78031"/>
                </a:cubicBezTo>
                <a:lnTo>
                  <a:pt x="836445" y="69387"/>
                </a:lnTo>
                <a:cubicBezTo>
                  <a:pt x="831950" y="73190"/>
                  <a:pt x="826418" y="74920"/>
                  <a:pt x="820194" y="74920"/>
                </a:cubicBezTo>
                <a:cubicBezTo>
                  <a:pt x="809359" y="74920"/>
                  <a:pt x="801522" y="67197"/>
                  <a:pt x="801522" y="56362"/>
                </a:cubicBezTo>
                <a:moveTo>
                  <a:pt x="719110" y="56248"/>
                </a:moveTo>
                <a:cubicBezTo>
                  <a:pt x="719110" y="46105"/>
                  <a:pt x="725334" y="38036"/>
                  <a:pt x="734786" y="38036"/>
                </a:cubicBezTo>
                <a:cubicBezTo>
                  <a:pt x="743661" y="38036"/>
                  <a:pt x="748041" y="43338"/>
                  <a:pt x="748041" y="53251"/>
                </a:cubicBezTo>
                <a:lnTo>
                  <a:pt x="748041" y="81835"/>
                </a:lnTo>
                <a:lnTo>
                  <a:pt x="756570" y="81835"/>
                </a:lnTo>
                <a:lnTo>
                  <a:pt x="756570" y="51752"/>
                </a:lnTo>
                <a:cubicBezTo>
                  <a:pt x="756570" y="39073"/>
                  <a:pt x="749885" y="29737"/>
                  <a:pt x="736860" y="29737"/>
                </a:cubicBezTo>
                <a:cubicBezTo>
                  <a:pt x="729023" y="29737"/>
                  <a:pt x="722799" y="33887"/>
                  <a:pt x="719110" y="40226"/>
                </a:cubicBezTo>
                <a:lnTo>
                  <a:pt x="719110" y="30659"/>
                </a:lnTo>
                <a:lnTo>
                  <a:pt x="710696" y="30659"/>
                </a:lnTo>
                <a:lnTo>
                  <a:pt x="710696" y="81835"/>
                </a:lnTo>
                <a:lnTo>
                  <a:pt x="719110" y="81835"/>
                </a:lnTo>
                <a:lnTo>
                  <a:pt x="719110" y="56248"/>
                </a:lnTo>
                <a:close/>
                <a:moveTo>
                  <a:pt x="685108" y="81950"/>
                </a:moveTo>
                <a:lnTo>
                  <a:pt x="693638" y="81950"/>
                </a:lnTo>
                <a:lnTo>
                  <a:pt x="693638" y="30775"/>
                </a:lnTo>
                <a:lnTo>
                  <a:pt x="685108" y="30775"/>
                </a:lnTo>
                <a:lnTo>
                  <a:pt x="685108" y="81950"/>
                </a:lnTo>
                <a:close/>
                <a:moveTo>
                  <a:pt x="688681" y="20978"/>
                </a:moveTo>
                <a:cubicBezTo>
                  <a:pt x="690065" y="20978"/>
                  <a:pt x="691217" y="20516"/>
                  <a:pt x="692370" y="19709"/>
                </a:cubicBezTo>
                <a:lnTo>
                  <a:pt x="698479" y="15445"/>
                </a:lnTo>
                <a:lnTo>
                  <a:pt x="692370" y="11065"/>
                </a:lnTo>
                <a:cubicBezTo>
                  <a:pt x="691217" y="10258"/>
                  <a:pt x="690065" y="9913"/>
                  <a:pt x="688681" y="9913"/>
                </a:cubicBezTo>
                <a:cubicBezTo>
                  <a:pt x="685685" y="9913"/>
                  <a:pt x="683264" y="12448"/>
                  <a:pt x="683264" y="15560"/>
                </a:cubicBezTo>
                <a:cubicBezTo>
                  <a:pt x="683264" y="18672"/>
                  <a:pt x="685685" y="20978"/>
                  <a:pt x="688681" y="20978"/>
                </a:cubicBezTo>
                <a:moveTo>
                  <a:pt x="645459" y="49793"/>
                </a:moveTo>
                <a:cubicBezTo>
                  <a:pt x="645459" y="27317"/>
                  <a:pt x="635431" y="7261"/>
                  <a:pt x="614454" y="0"/>
                </a:cubicBezTo>
                <a:lnTo>
                  <a:pt x="614454" y="8414"/>
                </a:lnTo>
                <a:cubicBezTo>
                  <a:pt x="629668" y="14753"/>
                  <a:pt x="636699" y="30083"/>
                  <a:pt x="636699" y="49793"/>
                </a:cubicBezTo>
                <a:cubicBezTo>
                  <a:pt x="636699" y="69502"/>
                  <a:pt x="629783" y="84947"/>
                  <a:pt x="614454" y="91171"/>
                </a:cubicBezTo>
                <a:lnTo>
                  <a:pt x="614454" y="99585"/>
                </a:lnTo>
                <a:cubicBezTo>
                  <a:pt x="635431" y="92323"/>
                  <a:pt x="645459" y="72499"/>
                  <a:pt x="645459" y="49793"/>
                </a:cubicBezTo>
                <a:moveTo>
                  <a:pt x="570885" y="68580"/>
                </a:moveTo>
                <a:lnTo>
                  <a:pt x="570885" y="77686"/>
                </a:lnTo>
                <a:cubicBezTo>
                  <a:pt x="575380" y="81028"/>
                  <a:pt x="581489" y="82757"/>
                  <a:pt x="588174" y="82757"/>
                </a:cubicBezTo>
                <a:cubicBezTo>
                  <a:pt x="599355" y="82757"/>
                  <a:pt x="607192" y="76764"/>
                  <a:pt x="607192" y="67082"/>
                </a:cubicBezTo>
                <a:cubicBezTo>
                  <a:pt x="607192" y="61549"/>
                  <a:pt x="604196" y="57631"/>
                  <a:pt x="597626" y="54864"/>
                </a:cubicBezTo>
                <a:lnTo>
                  <a:pt x="585523" y="50023"/>
                </a:lnTo>
                <a:cubicBezTo>
                  <a:pt x="581489" y="48525"/>
                  <a:pt x="579991" y="46565"/>
                  <a:pt x="579991" y="43568"/>
                </a:cubicBezTo>
                <a:cubicBezTo>
                  <a:pt x="579991" y="39304"/>
                  <a:pt x="583794" y="36768"/>
                  <a:pt x="589327" y="36768"/>
                </a:cubicBezTo>
                <a:cubicBezTo>
                  <a:pt x="594398" y="36768"/>
                  <a:pt x="600046" y="39189"/>
                  <a:pt x="604657" y="43223"/>
                </a:cubicBezTo>
                <a:lnTo>
                  <a:pt x="604657" y="34463"/>
                </a:lnTo>
                <a:cubicBezTo>
                  <a:pt x="600738" y="31466"/>
                  <a:pt x="595090" y="29852"/>
                  <a:pt x="589212" y="29852"/>
                </a:cubicBezTo>
                <a:cubicBezTo>
                  <a:pt x="578723" y="29852"/>
                  <a:pt x="571577" y="35500"/>
                  <a:pt x="571577" y="44375"/>
                </a:cubicBezTo>
                <a:cubicBezTo>
                  <a:pt x="571577" y="50945"/>
                  <a:pt x="575035" y="54518"/>
                  <a:pt x="581374" y="57284"/>
                </a:cubicBezTo>
                <a:lnTo>
                  <a:pt x="593361" y="62125"/>
                </a:lnTo>
                <a:cubicBezTo>
                  <a:pt x="597165" y="63739"/>
                  <a:pt x="598663" y="65814"/>
                  <a:pt x="598663" y="68695"/>
                </a:cubicBezTo>
                <a:cubicBezTo>
                  <a:pt x="598663" y="73421"/>
                  <a:pt x="594398" y="75957"/>
                  <a:pt x="588405" y="75957"/>
                </a:cubicBezTo>
                <a:cubicBezTo>
                  <a:pt x="582411" y="75957"/>
                  <a:pt x="576418" y="73651"/>
                  <a:pt x="570885" y="68580"/>
                </a:cubicBezTo>
                <a:moveTo>
                  <a:pt x="520747" y="52789"/>
                </a:moveTo>
                <a:cubicBezTo>
                  <a:pt x="522015" y="44030"/>
                  <a:pt x="527547" y="37575"/>
                  <a:pt x="536883" y="37575"/>
                </a:cubicBezTo>
                <a:cubicBezTo>
                  <a:pt x="546220" y="37575"/>
                  <a:pt x="551522" y="44145"/>
                  <a:pt x="552213" y="52789"/>
                </a:cubicBezTo>
                <a:lnTo>
                  <a:pt x="520632" y="52789"/>
                </a:lnTo>
                <a:close/>
                <a:moveTo>
                  <a:pt x="539304" y="82757"/>
                </a:moveTo>
                <a:cubicBezTo>
                  <a:pt x="545874" y="82757"/>
                  <a:pt x="552098" y="81143"/>
                  <a:pt x="557515" y="77340"/>
                </a:cubicBezTo>
                <a:lnTo>
                  <a:pt x="557515" y="69271"/>
                </a:lnTo>
                <a:cubicBezTo>
                  <a:pt x="552098" y="73075"/>
                  <a:pt x="545759" y="74920"/>
                  <a:pt x="539304" y="74920"/>
                </a:cubicBezTo>
                <a:cubicBezTo>
                  <a:pt x="529161" y="74920"/>
                  <a:pt x="522015" y="68695"/>
                  <a:pt x="520632" y="59590"/>
                </a:cubicBezTo>
                <a:lnTo>
                  <a:pt x="561088" y="59590"/>
                </a:lnTo>
                <a:cubicBezTo>
                  <a:pt x="561088" y="58091"/>
                  <a:pt x="561319" y="56824"/>
                  <a:pt x="561319" y="55325"/>
                </a:cubicBezTo>
                <a:cubicBezTo>
                  <a:pt x="561319" y="40687"/>
                  <a:pt x="551752" y="29852"/>
                  <a:pt x="536999" y="29852"/>
                </a:cubicBezTo>
                <a:cubicBezTo>
                  <a:pt x="521439" y="29852"/>
                  <a:pt x="511641" y="41494"/>
                  <a:pt x="511641" y="56824"/>
                </a:cubicBezTo>
                <a:cubicBezTo>
                  <a:pt x="511641" y="72153"/>
                  <a:pt x="523283" y="82757"/>
                  <a:pt x="539189" y="82757"/>
                </a:cubicBezTo>
                <a:moveTo>
                  <a:pt x="466459" y="68580"/>
                </a:moveTo>
                <a:lnTo>
                  <a:pt x="466459" y="77686"/>
                </a:lnTo>
                <a:cubicBezTo>
                  <a:pt x="470954" y="81028"/>
                  <a:pt x="477063" y="82757"/>
                  <a:pt x="483748" y="82757"/>
                </a:cubicBezTo>
                <a:cubicBezTo>
                  <a:pt x="494929" y="82757"/>
                  <a:pt x="502766" y="76764"/>
                  <a:pt x="502766" y="67082"/>
                </a:cubicBezTo>
                <a:cubicBezTo>
                  <a:pt x="502766" y="61549"/>
                  <a:pt x="499770" y="57631"/>
                  <a:pt x="493200" y="54864"/>
                </a:cubicBezTo>
                <a:lnTo>
                  <a:pt x="481097" y="50023"/>
                </a:lnTo>
                <a:cubicBezTo>
                  <a:pt x="477063" y="48525"/>
                  <a:pt x="475565" y="46565"/>
                  <a:pt x="475565" y="43568"/>
                </a:cubicBezTo>
                <a:cubicBezTo>
                  <a:pt x="475565" y="39304"/>
                  <a:pt x="479368" y="36768"/>
                  <a:pt x="484901" y="36768"/>
                </a:cubicBezTo>
                <a:cubicBezTo>
                  <a:pt x="489972" y="36768"/>
                  <a:pt x="495620" y="39189"/>
                  <a:pt x="500231" y="43223"/>
                </a:cubicBezTo>
                <a:lnTo>
                  <a:pt x="500231" y="34463"/>
                </a:lnTo>
                <a:cubicBezTo>
                  <a:pt x="496312" y="31466"/>
                  <a:pt x="490664" y="29852"/>
                  <a:pt x="484786" y="29852"/>
                </a:cubicBezTo>
                <a:cubicBezTo>
                  <a:pt x="474297" y="29852"/>
                  <a:pt x="467151" y="35500"/>
                  <a:pt x="467151" y="44375"/>
                </a:cubicBezTo>
                <a:cubicBezTo>
                  <a:pt x="467151" y="50945"/>
                  <a:pt x="470609" y="54518"/>
                  <a:pt x="476948" y="57284"/>
                </a:cubicBezTo>
                <a:lnTo>
                  <a:pt x="488935" y="62125"/>
                </a:lnTo>
                <a:cubicBezTo>
                  <a:pt x="492739" y="63739"/>
                  <a:pt x="494237" y="65814"/>
                  <a:pt x="494237" y="68695"/>
                </a:cubicBezTo>
                <a:cubicBezTo>
                  <a:pt x="494237" y="73421"/>
                  <a:pt x="489972" y="75957"/>
                  <a:pt x="483979" y="75957"/>
                </a:cubicBezTo>
                <a:cubicBezTo>
                  <a:pt x="477985" y="75957"/>
                  <a:pt x="471992" y="73651"/>
                  <a:pt x="466459" y="68580"/>
                </a:cubicBezTo>
                <a:moveTo>
                  <a:pt x="421162" y="68580"/>
                </a:moveTo>
                <a:lnTo>
                  <a:pt x="421162" y="77686"/>
                </a:lnTo>
                <a:cubicBezTo>
                  <a:pt x="425657" y="81028"/>
                  <a:pt x="431766" y="82757"/>
                  <a:pt x="438451" y="82757"/>
                </a:cubicBezTo>
                <a:cubicBezTo>
                  <a:pt x="449631" y="82757"/>
                  <a:pt x="457469" y="76764"/>
                  <a:pt x="457469" y="67082"/>
                </a:cubicBezTo>
                <a:cubicBezTo>
                  <a:pt x="457469" y="61549"/>
                  <a:pt x="454472" y="57631"/>
                  <a:pt x="447902" y="54864"/>
                </a:cubicBezTo>
                <a:lnTo>
                  <a:pt x="435800" y="50023"/>
                </a:lnTo>
                <a:cubicBezTo>
                  <a:pt x="431766" y="48525"/>
                  <a:pt x="430267" y="46565"/>
                  <a:pt x="430267" y="43568"/>
                </a:cubicBezTo>
                <a:cubicBezTo>
                  <a:pt x="430267" y="39304"/>
                  <a:pt x="434071" y="36768"/>
                  <a:pt x="439604" y="36768"/>
                </a:cubicBezTo>
                <a:cubicBezTo>
                  <a:pt x="444675" y="36768"/>
                  <a:pt x="450323" y="39189"/>
                  <a:pt x="454933" y="43223"/>
                </a:cubicBezTo>
                <a:lnTo>
                  <a:pt x="454933" y="34463"/>
                </a:lnTo>
                <a:cubicBezTo>
                  <a:pt x="451014" y="31466"/>
                  <a:pt x="445367" y="29852"/>
                  <a:pt x="439488" y="29852"/>
                </a:cubicBezTo>
                <a:cubicBezTo>
                  <a:pt x="429000" y="29852"/>
                  <a:pt x="421853" y="35500"/>
                  <a:pt x="421853" y="44375"/>
                </a:cubicBezTo>
                <a:cubicBezTo>
                  <a:pt x="421853" y="50945"/>
                  <a:pt x="425311" y="54518"/>
                  <a:pt x="431651" y="57284"/>
                </a:cubicBezTo>
                <a:lnTo>
                  <a:pt x="443638" y="62125"/>
                </a:lnTo>
                <a:cubicBezTo>
                  <a:pt x="447441" y="63739"/>
                  <a:pt x="448940" y="65814"/>
                  <a:pt x="448940" y="68695"/>
                </a:cubicBezTo>
                <a:cubicBezTo>
                  <a:pt x="448940" y="73421"/>
                  <a:pt x="444675" y="75957"/>
                  <a:pt x="438682" y="75957"/>
                </a:cubicBezTo>
                <a:cubicBezTo>
                  <a:pt x="432688" y="75957"/>
                  <a:pt x="426694" y="73651"/>
                  <a:pt x="421162" y="68580"/>
                </a:cubicBezTo>
                <a:moveTo>
                  <a:pt x="371024" y="52789"/>
                </a:moveTo>
                <a:cubicBezTo>
                  <a:pt x="372291" y="44030"/>
                  <a:pt x="377824" y="37575"/>
                  <a:pt x="387160" y="37575"/>
                </a:cubicBezTo>
                <a:cubicBezTo>
                  <a:pt x="396496" y="37575"/>
                  <a:pt x="401798" y="44145"/>
                  <a:pt x="402490" y="52789"/>
                </a:cubicBezTo>
                <a:lnTo>
                  <a:pt x="370908" y="52789"/>
                </a:lnTo>
                <a:close/>
                <a:moveTo>
                  <a:pt x="389465" y="82757"/>
                </a:moveTo>
                <a:cubicBezTo>
                  <a:pt x="396035" y="82757"/>
                  <a:pt x="402259" y="81143"/>
                  <a:pt x="407676" y="77340"/>
                </a:cubicBezTo>
                <a:lnTo>
                  <a:pt x="407676" y="69271"/>
                </a:lnTo>
                <a:cubicBezTo>
                  <a:pt x="402259" y="73075"/>
                  <a:pt x="395920" y="74920"/>
                  <a:pt x="389465" y="74920"/>
                </a:cubicBezTo>
                <a:cubicBezTo>
                  <a:pt x="379322" y="74920"/>
                  <a:pt x="372176" y="68695"/>
                  <a:pt x="370793" y="59590"/>
                </a:cubicBezTo>
                <a:lnTo>
                  <a:pt x="411249" y="59590"/>
                </a:lnTo>
                <a:cubicBezTo>
                  <a:pt x="411249" y="58091"/>
                  <a:pt x="411480" y="56824"/>
                  <a:pt x="411480" y="55325"/>
                </a:cubicBezTo>
                <a:cubicBezTo>
                  <a:pt x="411480" y="40687"/>
                  <a:pt x="401913" y="29852"/>
                  <a:pt x="387160" y="29852"/>
                </a:cubicBezTo>
                <a:cubicBezTo>
                  <a:pt x="371600" y="29852"/>
                  <a:pt x="361803" y="41494"/>
                  <a:pt x="361803" y="56824"/>
                </a:cubicBezTo>
                <a:cubicBezTo>
                  <a:pt x="361803" y="72153"/>
                  <a:pt x="373444" y="82757"/>
                  <a:pt x="389350" y="82757"/>
                </a:cubicBezTo>
                <a:moveTo>
                  <a:pt x="312586" y="56248"/>
                </a:moveTo>
                <a:cubicBezTo>
                  <a:pt x="312586" y="46105"/>
                  <a:pt x="318811" y="38036"/>
                  <a:pt x="328262" y="38036"/>
                </a:cubicBezTo>
                <a:cubicBezTo>
                  <a:pt x="337137" y="38036"/>
                  <a:pt x="341517" y="43338"/>
                  <a:pt x="341517" y="53251"/>
                </a:cubicBezTo>
                <a:lnTo>
                  <a:pt x="341517" y="81835"/>
                </a:lnTo>
                <a:lnTo>
                  <a:pt x="350046" y="81835"/>
                </a:lnTo>
                <a:lnTo>
                  <a:pt x="350046" y="51752"/>
                </a:lnTo>
                <a:cubicBezTo>
                  <a:pt x="350046" y="39073"/>
                  <a:pt x="343361" y="29737"/>
                  <a:pt x="330337" y="29737"/>
                </a:cubicBezTo>
                <a:cubicBezTo>
                  <a:pt x="322499" y="29737"/>
                  <a:pt x="316275" y="33887"/>
                  <a:pt x="312586" y="40226"/>
                </a:cubicBezTo>
                <a:lnTo>
                  <a:pt x="312586" y="30659"/>
                </a:lnTo>
                <a:lnTo>
                  <a:pt x="304172" y="30659"/>
                </a:lnTo>
                <a:lnTo>
                  <a:pt x="304172" y="81835"/>
                </a:lnTo>
                <a:lnTo>
                  <a:pt x="312586" y="81835"/>
                </a:lnTo>
                <a:lnTo>
                  <a:pt x="312586" y="56248"/>
                </a:lnTo>
                <a:close/>
                <a:moveTo>
                  <a:pt x="284578" y="81950"/>
                </a:moveTo>
                <a:lnTo>
                  <a:pt x="294952" y="81950"/>
                </a:lnTo>
                <a:lnTo>
                  <a:pt x="272361" y="50945"/>
                </a:lnTo>
                <a:lnTo>
                  <a:pt x="292070" y="30775"/>
                </a:lnTo>
                <a:lnTo>
                  <a:pt x="282042" y="30775"/>
                </a:lnTo>
                <a:lnTo>
                  <a:pt x="258645" y="54634"/>
                </a:lnTo>
                <a:lnTo>
                  <a:pt x="258645" y="4150"/>
                </a:lnTo>
                <a:lnTo>
                  <a:pt x="250231" y="4150"/>
                </a:lnTo>
                <a:lnTo>
                  <a:pt x="250231" y="81950"/>
                </a:lnTo>
                <a:lnTo>
                  <a:pt x="258645" y="81950"/>
                </a:lnTo>
                <a:lnTo>
                  <a:pt x="258645" y="65353"/>
                </a:lnTo>
                <a:lnTo>
                  <a:pt x="266598" y="57169"/>
                </a:lnTo>
                <a:lnTo>
                  <a:pt x="284693" y="81950"/>
                </a:lnTo>
                <a:close/>
                <a:moveTo>
                  <a:pt x="206432" y="37805"/>
                </a:moveTo>
                <a:cubicBezTo>
                  <a:pt x="216920" y="37805"/>
                  <a:pt x="224412" y="45643"/>
                  <a:pt x="224412" y="56478"/>
                </a:cubicBezTo>
                <a:cubicBezTo>
                  <a:pt x="224412" y="67312"/>
                  <a:pt x="216920" y="74804"/>
                  <a:pt x="206432" y="74804"/>
                </a:cubicBezTo>
                <a:cubicBezTo>
                  <a:pt x="195943" y="74804"/>
                  <a:pt x="188681" y="67082"/>
                  <a:pt x="188681" y="56478"/>
                </a:cubicBezTo>
                <a:cubicBezTo>
                  <a:pt x="188681" y="45874"/>
                  <a:pt x="196173" y="37805"/>
                  <a:pt x="206432" y="37805"/>
                </a:cubicBezTo>
                <a:moveTo>
                  <a:pt x="224412" y="81950"/>
                </a:moveTo>
                <a:lnTo>
                  <a:pt x="232941" y="81950"/>
                </a:lnTo>
                <a:lnTo>
                  <a:pt x="232941" y="30775"/>
                </a:lnTo>
                <a:lnTo>
                  <a:pt x="224412" y="30775"/>
                </a:lnTo>
                <a:lnTo>
                  <a:pt x="224412" y="40456"/>
                </a:lnTo>
                <a:cubicBezTo>
                  <a:pt x="220609" y="33887"/>
                  <a:pt x="213808" y="29852"/>
                  <a:pt x="205740" y="29852"/>
                </a:cubicBezTo>
                <a:cubicBezTo>
                  <a:pt x="190641" y="29852"/>
                  <a:pt x="180037" y="41148"/>
                  <a:pt x="180037" y="56593"/>
                </a:cubicBezTo>
                <a:cubicBezTo>
                  <a:pt x="180037" y="72038"/>
                  <a:pt x="190756" y="82757"/>
                  <a:pt x="205740" y="82757"/>
                </a:cubicBezTo>
                <a:cubicBezTo>
                  <a:pt x="213808" y="82757"/>
                  <a:pt x="220609" y="78838"/>
                  <a:pt x="224412" y="72384"/>
                </a:cubicBezTo>
                <a:lnTo>
                  <a:pt x="224412" y="81950"/>
                </a:lnTo>
                <a:close/>
                <a:moveTo>
                  <a:pt x="130014" y="52789"/>
                </a:moveTo>
                <a:cubicBezTo>
                  <a:pt x="131282" y="44030"/>
                  <a:pt x="136814" y="37575"/>
                  <a:pt x="146150" y="37575"/>
                </a:cubicBezTo>
                <a:cubicBezTo>
                  <a:pt x="155486" y="37575"/>
                  <a:pt x="160788" y="44145"/>
                  <a:pt x="161480" y="52789"/>
                </a:cubicBezTo>
                <a:lnTo>
                  <a:pt x="129899" y="52789"/>
                </a:lnTo>
                <a:close/>
                <a:moveTo>
                  <a:pt x="148456" y="82757"/>
                </a:moveTo>
                <a:cubicBezTo>
                  <a:pt x="155025" y="82757"/>
                  <a:pt x="161249" y="81143"/>
                  <a:pt x="166667" y="77340"/>
                </a:cubicBezTo>
                <a:lnTo>
                  <a:pt x="166667" y="69271"/>
                </a:lnTo>
                <a:cubicBezTo>
                  <a:pt x="161249" y="73075"/>
                  <a:pt x="154910" y="74920"/>
                  <a:pt x="148456" y="74920"/>
                </a:cubicBezTo>
                <a:cubicBezTo>
                  <a:pt x="138313" y="74920"/>
                  <a:pt x="131166" y="68695"/>
                  <a:pt x="129783" y="59590"/>
                </a:cubicBezTo>
                <a:lnTo>
                  <a:pt x="170240" y="59590"/>
                </a:lnTo>
                <a:cubicBezTo>
                  <a:pt x="170240" y="58091"/>
                  <a:pt x="170470" y="56824"/>
                  <a:pt x="170470" y="55325"/>
                </a:cubicBezTo>
                <a:cubicBezTo>
                  <a:pt x="170470" y="40687"/>
                  <a:pt x="160904" y="29852"/>
                  <a:pt x="146150" y="29852"/>
                </a:cubicBezTo>
                <a:cubicBezTo>
                  <a:pt x="130590" y="29852"/>
                  <a:pt x="120793" y="41494"/>
                  <a:pt x="120793" y="56824"/>
                </a:cubicBezTo>
                <a:cubicBezTo>
                  <a:pt x="120793" y="72153"/>
                  <a:pt x="132434" y="82757"/>
                  <a:pt x="148340" y="82757"/>
                </a:cubicBezTo>
                <a:moveTo>
                  <a:pt x="117105" y="30775"/>
                </a:moveTo>
                <a:lnTo>
                  <a:pt x="108230" y="30775"/>
                </a:lnTo>
                <a:lnTo>
                  <a:pt x="93937" y="65122"/>
                </a:lnTo>
                <a:lnTo>
                  <a:pt x="76533" y="29046"/>
                </a:lnTo>
                <a:lnTo>
                  <a:pt x="59013" y="65237"/>
                </a:lnTo>
                <a:lnTo>
                  <a:pt x="44721" y="30775"/>
                </a:lnTo>
                <a:lnTo>
                  <a:pt x="35039" y="30775"/>
                </a:lnTo>
                <a:lnTo>
                  <a:pt x="58091" y="83679"/>
                </a:lnTo>
                <a:lnTo>
                  <a:pt x="76648" y="45758"/>
                </a:lnTo>
                <a:lnTo>
                  <a:pt x="94859" y="83679"/>
                </a:lnTo>
                <a:lnTo>
                  <a:pt x="117220" y="30775"/>
                </a:lnTo>
                <a:close/>
                <a:moveTo>
                  <a:pt x="0" y="49793"/>
                </a:moveTo>
                <a:cubicBezTo>
                  <a:pt x="0" y="72499"/>
                  <a:pt x="10028" y="92323"/>
                  <a:pt x="31005" y="99585"/>
                </a:cubicBezTo>
                <a:lnTo>
                  <a:pt x="31005" y="91171"/>
                </a:lnTo>
                <a:cubicBezTo>
                  <a:pt x="15675" y="84947"/>
                  <a:pt x="8645" y="69502"/>
                  <a:pt x="8645" y="49793"/>
                </a:cubicBezTo>
                <a:cubicBezTo>
                  <a:pt x="8645" y="30083"/>
                  <a:pt x="15675" y="14753"/>
                  <a:pt x="31005" y="8414"/>
                </a:cubicBezTo>
                <a:lnTo>
                  <a:pt x="31005" y="0"/>
                </a:lnTo>
                <a:cubicBezTo>
                  <a:pt x="10028" y="7261"/>
                  <a:pt x="0" y="27317"/>
                  <a:pt x="0" y="49793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6" name="Freeform: Shape 2045">
            <a:extLst>
              <a:ext uri="{FF2B5EF4-FFF2-40B4-BE49-F238E27FC236}">
                <a16:creationId xmlns:a16="http://schemas.microsoft.com/office/drawing/2014/main" id="{14FF4A98-B134-EC68-B96E-E5540CA1FD02}"/>
              </a:ext>
            </a:extLst>
          </p:cNvPr>
          <p:cNvSpPr/>
          <p:nvPr/>
        </p:nvSpPr>
        <p:spPr>
          <a:xfrm>
            <a:off x="442024" y="6536623"/>
            <a:ext cx="1377017" cy="104425"/>
          </a:xfrm>
          <a:custGeom>
            <a:avLst/>
            <a:gdLst>
              <a:gd name="connsiteX0" fmla="*/ 1340710 w 1377017"/>
              <a:gd name="connsiteY0" fmla="*/ 65122 h 104425"/>
              <a:gd name="connsiteX1" fmla="*/ 1340710 w 1377017"/>
              <a:gd name="connsiteY1" fmla="*/ 74228 h 104425"/>
              <a:gd name="connsiteX2" fmla="*/ 1357999 w 1377017"/>
              <a:gd name="connsiteY2" fmla="*/ 79299 h 104425"/>
              <a:gd name="connsiteX3" fmla="*/ 1377017 w 1377017"/>
              <a:gd name="connsiteY3" fmla="*/ 63624 h 104425"/>
              <a:gd name="connsiteX4" fmla="*/ 1367451 w 1377017"/>
              <a:gd name="connsiteY4" fmla="*/ 51406 h 104425"/>
              <a:gd name="connsiteX5" fmla="*/ 1355348 w 1377017"/>
              <a:gd name="connsiteY5" fmla="*/ 46565 h 104425"/>
              <a:gd name="connsiteX6" fmla="*/ 1349816 w 1377017"/>
              <a:gd name="connsiteY6" fmla="*/ 40111 h 104425"/>
              <a:gd name="connsiteX7" fmla="*/ 1359152 w 1377017"/>
              <a:gd name="connsiteY7" fmla="*/ 33310 h 104425"/>
              <a:gd name="connsiteX8" fmla="*/ 1374482 w 1377017"/>
              <a:gd name="connsiteY8" fmla="*/ 39765 h 104425"/>
              <a:gd name="connsiteX9" fmla="*/ 1374482 w 1377017"/>
              <a:gd name="connsiteY9" fmla="*/ 31005 h 104425"/>
              <a:gd name="connsiteX10" fmla="*/ 1359037 w 1377017"/>
              <a:gd name="connsiteY10" fmla="*/ 26279 h 104425"/>
              <a:gd name="connsiteX11" fmla="*/ 1341402 w 1377017"/>
              <a:gd name="connsiteY11" fmla="*/ 40802 h 104425"/>
              <a:gd name="connsiteX12" fmla="*/ 1351199 w 1377017"/>
              <a:gd name="connsiteY12" fmla="*/ 53711 h 104425"/>
              <a:gd name="connsiteX13" fmla="*/ 1363186 w 1377017"/>
              <a:gd name="connsiteY13" fmla="*/ 58553 h 104425"/>
              <a:gd name="connsiteX14" fmla="*/ 1368488 w 1377017"/>
              <a:gd name="connsiteY14" fmla="*/ 65122 h 104425"/>
              <a:gd name="connsiteX15" fmla="*/ 1358230 w 1377017"/>
              <a:gd name="connsiteY15" fmla="*/ 72384 h 104425"/>
              <a:gd name="connsiteX16" fmla="*/ 1340710 w 1377017"/>
              <a:gd name="connsiteY16" fmla="*/ 65007 h 104425"/>
              <a:gd name="connsiteX17" fmla="*/ 1290687 w 1377017"/>
              <a:gd name="connsiteY17" fmla="*/ 49331 h 104425"/>
              <a:gd name="connsiteX18" fmla="*/ 1306824 w 1377017"/>
              <a:gd name="connsiteY18" fmla="*/ 34117 h 104425"/>
              <a:gd name="connsiteX19" fmla="*/ 1322153 w 1377017"/>
              <a:gd name="connsiteY19" fmla="*/ 49331 h 104425"/>
              <a:gd name="connsiteX20" fmla="*/ 1290572 w 1377017"/>
              <a:gd name="connsiteY20" fmla="*/ 49331 h 104425"/>
              <a:gd name="connsiteX21" fmla="*/ 1309129 w 1377017"/>
              <a:gd name="connsiteY21" fmla="*/ 79299 h 104425"/>
              <a:gd name="connsiteX22" fmla="*/ 1327340 w 1377017"/>
              <a:gd name="connsiteY22" fmla="*/ 73882 h 104425"/>
              <a:gd name="connsiteX23" fmla="*/ 1327340 w 1377017"/>
              <a:gd name="connsiteY23" fmla="*/ 65814 h 104425"/>
              <a:gd name="connsiteX24" fmla="*/ 1309129 w 1377017"/>
              <a:gd name="connsiteY24" fmla="*/ 71462 h 104425"/>
              <a:gd name="connsiteX25" fmla="*/ 1290457 w 1377017"/>
              <a:gd name="connsiteY25" fmla="*/ 56132 h 104425"/>
              <a:gd name="connsiteX26" fmla="*/ 1330913 w 1377017"/>
              <a:gd name="connsiteY26" fmla="*/ 56132 h 104425"/>
              <a:gd name="connsiteX27" fmla="*/ 1331144 w 1377017"/>
              <a:gd name="connsiteY27" fmla="*/ 51867 h 104425"/>
              <a:gd name="connsiteX28" fmla="*/ 1306824 w 1377017"/>
              <a:gd name="connsiteY28" fmla="*/ 26395 h 104425"/>
              <a:gd name="connsiteX29" fmla="*/ 1281466 w 1377017"/>
              <a:gd name="connsiteY29" fmla="*/ 53366 h 104425"/>
              <a:gd name="connsiteX30" fmla="*/ 1309014 w 1377017"/>
              <a:gd name="connsiteY30" fmla="*/ 79299 h 104425"/>
              <a:gd name="connsiteX31" fmla="*/ 1259797 w 1377017"/>
              <a:gd name="connsiteY31" fmla="*/ 78492 h 104425"/>
              <a:gd name="connsiteX32" fmla="*/ 1268327 w 1377017"/>
              <a:gd name="connsiteY32" fmla="*/ 78492 h 104425"/>
              <a:gd name="connsiteX33" fmla="*/ 1268327 w 1377017"/>
              <a:gd name="connsiteY33" fmla="*/ 27317 h 104425"/>
              <a:gd name="connsiteX34" fmla="*/ 1259797 w 1377017"/>
              <a:gd name="connsiteY34" fmla="*/ 27317 h 104425"/>
              <a:gd name="connsiteX35" fmla="*/ 1259797 w 1377017"/>
              <a:gd name="connsiteY35" fmla="*/ 78492 h 104425"/>
              <a:gd name="connsiteX36" fmla="*/ 1263486 w 1377017"/>
              <a:gd name="connsiteY36" fmla="*/ 17520 h 104425"/>
              <a:gd name="connsiteX37" fmla="*/ 1267174 w 1377017"/>
              <a:gd name="connsiteY37" fmla="*/ 16252 h 104425"/>
              <a:gd name="connsiteX38" fmla="*/ 1273283 w 1377017"/>
              <a:gd name="connsiteY38" fmla="*/ 11987 h 104425"/>
              <a:gd name="connsiteX39" fmla="*/ 1267174 w 1377017"/>
              <a:gd name="connsiteY39" fmla="*/ 7607 h 104425"/>
              <a:gd name="connsiteX40" fmla="*/ 1263486 w 1377017"/>
              <a:gd name="connsiteY40" fmla="*/ 6455 h 104425"/>
              <a:gd name="connsiteX41" fmla="*/ 1258068 w 1377017"/>
              <a:gd name="connsiteY41" fmla="*/ 12103 h 104425"/>
              <a:gd name="connsiteX42" fmla="*/ 1263486 w 1377017"/>
              <a:gd name="connsiteY42" fmla="*/ 17520 h 104425"/>
              <a:gd name="connsiteX43" fmla="*/ 1249309 w 1377017"/>
              <a:gd name="connsiteY43" fmla="*/ 75726 h 104425"/>
              <a:gd name="connsiteX44" fmla="*/ 1249309 w 1377017"/>
              <a:gd name="connsiteY44" fmla="*/ 67543 h 104425"/>
              <a:gd name="connsiteX45" fmla="*/ 1237322 w 1377017"/>
              <a:gd name="connsiteY45" fmla="*/ 71231 h 104425"/>
              <a:gd name="connsiteX46" fmla="*/ 1227409 w 1377017"/>
              <a:gd name="connsiteY46" fmla="*/ 61319 h 104425"/>
              <a:gd name="connsiteX47" fmla="*/ 1227409 w 1377017"/>
              <a:gd name="connsiteY47" fmla="*/ 35039 h 104425"/>
              <a:gd name="connsiteX48" fmla="*/ 1248617 w 1377017"/>
              <a:gd name="connsiteY48" fmla="*/ 35039 h 104425"/>
              <a:gd name="connsiteX49" fmla="*/ 1248617 w 1377017"/>
              <a:gd name="connsiteY49" fmla="*/ 27317 h 104425"/>
              <a:gd name="connsiteX50" fmla="*/ 1227409 w 1377017"/>
              <a:gd name="connsiteY50" fmla="*/ 27317 h 104425"/>
              <a:gd name="connsiteX51" fmla="*/ 1227409 w 1377017"/>
              <a:gd name="connsiteY51" fmla="*/ 11065 h 104425"/>
              <a:gd name="connsiteX52" fmla="*/ 1218995 w 1377017"/>
              <a:gd name="connsiteY52" fmla="*/ 11065 h 104425"/>
              <a:gd name="connsiteX53" fmla="*/ 1218995 w 1377017"/>
              <a:gd name="connsiteY53" fmla="*/ 60743 h 104425"/>
              <a:gd name="connsiteX54" fmla="*/ 1236515 w 1377017"/>
              <a:gd name="connsiteY54" fmla="*/ 79299 h 104425"/>
              <a:gd name="connsiteX55" fmla="*/ 1249309 w 1377017"/>
              <a:gd name="connsiteY55" fmla="*/ 75726 h 104425"/>
              <a:gd name="connsiteX56" fmla="*/ 1194329 w 1377017"/>
              <a:gd name="connsiteY56" fmla="*/ 78492 h 104425"/>
              <a:gd name="connsiteX57" fmla="*/ 1202859 w 1377017"/>
              <a:gd name="connsiteY57" fmla="*/ 78492 h 104425"/>
              <a:gd name="connsiteX58" fmla="*/ 1202859 w 1377017"/>
              <a:gd name="connsiteY58" fmla="*/ 27317 h 104425"/>
              <a:gd name="connsiteX59" fmla="*/ 1194329 w 1377017"/>
              <a:gd name="connsiteY59" fmla="*/ 27317 h 104425"/>
              <a:gd name="connsiteX60" fmla="*/ 1194329 w 1377017"/>
              <a:gd name="connsiteY60" fmla="*/ 78492 h 104425"/>
              <a:gd name="connsiteX61" fmla="*/ 1199170 w 1377017"/>
              <a:gd name="connsiteY61" fmla="*/ 17520 h 104425"/>
              <a:gd name="connsiteX62" fmla="*/ 1204703 w 1377017"/>
              <a:gd name="connsiteY62" fmla="*/ 12103 h 104425"/>
              <a:gd name="connsiteX63" fmla="*/ 1199170 w 1377017"/>
              <a:gd name="connsiteY63" fmla="*/ 6455 h 104425"/>
              <a:gd name="connsiteX64" fmla="*/ 1195482 w 1377017"/>
              <a:gd name="connsiteY64" fmla="*/ 7607 h 104425"/>
              <a:gd name="connsiteX65" fmla="*/ 1189373 w 1377017"/>
              <a:gd name="connsiteY65" fmla="*/ 11987 h 104425"/>
              <a:gd name="connsiteX66" fmla="*/ 1195482 w 1377017"/>
              <a:gd name="connsiteY66" fmla="*/ 16252 h 104425"/>
              <a:gd name="connsiteX67" fmla="*/ 1199170 w 1377017"/>
              <a:gd name="connsiteY67" fmla="*/ 17520 h 104425"/>
              <a:gd name="connsiteX68" fmla="*/ 1168742 w 1377017"/>
              <a:gd name="connsiteY68" fmla="*/ 78492 h 104425"/>
              <a:gd name="connsiteX69" fmla="*/ 1177156 w 1377017"/>
              <a:gd name="connsiteY69" fmla="*/ 78492 h 104425"/>
              <a:gd name="connsiteX70" fmla="*/ 1177156 w 1377017"/>
              <a:gd name="connsiteY70" fmla="*/ 692 h 104425"/>
              <a:gd name="connsiteX71" fmla="*/ 1168742 w 1377017"/>
              <a:gd name="connsiteY71" fmla="*/ 692 h 104425"/>
              <a:gd name="connsiteX72" fmla="*/ 1168742 w 1377017"/>
              <a:gd name="connsiteY72" fmla="*/ 78492 h 104425"/>
              <a:gd name="connsiteX73" fmla="*/ 1143154 w 1377017"/>
              <a:gd name="connsiteY73" fmla="*/ 78492 h 104425"/>
              <a:gd name="connsiteX74" fmla="*/ 1151683 w 1377017"/>
              <a:gd name="connsiteY74" fmla="*/ 78492 h 104425"/>
              <a:gd name="connsiteX75" fmla="*/ 1151683 w 1377017"/>
              <a:gd name="connsiteY75" fmla="*/ 27317 h 104425"/>
              <a:gd name="connsiteX76" fmla="*/ 1143154 w 1377017"/>
              <a:gd name="connsiteY76" fmla="*/ 27317 h 104425"/>
              <a:gd name="connsiteX77" fmla="*/ 1143154 w 1377017"/>
              <a:gd name="connsiteY77" fmla="*/ 78492 h 104425"/>
              <a:gd name="connsiteX78" fmla="*/ 1146727 w 1377017"/>
              <a:gd name="connsiteY78" fmla="*/ 17520 h 104425"/>
              <a:gd name="connsiteX79" fmla="*/ 1150415 w 1377017"/>
              <a:gd name="connsiteY79" fmla="*/ 16252 h 104425"/>
              <a:gd name="connsiteX80" fmla="*/ 1156524 w 1377017"/>
              <a:gd name="connsiteY80" fmla="*/ 11987 h 104425"/>
              <a:gd name="connsiteX81" fmla="*/ 1150415 w 1377017"/>
              <a:gd name="connsiteY81" fmla="*/ 7607 h 104425"/>
              <a:gd name="connsiteX82" fmla="*/ 1146727 w 1377017"/>
              <a:gd name="connsiteY82" fmla="*/ 6455 h 104425"/>
              <a:gd name="connsiteX83" fmla="*/ 1141310 w 1377017"/>
              <a:gd name="connsiteY83" fmla="*/ 12103 h 104425"/>
              <a:gd name="connsiteX84" fmla="*/ 1146727 w 1377017"/>
              <a:gd name="connsiteY84" fmla="*/ 17520 h 104425"/>
              <a:gd name="connsiteX85" fmla="*/ 1103504 w 1377017"/>
              <a:gd name="connsiteY85" fmla="*/ 71462 h 104425"/>
              <a:gd name="connsiteX86" fmla="*/ 1085408 w 1377017"/>
              <a:gd name="connsiteY86" fmla="*/ 52905 h 104425"/>
              <a:gd name="connsiteX87" fmla="*/ 1103504 w 1377017"/>
              <a:gd name="connsiteY87" fmla="*/ 34463 h 104425"/>
              <a:gd name="connsiteX88" fmla="*/ 1121254 w 1377017"/>
              <a:gd name="connsiteY88" fmla="*/ 52905 h 104425"/>
              <a:gd name="connsiteX89" fmla="*/ 1103504 w 1377017"/>
              <a:gd name="connsiteY89" fmla="*/ 71462 h 104425"/>
              <a:gd name="connsiteX90" fmla="*/ 1130014 w 1377017"/>
              <a:gd name="connsiteY90" fmla="*/ 52790 h 104425"/>
              <a:gd name="connsiteX91" fmla="*/ 1104311 w 1377017"/>
              <a:gd name="connsiteY91" fmla="*/ 26395 h 104425"/>
              <a:gd name="connsiteX92" fmla="*/ 1085523 w 1377017"/>
              <a:gd name="connsiteY92" fmla="*/ 36999 h 104425"/>
              <a:gd name="connsiteX93" fmla="*/ 1085523 w 1377017"/>
              <a:gd name="connsiteY93" fmla="*/ 692 h 104425"/>
              <a:gd name="connsiteX94" fmla="*/ 1077110 w 1377017"/>
              <a:gd name="connsiteY94" fmla="*/ 692 h 104425"/>
              <a:gd name="connsiteX95" fmla="*/ 1077110 w 1377017"/>
              <a:gd name="connsiteY95" fmla="*/ 78492 h 104425"/>
              <a:gd name="connsiteX96" fmla="*/ 1085523 w 1377017"/>
              <a:gd name="connsiteY96" fmla="*/ 78492 h 104425"/>
              <a:gd name="connsiteX97" fmla="*/ 1085523 w 1377017"/>
              <a:gd name="connsiteY97" fmla="*/ 68696 h 104425"/>
              <a:gd name="connsiteX98" fmla="*/ 1104311 w 1377017"/>
              <a:gd name="connsiteY98" fmla="*/ 79299 h 104425"/>
              <a:gd name="connsiteX99" fmla="*/ 1130014 w 1377017"/>
              <a:gd name="connsiteY99" fmla="*/ 52790 h 104425"/>
              <a:gd name="connsiteX100" fmla="*/ 1033426 w 1377017"/>
              <a:gd name="connsiteY100" fmla="*/ 34348 h 104425"/>
              <a:gd name="connsiteX101" fmla="*/ 1051406 w 1377017"/>
              <a:gd name="connsiteY101" fmla="*/ 53020 h 104425"/>
              <a:gd name="connsiteX102" fmla="*/ 1033426 w 1377017"/>
              <a:gd name="connsiteY102" fmla="*/ 71346 h 104425"/>
              <a:gd name="connsiteX103" fmla="*/ 1015676 w 1377017"/>
              <a:gd name="connsiteY103" fmla="*/ 53020 h 104425"/>
              <a:gd name="connsiteX104" fmla="*/ 1033426 w 1377017"/>
              <a:gd name="connsiteY104" fmla="*/ 34348 h 104425"/>
              <a:gd name="connsiteX105" fmla="*/ 1051291 w 1377017"/>
              <a:gd name="connsiteY105" fmla="*/ 78492 h 104425"/>
              <a:gd name="connsiteX106" fmla="*/ 1059820 w 1377017"/>
              <a:gd name="connsiteY106" fmla="*/ 78492 h 104425"/>
              <a:gd name="connsiteX107" fmla="*/ 1059820 w 1377017"/>
              <a:gd name="connsiteY107" fmla="*/ 27317 h 104425"/>
              <a:gd name="connsiteX108" fmla="*/ 1051291 w 1377017"/>
              <a:gd name="connsiteY108" fmla="*/ 27317 h 104425"/>
              <a:gd name="connsiteX109" fmla="*/ 1051291 w 1377017"/>
              <a:gd name="connsiteY109" fmla="*/ 36999 h 104425"/>
              <a:gd name="connsiteX110" fmla="*/ 1032619 w 1377017"/>
              <a:gd name="connsiteY110" fmla="*/ 26395 h 104425"/>
              <a:gd name="connsiteX111" fmla="*/ 1006916 w 1377017"/>
              <a:gd name="connsiteY111" fmla="*/ 53135 h 104425"/>
              <a:gd name="connsiteX112" fmla="*/ 1032619 w 1377017"/>
              <a:gd name="connsiteY112" fmla="*/ 79299 h 104425"/>
              <a:gd name="connsiteX113" fmla="*/ 1051291 w 1377017"/>
              <a:gd name="connsiteY113" fmla="*/ 68926 h 104425"/>
              <a:gd name="connsiteX114" fmla="*/ 1051291 w 1377017"/>
              <a:gd name="connsiteY114" fmla="*/ 78492 h 104425"/>
              <a:gd name="connsiteX115" fmla="*/ 983518 w 1377017"/>
              <a:gd name="connsiteY115" fmla="*/ 53942 h 104425"/>
              <a:gd name="connsiteX116" fmla="*/ 1002190 w 1377017"/>
              <a:gd name="connsiteY116" fmla="*/ 35846 h 104425"/>
              <a:gd name="connsiteX117" fmla="*/ 1002190 w 1377017"/>
              <a:gd name="connsiteY117" fmla="*/ 26279 h 104425"/>
              <a:gd name="connsiteX118" fmla="*/ 983518 w 1377017"/>
              <a:gd name="connsiteY118" fmla="*/ 38612 h 104425"/>
              <a:gd name="connsiteX119" fmla="*/ 983518 w 1377017"/>
              <a:gd name="connsiteY119" fmla="*/ 27202 h 104425"/>
              <a:gd name="connsiteX120" fmla="*/ 975104 w 1377017"/>
              <a:gd name="connsiteY120" fmla="*/ 27202 h 104425"/>
              <a:gd name="connsiteX121" fmla="*/ 975104 w 1377017"/>
              <a:gd name="connsiteY121" fmla="*/ 78377 h 104425"/>
              <a:gd name="connsiteX122" fmla="*/ 983518 w 1377017"/>
              <a:gd name="connsiteY122" fmla="*/ 78377 h 104425"/>
              <a:gd name="connsiteX123" fmla="*/ 983518 w 1377017"/>
              <a:gd name="connsiteY123" fmla="*/ 53942 h 104425"/>
              <a:gd name="connsiteX124" fmla="*/ 921162 w 1377017"/>
              <a:gd name="connsiteY124" fmla="*/ 49331 h 104425"/>
              <a:gd name="connsiteX125" fmla="*/ 937298 w 1377017"/>
              <a:gd name="connsiteY125" fmla="*/ 34117 h 104425"/>
              <a:gd name="connsiteX126" fmla="*/ 952628 w 1377017"/>
              <a:gd name="connsiteY126" fmla="*/ 49331 h 104425"/>
              <a:gd name="connsiteX127" fmla="*/ 921047 w 1377017"/>
              <a:gd name="connsiteY127" fmla="*/ 49331 h 104425"/>
              <a:gd name="connsiteX128" fmla="*/ 939604 w 1377017"/>
              <a:gd name="connsiteY128" fmla="*/ 79299 h 104425"/>
              <a:gd name="connsiteX129" fmla="*/ 957815 w 1377017"/>
              <a:gd name="connsiteY129" fmla="*/ 73882 h 104425"/>
              <a:gd name="connsiteX130" fmla="*/ 957815 w 1377017"/>
              <a:gd name="connsiteY130" fmla="*/ 65814 h 104425"/>
              <a:gd name="connsiteX131" fmla="*/ 939604 w 1377017"/>
              <a:gd name="connsiteY131" fmla="*/ 71462 h 104425"/>
              <a:gd name="connsiteX132" fmla="*/ 920931 w 1377017"/>
              <a:gd name="connsiteY132" fmla="*/ 56132 h 104425"/>
              <a:gd name="connsiteX133" fmla="*/ 961388 w 1377017"/>
              <a:gd name="connsiteY133" fmla="*/ 56132 h 104425"/>
              <a:gd name="connsiteX134" fmla="*/ 961618 w 1377017"/>
              <a:gd name="connsiteY134" fmla="*/ 51867 h 104425"/>
              <a:gd name="connsiteX135" fmla="*/ 937298 w 1377017"/>
              <a:gd name="connsiteY135" fmla="*/ 26395 h 104425"/>
              <a:gd name="connsiteX136" fmla="*/ 911941 w 1377017"/>
              <a:gd name="connsiteY136" fmla="*/ 53366 h 104425"/>
              <a:gd name="connsiteX137" fmla="*/ 939488 w 1377017"/>
              <a:gd name="connsiteY137" fmla="*/ 79299 h 104425"/>
              <a:gd name="connsiteX138" fmla="*/ 862725 w 1377017"/>
              <a:gd name="connsiteY138" fmla="*/ 52790 h 104425"/>
              <a:gd name="connsiteX139" fmla="*/ 878400 w 1377017"/>
              <a:gd name="connsiteY139" fmla="*/ 34578 h 104425"/>
              <a:gd name="connsiteX140" fmla="*/ 891655 w 1377017"/>
              <a:gd name="connsiteY140" fmla="*/ 49793 h 104425"/>
              <a:gd name="connsiteX141" fmla="*/ 891655 w 1377017"/>
              <a:gd name="connsiteY141" fmla="*/ 78377 h 104425"/>
              <a:gd name="connsiteX142" fmla="*/ 900185 w 1377017"/>
              <a:gd name="connsiteY142" fmla="*/ 78377 h 104425"/>
              <a:gd name="connsiteX143" fmla="*/ 900185 w 1377017"/>
              <a:gd name="connsiteY143" fmla="*/ 48294 h 104425"/>
              <a:gd name="connsiteX144" fmla="*/ 880475 w 1377017"/>
              <a:gd name="connsiteY144" fmla="*/ 26279 h 104425"/>
              <a:gd name="connsiteX145" fmla="*/ 862725 w 1377017"/>
              <a:gd name="connsiteY145" fmla="*/ 36768 h 104425"/>
              <a:gd name="connsiteX146" fmla="*/ 862725 w 1377017"/>
              <a:gd name="connsiteY146" fmla="*/ 27202 h 104425"/>
              <a:gd name="connsiteX147" fmla="*/ 854311 w 1377017"/>
              <a:gd name="connsiteY147" fmla="*/ 27202 h 104425"/>
              <a:gd name="connsiteX148" fmla="*/ 854311 w 1377017"/>
              <a:gd name="connsiteY148" fmla="*/ 78377 h 104425"/>
              <a:gd name="connsiteX149" fmla="*/ 862725 w 1377017"/>
              <a:gd name="connsiteY149" fmla="*/ 78377 h 104425"/>
              <a:gd name="connsiteX150" fmla="*/ 862725 w 1377017"/>
              <a:gd name="connsiteY150" fmla="*/ 52790 h 104425"/>
              <a:gd name="connsiteX151" fmla="*/ 828723 w 1377017"/>
              <a:gd name="connsiteY151" fmla="*/ 78492 h 104425"/>
              <a:gd name="connsiteX152" fmla="*/ 837137 w 1377017"/>
              <a:gd name="connsiteY152" fmla="*/ 78492 h 104425"/>
              <a:gd name="connsiteX153" fmla="*/ 837137 w 1377017"/>
              <a:gd name="connsiteY153" fmla="*/ 692 h 104425"/>
              <a:gd name="connsiteX154" fmla="*/ 828723 w 1377017"/>
              <a:gd name="connsiteY154" fmla="*/ 692 h 104425"/>
              <a:gd name="connsiteX155" fmla="*/ 828723 w 1377017"/>
              <a:gd name="connsiteY155" fmla="*/ 78492 h 104425"/>
              <a:gd name="connsiteX156" fmla="*/ 804518 w 1377017"/>
              <a:gd name="connsiteY156" fmla="*/ 56824 h 104425"/>
              <a:gd name="connsiteX157" fmla="*/ 790457 w 1377017"/>
              <a:gd name="connsiteY157" fmla="*/ 71462 h 104425"/>
              <a:gd name="connsiteX158" fmla="*/ 776280 w 1377017"/>
              <a:gd name="connsiteY158" fmla="*/ 56824 h 104425"/>
              <a:gd name="connsiteX159" fmla="*/ 776280 w 1377017"/>
              <a:gd name="connsiteY159" fmla="*/ 27317 h 104425"/>
              <a:gd name="connsiteX160" fmla="*/ 767866 w 1377017"/>
              <a:gd name="connsiteY160" fmla="*/ 27317 h 104425"/>
              <a:gd name="connsiteX161" fmla="*/ 767866 w 1377017"/>
              <a:gd name="connsiteY161" fmla="*/ 55901 h 104425"/>
              <a:gd name="connsiteX162" fmla="*/ 790457 w 1377017"/>
              <a:gd name="connsiteY162" fmla="*/ 79299 h 104425"/>
              <a:gd name="connsiteX163" fmla="*/ 812932 w 1377017"/>
              <a:gd name="connsiteY163" fmla="*/ 55901 h 104425"/>
              <a:gd name="connsiteX164" fmla="*/ 812932 w 1377017"/>
              <a:gd name="connsiteY164" fmla="*/ 27317 h 104425"/>
              <a:gd name="connsiteX165" fmla="*/ 804518 w 1377017"/>
              <a:gd name="connsiteY165" fmla="*/ 27317 h 104425"/>
              <a:gd name="connsiteX166" fmla="*/ 804518 w 1377017"/>
              <a:gd name="connsiteY166" fmla="*/ 56824 h 104425"/>
              <a:gd name="connsiteX167" fmla="*/ 760028 w 1377017"/>
              <a:gd name="connsiteY167" fmla="*/ 27317 h 104425"/>
              <a:gd name="connsiteX168" fmla="*/ 751038 w 1377017"/>
              <a:gd name="connsiteY168" fmla="*/ 27317 h 104425"/>
              <a:gd name="connsiteX169" fmla="*/ 734555 w 1377017"/>
              <a:gd name="connsiteY169" fmla="*/ 62471 h 104425"/>
              <a:gd name="connsiteX170" fmla="*/ 717842 w 1377017"/>
              <a:gd name="connsiteY170" fmla="*/ 27317 h 104425"/>
              <a:gd name="connsiteX171" fmla="*/ 707930 w 1377017"/>
              <a:gd name="connsiteY171" fmla="*/ 27317 h 104425"/>
              <a:gd name="connsiteX172" fmla="*/ 734094 w 1377017"/>
              <a:gd name="connsiteY172" fmla="*/ 80222 h 104425"/>
              <a:gd name="connsiteX173" fmla="*/ 760028 w 1377017"/>
              <a:gd name="connsiteY173" fmla="*/ 27317 h 104425"/>
              <a:gd name="connsiteX174" fmla="*/ 648340 w 1377017"/>
              <a:gd name="connsiteY174" fmla="*/ 34348 h 104425"/>
              <a:gd name="connsiteX175" fmla="*/ 666321 w 1377017"/>
              <a:gd name="connsiteY175" fmla="*/ 53020 h 104425"/>
              <a:gd name="connsiteX176" fmla="*/ 648340 w 1377017"/>
              <a:gd name="connsiteY176" fmla="*/ 71346 h 104425"/>
              <a:gd name="connsiteX177" fmla="*/ 630590 w 1377017"/>
              <a:gd name="connsiteY177" fmla="*/ 53020 h 104425"/>
              <a:gd name="connsiteX178" fmla="*/ 648340 w 1377017"/>
              <a:gd name="connsiteY178" fmla="*/ 34348 h 104425"/>
              <a:gd name="connsiteX179" fmla="*/ 666321 w 1377017"/>
              <a:gd name="connsiteY179" fmla="*/ 78492 h 104425"/>
              <a:gd name="connsiteX180" fmla="*/ 674850 w 1377017"/>
              <a:gd name="connsiteY180" fmla="*/ 78492 h 104425"/>
              <a:gd name="connsiteX181" fmla="*/ 674850 w 1377017"/>
              <a:gd name="connsiteY181" fmla="*/ 692 h 104425"/>
              <a:gd name="connsiteX182" fmla="*/ 666321 w 1377017"/>
              <a:gd name="connsiteY182" fmla="*/ 692 h 104425"/>
              <a:gd name="connsiteX183" fmla="*/ 666321 w 1377017"/>
              <a:gd name="connsiteY183" fmla="*/ 37114 h 104425"/>
              <a:gd name="connsiteX184" fmla="*/ 647649 w 1377017"/>
              <a:gd name="connsiteY184" fmla="*/ 26395 h 104425"/>
              <a:gd name="connsiteX185" fmla="*/ 621946 w 1377017"/>
              <a:gd name="connsiteY185" fmla="*/ 53135 h 104425"/>
              <a:gd name="connsiteX186" fmla="*/ 647649 w 1377017"/>
              <a:gd name="connsiteY186" fmla="*/ 79299 h 104425"/>
              <a:gd name="connsiteX187" fmla="*/ 666321 w 1377017"/>
              <a:gd name="connsiteY187" fmla="*/ 68811 h 104425"/>
              <a:gd name="connsiteX188" fmla="*/ 666321 w 1377017"/>
              <a:gd name="connsiteY188" fmla="*/ 78492 h 104425"/>
              <a:gd name="connsiteX189" fmla="*/ 572614 w 1377017"/>
              <a:gd name="connsiteY189" fmla="*/ 52790 h 104425"/>
              <a:gd name="connsiteX190" fmla="*/ 588290 w 1377017"/>
              <a:gd name="connsiteY190" fmla="*/ 34578 h 104425"/>
              <a:gd name="connsiteX191" fmla="*/ 601545 w 1377017"/>
              <a:gd name="connsiteY191" fmla="*/ 49793 h 104425"/>
              <a:gd name="connsiteX192" fmla="*/ 601545 w 1377017"/>
              <a:gd name="connsiteY192" fmla="*/ 78377 h 104425"/>
              <a:gd name="connsiteX193" fmla="*/ 610074 w 1377017"/>
              <a:gd name="connsiteY193" fmla="*/ 78377 h 104425"/>
              <a:gd name="connsiteX194" fmla="*/ 610074 w 1377017"/>
              <a:gd name="connsiteY194" fmla="*/ 48294 h 104425"/>
              <a:gd name="connsiteX195" fmla="*/ 590364 w 1377017"/>
              <a:gd name="connsiteY195" fmla="*/ 26279 h 104425"/>
              <a:gd name="connsiteX196" fmla="*/ 572614 w 1377017"/>
              <a:gd name="connsiteY196" fmla="*/ 36768 h 104425"/>
              <a:gd name="connsiteX197" fmla="*/ 572614 w 1377017"/>
              <a:gd name="connsiteY197" fmla="*/ 27202 h 104425"/>
              <a:gd name="connsiteX198" fmla="*/ 564200 w 1377017"/>
              <a:gd name="connsiteY198" fmla="*/ 27202 h 104425"/>
              <a:gd name="connsiteX199" fmla="*/ 564200 w 1377017"/>
              <a:gd name="connsiteY199" fmla="*/ 78377 h 104425"/>
              <a:gd name="connsiteX200" fmla="*/ 572614 w 1377017"/>
              <a:gd name="connsiteY200" fmla="*/ 78377 h 104425"/>
              <a:gd name="connsiteX201" fmla="*/ 572614 w 1377017"/>
              <a:gd name="connsiteY201" fmla="*/ 52790 h 104425"/>
              <a:gd name="connsiteX202" fmla="*/ 547026 w 1377017"/>
              <a:gd name="connsiteY202" fmla="*/ 27317 h 104425"/>
              <a:gd name="connsiteX203" fmla="*/ 538497 w 1377017"/>
              <a:gd name="connsiteY203" fmla="*/ 27317 h 104425"/>
              <a:gd name="connsiteX204" fmla="*/ 538497 w 1377017"/>
              <a:gd name="connsiteY204" fmla="*/ 78492 h 104425"/>
              <a:gd name="connsiteX205" fmla="*/ 547026 w 1377017"/>
              <a:gd name="connsiteY205" fmla="*/ 78492 h 104425"/>
              <a:gd name="connsiteX206" fmla="*/ 547026 w 1377017"/>
              <a:gd name="connsiteY206" fmla="*/ 27317 h 104425"/>
              <a:gd name="connsiteX207" fmla="*/ 542531 w 1377017"/>
              <a:gd name="connsiteY207" fmla="*/ 17520 h 104425"/>
              <a:gd name="connsiteX208" fmla="*/ 546104 w 1377017"/>
              <a:gd name="connsiteY208" fmla="*/ 16252 h 104425"/>
              <a:gd name="connsiteX209" fmla="*/ 552213 w 1377017"/>
              <a:gd name="connsiteY209" fmla="*/ 11987 h 104425"/>
              <a:gd name="connsiteX210" fmla="*/ 546104 w 1377017"/>
              <a:gd name="connsiteY210" fmla="*/ 7607 h 104425"/>
              <a:gd name="connsiteX211" fmla="*/ 542531 w 1377017"/>
              <a:gd name="connsiteY211" fmla="*/ 6455 h 104425"/>
              <a:gd name="connsiteX212" fmla="*/ 537114 w 1377017"/>
              <a:gd name="connsiteY212" fmla="*/ 12103 h 104425"/>
              <a:gd name="connsiteX213" fmla="*/ 542531 w 1377017"/>
              <a:gd name="connsiteY213" fmla="*/ 17520 h 104425"/>
              <a:gd name="connsiteX214" fmla="*/ 511872 w 1377017"/>
              <a:gd name="connsiteY214" fmla="*/ 78492 h 104425"/>
              <a:gd name="connsiteX215" fmla="*/ 511872 w 1377017"/>
              <a:gd name="connsiteY215" fmla="*/ 35155 h 104425"/>
              <a:gd name="connsiteX216" fmla="*/ 529046 w 1377017"/>
              <a:gd name="connsiteY216" fmla="*/ 35155 h 104425"/>
              <a:gd name="connsiteX217" fmla="*/ 529046 w 1377017"/>
              <a:gd name="connsiteY217" fmla="*/ 27432 h 104425"/>
              <a:gd name="connsiteX218" fmla="*/ 511872 w 1377017"/>
              <a:gd name="connsiteY218" fmla="*/ 27432 h 104425"/>
              <a:gd name="connsiteX219" fmla="*/ 511872 w 1377017"/>
              <a:gd name="connsiteY219" fmla="*/ 18557 h 104425"/>
              <a:gd name="connsiteX220" fmla="*/ 522361 w 1377017"/>
              <a:gd name="connsiteY220" fmla="*/ 7953 h 104425"/>
              <a:gd name="connsiteX221" fmla="*/ 530314 w 1377017"/>
              <a:gd name="connsiteY221" fmla="*/ 10028 h 104425"/>
              <a:gd name="connsiteX222" fmla="*/ 530314 w 1377017"/>
              <a:gd name="connsiteY222" fmla="*/ 1729 h 104425"/>
              <a:gd name="connsiteX223" fmla="*/ 521554 w 1377017"/>
              <a:gd name="connsiteY223" fmla="*/ 0 h 104425"/>
              <a:gd name="connsiteX224" fmla="*/ 503343 w 1377017"/>
              <a:gd name="connsiteY224" fmla="*/ 18788 h 104425"/>
              <a:gd name="connsiteX225" fmla="*/ 503343 w 1377017"/>
              <a:gd name="connsiteY225" fmla="*/ 78608 h 104425"/>
              <a:gd name="connsiteX226" fmla="*/ 511757 w 1377017"/>
              <a:gd name="connsiteY226" fmla="*/ 78608 h 104425"/>
              <a:gd name="connsiteX227" fmla="*/ 435915 w 1377017"/>
              <a:gd name="connsiteY227" fmla="*/ 34348 h 104425"/>
              <a:gd name="connsiteX228" fmla="*/ 453896 w 1377017"/>
              <a:gd name="connsiteY228" fmla="*/ 53020 h 104425"/>
              <a:gd name="connsiteX229" fmla="*/ 435915 w 1377017"/>
              <a:gd name="connsiteY229" fmla="*/ 71346 h 104425"/>
              <a:gd name="connsiteX230" fmla="*/ 418165 w 1377017"/>
              <a:gd name="connsiteY230" fmla="*/ 53020 h 104425"/>
              <a:gd name="connsiteX231" fmla="*/ 435915 w 1377017"/>
              <a:gd name="connsiteY231" fmla="*/ 34348 h 104425"/>
              <a:gd name="connsiteX232" fmla="*/ 453781 w 1377017"/>
              <a:gd name="connsiteY232" fmla="*/ 78492 h 104425"/>
              <a:gd name="connsiteX233" fmla="*/ 462310 w 1377017"/>
              <a:gd name="connsiteY233" fmla="*/ 78492 h 104425"/>
              <a:gd name="connsiteX234" fmla="*/ 462310 w 1377017"/>
              <a:gd name="connsiteY234" fmla="*/ 692 h 104425"/>
              <a:gd name="connsiteX235" fmla="*/ 453781 w 1377017"/>
              <a:gd name="connsiteY235" fmla="*/ 692 h 104425"/>
              <a:gd name="connsiteX236" fmla="*/ 453781 w 1377017"/>
              <a:gd name="connsiteY236" fmla="*/ 37114 h 104425"/>
              <a:gd name="connsiteX237" fmla="*/ 435108 w 1377017"/>
              <a:gd name="connsiteY237" fmla="*/ 26395 h 104425"/>
              <a:gd name="connsiteX238" fmla="*/ 409405 w 1377017"/>
              <a:gd name="connsiteY238" fmla="*/ 53135 h 104425"/>
              <a:gd name="connsiteX239" fmla="*/ 435108 w 1377017"/>
              <a:gd name="connsiteY239" fmla="*/ 79299 h 104425"/>
              <a:gd name="connsiteX240" fmla="*/ 453781 w 1377017"/>
              <a:gd name="connsiteY240" fmla="*/ 68811 h 104425"/>
              <a:gd name="connsiteX241" fmla="*/ 453781 w 1377017"/>
              <a:gd name="connsiteY241" fmla="*/ 78492 h 104425"/>
              <a:gd name="connsiteX242" fmla="*/ 360189 w 1377017"/>
              <a:gd name="connsiteY242" fmla="*/ 52790 h 104425"/>
              <a:gd name="connsiteX243" fmla="*/ 375865 w 1377017"/>
              <a:gd name="connsiteY243" fmla="*/ 34578 h 104425"/>
              <a:gd name="connsiteX244" fmla="*/ 389120 w 1377017"/>
              <a:gd name="connsiteY244" fmla="*/ 49793 h 104425"/>
              <a:gd name="connsiteX245" fmla="*/ 389120 w 1377017"/>
              <a:gd name="connsiteY245" fmla="*/ 78377 h 104425"/>
              <a:gd name="connsiteX246" fmla="*/ 397649 w 1377017"/>
              <a:gd name="connsiteY246" fmla="*/ 78377 h 104425"/>
              <a:gd name="connsiteX247" fmla="*/ 397649 w 1377017"/>
              <a:gd name="connsiteY247" fmla="*/ 48294 h 104425"/>
              <a:gd name="connsiteX248" fmla="*/ 377939 w 1377017"/>
              <a:gd name="connsiteY248" fmla="*/ 26279 h 104425"/>
              <a:gd name="connsiteX249" fmla="*/ 360189 w 1377017"/>
              <a:gd name="connsiteY249" fmla="*/ 36768 h 104425"/>
              <a:gd name="connsiteX250" fmla="*/ 360189 w 1377017"/>
              <a:gd name="connsiteY250" fmla="*/ 27202 h 104425"/>
              <a:gd name="connsiteX251" fmla="*/ 351775 w 1377017"/>
              <a:gd name="connsiteY251" fmla="*/ 27202 h 104425"/>
              <a:gd name="connsiteX252" fmla="*/ 351775 w 1377017"/>
              <a:gd name="connsiteY252" fmla="*/ 78377 h 104425"/>
              <a:gd name="connsiteX253" fmla="*/ 360189 w 1377017"/>
              <a:gd name="connsiteY253" fmla="*/ 78377 h 104425"/>
              <a:gd name="connsiteX254" fmla="*/ 360189 w 1377017"/>
              <a:gd name="connsiteY254" fmla="*/ 52790 h 104425"/>
              <a:gd name="connsiteX255" fmla="*/ 308091 w 1377017"/>
              <a:gd name="connsiteY255" fmla="*/ 34348 h 104425"/>
              <a:gd name="connsiteX256" fmla="*/ 326072 w 1377017"/>
              <a:gd name="connsiteY256" fmla="*/ 53020 h 104425"/>
              <a:gd name="connsiteX257" fmla="*/ 308091 w 1377017"/>
              <a:gd name="connsiteY257" fmla="*/ 71346 h 104425"/>
              <a:gd name="connsiteX258" fmla="*/ 290341 w 1377017"/>
              <a:gd name="connsiteY258" fmla="*/ 53020 h 104425"/>
              <a:gd name="connsiteX259" fmla="*/ 308091 w 1377017"/>
              <a:gd name="connsiteY259" fmla="*/ 34348 h 104425"/>
              <a:gd name="connsiteX260" fmla="*/ 326072 w 1377017"/>
              <a:gd name="connsiteY260" fmla="*/ 78492 h 104425"/>
              <a:gd name="connsiteX261" fmla="*/ 334601 w 1377017"/>
              <a:gd name="connsiteY261" fmla="*/ 78492 h 104425"/>
              <a:gd name="connsiteX262" fmla="*/ 334601 w 1377017"/>
              <a:gd name="connsiteY262" fmla="*/ 27317 h 104425"/>
              <a:gd name="connsiteX263" fmla="*/ 326072 w 1377017"/>
              <a:gd name="connsiteY263" fmla="*/ 27317 h 104425"/>
              <a:gd name="connsiteX264" fmla="*/ 326072 w 1377017"/>
              <a:gd name="connsiteY264" fmla="*/ 36999 h 104425"/>
              <a:gd name="connsiteX265" fmla="*/ 307400 w 1377017"/>
              <a:gd name="connsiteY265" fmla="*/ 26395 h 104425"/>
              <a:gd name="connsiteX266" fmla="*/ 281697 w 1377017"/>
              <a:gd name="connsiteY266" fmla="*/ 53135 h 104425"/>
              <a:gd name="connsiteX267" fmla="*/ 307400 w 1377017"/>
              <a:gd name="connsiteY267" fmla="*/ 79299 h 104425"/>
              <a:gd name="connsiteX268" fmla="*/ 326072 w 1377017"/>
              <a:gd name="connsiteY268" fmla="*/ 68926 h 104425"/>
              <a:gd name="connsiteX269" fmla="*/ 326072 w 1377017"/>
              <a:gd name="connsiteY269" fmla="*/ 78492 h 104425"/>
              <a:gd name="connsiteX270" fmla="*/ 252421 w 1377017"/>
              <a:gd name="connsiteY270" fmla="*/ 27317 h 104425"/>
              <a:gd name="connsiteX271" fmla="*/ 243545 w 1377017"/>
              <a:gd name="connsiteY271" fmla="*/ 27317 h 104425"/>
              <a:gd name="connsiteX272" fmla="*/ 227409 w 1377017"/>
              <a:gd name="connsiteY272" fmla="*/ 60743 h 104425"/>
              <a:gd name="connsiteX273" fmla="*/ 210696 w 1377017"/>
              <a:gd name="connsiteY273" fmla="*/ 27317 h 104425"/>
              <a:gd name="connsiteX274" fmla="*/ 200784 w 1377017"/>
              <a:gd name="connsiteY274" fmla="*/ 27317 h 104425"/>
              <a:gd name="connsiteX275" fmla="*/ 222914 w 1377017"/>
              <a:gd name="connsiteY275" fmla="*/ 70309 h 104425"/>
              <a:gd name="connsiteX276" fmla="*/ 206547 w 1377017"/>
              <a:gd name="connsiteY276" fmla="*/ 104426 h 104425"/>
              <a:gd name="connsiteX277" fmla="*/ 215422 w 1377017"/>
              <a:gd name="connsiteY277" fmla="*/ 104426 h 104425"/>
              <a:gd name="connsiteX278" fmla="*/ 252536 w 1377017"/>
              <a:gd name="connsiteY278" fmla="*/ 27317 h 104425"/>
              <a:gd name="connsiteX279" fmla="*/ 175888 w 1377017"/>
              <a:gd name="connsiteY279" fmla="*/ 53942 h 104425"/>
              <a:gd name="connsiteX280" fmla="*/ 194560 w 1377017"/>
              <a:gd name="connsiteY280" fmla="*/ 35846 h 104425"/>
              <a:gd name="connsiteX281" fmla="*/ 194560 w 1377017"/>
              <a:gd name="connsiteY281" fmla="*/ 26279 h 104425"/>
              <a:gd name="connsiteX282" fmla="*/ 175888 w 1377017"/>
              <a:gd name="connsiteY282" fmla="*/ 38612 h 104425"/>
              <a:gd name="connsiteX283" fmla="*/ 175888 w 1377017"/>
              <a:gd name="connsiteY283" fmla="*/ 27202 h 104425"/>
              <a:gd name="connsiteX284" fmla="*/ 167474 w 1377017"/>
              <a:gd name="connsiteY284" fmla="*/ 27202 h 104425"/>
              <a:gd name="connsiteX285" fmla="*/ 167474 w 1377017"/>
              <a:gd name="connsiteY285" fmla="*/ 78377 h 104425"/>
              <a:gd name="connsiteX286" fmla="*/ 175888 w 1377017"/>
              <a:gd name="connsiteY286" fmla="*/ 78377 h 104425"/>
              <a:gd name="connsiteX287" fmla="*/ 175888 w 1377017"/>
              <a:gd name="connsiteY287" fmla="*/ 53942 h 104425"/>
              <a:gd name="connsiteX288" fmla="*/ 156870 w 1377017"/>
              <a:gd name="connsiteY288" fmla="*/ 75726 h 104425"/>
              <a:gd name="connsiteX289" fmla="*/ 156870 w 1377017"/>
              <a:gd name="connsiteY289" fmla="*/ 67543 h 104425"/>
              <a:gd name="connsiteX290" fmla="*/ 144998 w 1377017"/>
              <a:gd name="connsiteY290" fmla="*/ 71231 h 104425"/>
              <a:gd name="connsiteX291" fmla="*/ 135085 w 1377017"/>
              <a:gd name="connsiteY291" fmla="*/ 61319 h 104425"/>
              <a:gd name="connsiteX292" fmla="*/ 135085 w 1377017"/>
              <a:gd name="connsiteY292" fmla="*/ 35039 h 104425"/>
              <a:gd name="connsiteX293" fmla="*/ 156293 w 1377017"/>
              <a:gd name="connsiteY293" fmla="*/ 35039 h 104425"/>
              <a:gd name="connsiteX294" fmla="*/ 156293 w 1377017"/>
              <a:gd name="connsiteY294" fmla="*/ 27317 h 104425"/>
              <a:gd name="connsiteX295" fmla="*/ 135085 w 1377017"/>
              <a:gd name="connsiteY295" fmla="*/ 27317 h 104425"/>
              <a:gd name="connsiteX296" fmla="*/ 135085 w 1377017"/>
              <a:gd name="connsiteY296" fmla="*/ 11065 h 104425"/>
              <a:gd name="connsiteX297" fmla="*/ 126671 w 1377017"/>
              <a:gd name="connsiteY297" fmla="*/ 11065 h 104425"/>
              <a:gd name="connsiteX298" fmla="*/ 126671 w 1377017"/>
              <a:gd name="connsiteY298" fmla="*/ 60743 h 104425"/>
              <a:gd name="connsiteX299" fmla="*/ 144191 w 1377017"/>
              <a:gd name="connsiteY299" fmla="*/ 79299 h 104425"/>
              <a:gd name="connsiteX300" fmla="*/ 156985 w 1377017"/>
              <a:gd name="connsiteY300" fmla="*/ 75726 h 104425"/>
              <a:gd name="connsiteX301" fmla="*/ 81489 w 1377017"/>
              <a:gd name="connsiteY301" fmla="*/ 52790 h 104425"/>
              <a:gd name="connsiteX302" fmla="*/ 63739 w 1377017"/>
              <a:gd name="connsiteY302" fmla="*/ 71346 h 104425"/>
              <a:gd name="connsiteX303" fmla="*/ 45643 w 1377017"/>
              <a:gd name="connsiteY303" fmla="*/ 52790 h 104425"/>
              <a:gd name="connsiteX304" fmla="*/ 63739 w 1377017"/>
              <a:gd name="connsiteY304" fmla="*/ 34348 h 104425"/>
              <a:gd name="connsiteX305" fmla="*/ 81489 w 1377017"/>
              <a:gd name="connsiteY305" fmla="*/ 52790 h 104425"/>
              <a:gd name="connsiteX306" fmla="*/ 63854 w 1377017"/>
              <a:gd name="connsiteY306" fmla="*/ 79299 h 104425"/>
              <a:gd name="connsiteX307" fmla="*/ 90249 w 1377017"/>
              <a:gd name="connsiteY307" fmla="*/ 52790 h 104425"/>
              <a:gd name="connsiteX308" fmla="*/ 63854 w 1377017"/>
              <a:gd name="connsiteY308" fmla="*/ 26395 h 104425"/>
              <a:gd name="connsiteX309" fmla="*/ 36999 w 1377017"/>
              <a:gd name="connsiteY309" fmla="*/ 52790 h 104425"/>
              <a:gd name="connsiteX310" fmla="*/ 63854 w 1377017"/>
              <a:gd name="connsiteY310" fmla="*/ 79299 h 104425"/>
              <a:gd name="connsiteX311" fmla="*/ 30314 w 1377017"/>
              <a:gd name="connsiteY311" fmla="*/ 75726 h 104425"/>
              <a:gd name="connsiteX312" fmla="*/ 30314 w 1377017"/>
              <a:gd name="connsiteY312" fmla="*/ 67543 h 104425"/>
              <a:gd name="connsiteX313" fmla="*/ 18326 w 1377017"/>
              <a:gd name="connsiteY313" fmla="*/ 71231 h 104425"/>
              <a:gd name="connsiteX314" fmla="*/ 8414 w 1377017"/>
              <a:gd name="connsiteY314" fmla="*/ 61319 h 104425"/>
              <a:gd name="connsiteX315" fmla="*/ 8414 w 1377017"/>
              <a:gd name="connsiteY315" fmla="*/ 35039 h 104425"/>
              <a:gd name="connsiteX316" fmla="*/ 29622 w 1377017"/>
              <a:gd name="connsiteY316" fmla="*/ 35039 h 104425"/>
              <a:gd name="connsiteX317" fmla="*/ 29622 w 1377017"/>
              <a:gd name="connsiteY317" fmla="*/ 27317 h 104425"/>
              <a:gd name="connsiteX318" fmla="*/ 8414 w 1377017"/>
              <a:gd name="connsiteY318" fmla="*/ 27317 h 104425"/>
              <a:gd name="connsiteX319" fmla="*/ 8414 w 1377017"/>
              <a:gd name="connsiteY319" fmla="*/ 11065 h 104425"/>
              <a:gd name="connsiteX320" fmla="*/ 0 w 1377017"/>
              <a:gd name="connsiteY320" fmla="*/ 11065 h 104425"/>
              <a:gd name="connsiteX321" fmla="*/ 0 w 1377017"/>
              <a:gd name="connsiteY321" fmla="*/ 60743 h 104425"/>
              <a:gd name="connsiteX322" fmla="*/ 17520 w 1377017"/>
              <a:gd name="connsiteY322" fmla="*/ 79299 h 104425"/>
              <a:gd name="connsiteX323" fmla="*/ 30314 w 1377017"/>
              <a:gd name="connsiteY323" fmla="*/ 75726 h 10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377017" h="104425">
                <a:moveTo>
                  <a:pt x="1340710" y="65122"/>
                </a:moveTo>
                <a:lnTo>
                  <a:pt x="1340710" y="74228"/>
                </a:lnTo>
                <a:cubicBezTo>
                  <a:pt x="1345205" y="77570"/>
                  <a:pt x="1351314" y="79299"/>
                  <a:pt x="1357999" y="79299"/>
                </a:cubicBezTo>
                <a:cubicBezTo>
                  <a:pt x="1369180" y="79299"/>
                  <a:pt x="1377017" y="73306"/>
                  <a:pt x="1377017" y="63624"/>
                </a:cubicBezTo>
                <a:cubicBezTo>
                  <a:pt x="1377017" y="58091"/>
                  <a:pt x="1374021" y="54173"/>
                  <a:pt x="1367451" y="51406"/>
                </a:cubicBezTo>
                <a:lnTo>
                  <a:pt x="1355348" y="46565"/>
                </a:lnTo>
                <a:cubicBezTo>
                  <a:pt x="1351314" y="44952"/>
                  <a:pt x="1349816" y="43108"/>
                  <a:pt x="1349816" y="40111"/>
                </a:cubicBezTo>
                <a:cubicBezTo>
                  <a:pt x="1349816" y="35846"/>
                  <a:pt x="1353619" y="33310"/>
                  <a:pt x="1359152" y="33310"/>
                </a:cubicBezTo>
                <a:cubicBezTo>
                  <a:pt x="1364223" y="33310"/>
                  <a:pt x="1369871" y="35731"/>
                  <a:pt x="1374482" y="39765"/>
                </a:cubicBezTo>
                <a:lnTo>
                  <a:pt x="1374482" y="31005"/>
                </a:lnTo>
                <a:cubicBezTo>
                  <a:pt x="1370563" y="28009"/>
                  <a:pt x="1364915" y="26279"/>
                  <a:pt x="1359037" y="26279"/>
                </a:cubicBezTo>
                <a:cubicBezTo>
                  <a:pt x="1348548" y="26279"/>
                  <a:pt x="1341402" y="31927"/>
                  <a:pt x="1341402" y="40802"/>
                </a:cubicBezTo>
                <a:cubicBezTo>
                  <a:pt x="1341402" y="47372"/>
                  <a:pt x="1344860" y="50945"/>
                  <a:pt x="1351199" y="53711"/>
                </a:cubicBezTo>
                <a:lnTo>
                  <a:pt x="1363186" y="58553"/>
                </a:lnTo>
                <a:cubicBezTo>
                  <a:pt x="1366990" y="60166"/>
                  <a:pt x="1368488" y="62241"/>
                  <a:pt x="1368488" y="65122"/>
                </a:cubicBezTo>
                <a:cubicBezTo>
                  <a:pt x="1368488" y="69848"/>
                  <a:pt x="1364223" y="72384"/>
                  <a:pt x="1358230" y="72384"/>
                </a:cubicBezTo>
                <a:cubicBezTo>
                  <a:pt x="1352236" y="72384"/>
                  <a:pt x="1346243" y="70079"/>
                  <a:pt x="1340710" y="65007"/>
                </a:cubicBezTo>
                <a:moveTo>
                  <a:pt x="1290687" y="49331"/>
                </a:moveTo>
                <a:cubicBezTo>
                  <a:pt x="1291955" y="40572"/>
                  <a:pt x="1297488" y="34117"/>
                  <a:pt x="1306824" y="34117"/>
                </a:cubicBezTo>
                <a:cubicBezTo>
                  <a:pt x="1316160" y="34117"/>
                  <a:pt x="1321462" y="40687"/>
                  <a:pt x="1322153" y="49331"/>
                </a:cubicBezTo>
                <a:lnTo>
                  <a:pt x="1290572" y="49331"/>
                </a:lnTo>
                <a:close/>
                <a:moveTo>
                  <a:pt x="1309129" y="79299"/>
                </a:moveTo>
                <a:cubicBezTo>
                  <a:pt x="1315699" y="79299"/>
                  <a:pt x="1321923" y="77686"/>
                  <a:pt x="1327340" y="73882"/>
                </a:cubicBezTo>
                <a:lnTo>
                  <a:pt x="1327340" y="65814"/>
                </a:lnTo>
                <a:cubicBezTo>
                  <a:pt x="1321923" y="69617"/>
                  <a:pt x="1315584" y="71462"/>
                  <a:pt x="1309129" y="71462"/>
                </a:cubicBezTo>
                <a:cubicBezTo>
                  <a:pt x="1298986" y="71462"/>
                  <a:pt x="1291840" y="65237"/>
                  <a:pt x="1290457" y="56132"/>
                </a:cubicBezTo>
                <a:lnTo>
                  <a:pt x="1330913" y="56132"/>
                </a:lnTo>
                <a:cubicBezTo>
                  <a:pt x="1330913" y="54634"/>
                  <a:pt x="1331144" y="53366"/>
                  <a:pt x="1331144" y="51867"/>
                </a:cubicBezTo>
                <a:cubicBezTo>
                  <a:pt x="1331144" y="37229"/>
                  <a:pt x="1321577" y="26395"/>
                  <a:pt x="1306824" y="26395"/>
                </a:cubicBezTo>
                <a:cubicBezTo>
                  <a:pt x="1291264" y="26395"/>
                  <a:pt x="1281466" y="38036"/>
                  <a:pt x="1281466" y="53366"/>
                </a:cubicBezTo>
                <a:cubicBezTo>
                  <a:pt x="1281466" y="68696"/>
                  <a:pt x="1293108" y="79299"/>
                  <a:pt x="1309014" y="79299"/>
                </a:cubicBezTo>
                <a:moveTo>
                  <a:pt x="1259797" y="78492"/>
                </a:moveTo>
                <a:lnTo>
                  <a:pt x="1268327" y="78492"/>
                </a:lnTo>
                <a:lnTo>
                  <a:pt x="1268327" y="27317"/>
                </a:lnTo>
                <a:lnTo>
                  <a:pt x="1259797" y="27317"/>
                </a:lnTo>
                <a:lnTo>
                  <a:pt x="1259797" y="78492"/>
                </a:lnTo>
                <a:close/>
                <a:moveTo>
                  <a:pt x="1263486" y="17520"/>
                </a:moveTo>
                <a:cubicBezTo>
                  <a:pt x="1264869" y="17520"/>
                  <a:pt x="1266021" y="17059"/>
                  <a:pt x="1267174" y="16252"/>
                </a:cubicBezTo>
                <a:lnTo>
                  <a:pt x="1273283" y="11987"/>
                </a:lnTo>
                <a:lnTo>
                  <a:pt x="1267174" y="7607"/>
                </a:lnTo>
                <a:cubicBezTo>
                  <a:pt x="1266021" y="6800"/>
                  <a:pt x="1264869" y="6455"/>
                  <a:pt x="1263486" y="6455"/>
                </a:cubicBezTo>
                <a:cubicBezTo>
                  <a:pt x="1260489" y="6455"/>
                  <a:pt x="1258068" y="8990"/>
                  <a:pt x="1258068" y="12103"/>
                </a:cubicBezTo>
                <a:cubicBezTo>
                  <a:pt x="1258068" y="15214"/>
                  <a:pt x="1260489" y="17520"/>
                  <a:pt x="1263486" y="17520"/>
                </a:cubicBezTo>
                <a:moveTo>
                  <a:pt x="1249309" y="75726"/>
                </a:moveTo>
                <a:lnTo>
                  <a:pt x="1249309" y="67543"/>
                </a:lnTo>
                <a:cubicBezTo>
                  <a:pt x="1245620" y="70194"/>
                  <a:pt x="1241471" y="71231"/>
                  <a:pt x="1237322" y="71231"/>
                </a:cubicBezTo>
                <a:cubicBezTo>
                  <a:pt x="1231674" y="71231"/>
                  <a:pt x="1227409" y="68465"/>
                  <a:pt x="1227409" y="61319"/>
                </a:cubicBezTo>
                <a:lnTo>
                  <a:pt x="1227409" y="35039"/>
                </a:lnTo>
                <a:lnTo>
                  <a:pt x="1248617" y="35039"/>
                </a:lnTo>
                <a:lnTo>
                  <a:pt x="1248617" y="27317"/>
                </a:lnTo>
                <a:lnTo>
                  <a:pt x="1227409" y="27317"/>
                </a:lnTo>
                <a:lnTo>
                  <a:pt x="1227409" y="11065"/>
                </a:lnTo>
                <a:lnTo>
                  <a:pt x="1218995" y="11065"/>
                </a:lnTo>
                <a:lnTo>
                  <a:pt x="1218995" y="60743"/>
                </a:lnTo>
                <a:cubicBezTo>
                  <a:pt x="1218995" y="74574"/>
                  <a:pt x="1225796" y="79299"/>
                  <a:pt x="1236515" y="79299"/>
                </a:cubicBezTo>
                <a:cubicBezTo>
                  <a:pt x="1240779" y="79299"/>
                  <a:pt x="1245620" y="78262"/>
                  <a:pt x="1249309" y="75726"/>
                </a:cubicBezTo>
                <a:moveTo>
                  <a:pt x="1194329" y="78492"/>
                </a:moveTo>
                <a:lnTo>
                  <a:pt x="1202859" y="78492"/>
                </a:lnTo>
                <a:lnTo>
                  <a:pt x="1202859" y="27317"/>
                </a:lnTo>
                <a:lnTo>
                  <a:pt x="1194329" y="27317"/>
                </a:lnTo>
                <a:lnTo>
                  <a:pt x="1194329" y="78492"/>
                </a:lnTo>
                <a:close/>
                <a:moveTo>
                  <a:pt x="1199170" y="17520"/>
                </a:moveTo>
                <a:cubicBezTo>
                  <a:pt x="1202167" y="17520"/>
                  <a:pt x="1204703" y="15099"/>
                  <a:pt x="1204703" y="12103"/>
                </a:cubicBezTo>
                <a:cubicBezTo>
                  <a:pt x="1204703" y="9106"/>
                  <a:pt x="1202167" y="6455"/>
                  <a:pt x="1199170" y="6455"/>
                </a:cubicBezTo>
                <a:cubicBezTo>
                  <a:pt x="1197787" y="6455"/>
                  <a:pt x="1196635" y="6800"/>
                  <a:pt x="1195482" y="7607"/>
                </a:cubicBezTo>
                <a:lnTo>
                  <a:pt x="1189373" y="11987"/>
                </a:lnTo>
                <a:lnTo>
                  <a:pt x="1195482" y="16252"/>
                </a:lnTo>
                <a:cubicBezTo>
                  <a:pt x="1196635" y="17059"/>
                  <a:pt x="1197787" y="17520"/>
                  <a:pt x="1199170" y="17520"/>
                </a:cubicBezTo>
                <a:moveTo>
                  <a:pt x="1168742" y="78492"/>
                </a:moveTo>
                <a:lnTo>
                  <a:pt x="1177156" y="78492"/>
                </a:lnTo>
                <a:lnTo>
                  <a:pt x="1177156" y="692"/>
                </a:lnTo>
                <a:lnTo>
                  <a:pt x="1168742" y="692"/>
                </a:lnTo>
                <a:lnTo>
                  <a:pt x="1168742" y="78492"/>
                </a:lnTo>
                <a:close/>
                <a:moveTo>
                  <a:pt x="1143154" y="78492"/>
                </a:moveTo>
                <a:lnTo>
                  <a:pt x="1151683" y="78492"/>
                </a:lnTo>
                <a:lnTo>
                  <a:pt x="1151683" y="27317"/>
                </a:lnTo>
                <a:lnTo>
                  <a:pt x="1143154" y="27317"/>
                </a:lnTo>
                <a:lnTo>
                  <a:pt x="1143154" y="78492"/>
                </a:lnTo>
                <a:close/>
                <a:moveTo>
                  <a:pt x="1146727" y="17520"/>
                </a:moveTo>
                <a:cubicBezTo>
                  <a:pt x="1148110" y="17520"/>
                  <a:pt x="1149263" y="17059"/>
                  <a:pt x="1150415" y="16252"/>
                </a:cubicBezTo>
                <a:lnTo>
                  <a:pt x="1156524" y="11987"/>
                </a:lnTo>
                <a:lnTo>
                  <a:pt x="1150415" y="7607"/>
                </a:lnTo>
                <a:cubicBezTo>
                  <a:pt x="1149263" y="6800"/>
                  <a:pt x="1148110" y="6455"/>
                  <a:pt x="1146727" y="6455"/>
                </a:cubicBezTo>
                <a:cubicBezTo>
                  <a:pt x="1143730" y="6455"/>
                  <a:pt x="1141310" y="8990"/>
                  <a:pt x="1141310" y="12103"/>
                </a:cubicBezTo>
                <a:cubicBezTo>
                  <a:pt x="1141310" y="15214"/>
                  <a:pt x="1143730" y="17520"/>
                  <a:pt x="1146727" y="17520"/>
                </a:cubicBezTo>
                <a:moveTo>
                  <a:pt x="1103504" y="71462"/>
                </a:moveTo>
                <a:cubicBezTo>
                  <a:pt x="1093015" y="71462"/>
                  <a:pt x="1085408" y="63739"/>
                  <a:pt x="1085408" y="52905"/>
                </a:cubicBezTo>
                <a:cubicBezTo>
                  <a:pt x="1085408" y="42070"/>
                  <a:pt x="1093015" y="34463"/>
                  <a:pt x="1103504" y="34463"/>
                </a:cubicBezTo>
                <a:cubicBezTo>
                  <a:pt x="1113993" y="34463"/>
                  <a:pt x="1121254" y="42185"/>
                  <a:pt x="1121254" y="52905"/>
                </a:cubicBezTo>
                <a:cubicBezTo>
                  <a:pt x="1121254" y="63624"/>
                  <a:pt x="1113762" y="71462"/>
                  <a:pt x="1103504" y="71462"/>
                </a:cubicBezTo>
                <a:moveTo>
                  <a:pt x="1130014" y="52790"/>
                </a:moveTo>
                <a:cubicBezTo>
                  <a:pt x="1130014" y="37575"/>
                  <a:pt x="1119180" y="26395"/>
                  <a:pt x="1104311" y="26395"/>
                </a:cubicBezTo>
                <a:cubicBezTo>
                  <a:pt x="1096127" y="26395"/>
                  <a:pt x="1089327" y="30429"/>
                  <a:pt x="1085523" y="36999"/>
                </a:cubicBezTo>
                <a:lnTo>
                  <a:pt x="1085523" y="692"/>
                </a:lnTo>
                <a:lnTo>
                  <a:pt x="1077110" y="692"/>
                </a:lnTo>
                <a:lnTo>
                  <a:pt x="1077110" y="78492"/>
                </a:lnTo>
                <a:lnTo>
                  <a:pt x="1085523" y="78492"/>
                </a:lnTo>
                <a:lnTo>
                  <a:pt x="1085523" y="68696"/>
                </a:lnTo>
                <a:cubicBezTo>
                  <a:pt x="1089327" y="75265"/>
                  <a:pt x="1096127" y="79299"/>
                  <a:pt x="1104311" y="79299"/>
                </a:cubicBezTo>
                <a:cubicBezTo>
                  <a:pt x="1119295" y="79299"/>
                  <a:pt x="1130014" y="68234"/>
                  <a:pt x="1130014" y="52790"/>
                </a:cubicBezTo>
                <a:moveTo>
                  <a:pt x="1033426" y="34348"/>
                </a:moveTo>
                <a:cubicBezTo>
                  <a:pt x="1043914" y="34348"/>
                  <a:pt x="1051406" y="42185"/>
                  <a:pt x="1051406" y="53020"/>
                </a:cubicBezTo>
                <a:cubicBezTo>
                  <a:pt x="1051406" y="63854"/>
                  <a:pt x="1043914" y="71346"/>
                  <a:pt x="1033426" y="71346"/>
                </a:cubicBezTo>
                <a:cubicBezTo>
                  <a:pt x="1022937" y="71346"/>
                  <a:pt x="1015676" y="63624"/>
                  <a:pt x="1015676" y="53020"/>
                </a:cubicBezTo>
                <a:cubicBezTo>
                  <a:pt x="1015676" y="42416"/>
                  <a:pt x="1023168" y="34348"/>
                  <a:pt x="1033426" y="34348"/>
                </a:cubicBezTo>
                <a:moveTo>
                  <a:pt x="1051291" y="78492"/>
                </a:moveTo>
                <a:lnTo>
                  <a:pt x="1059820" y="78492"/>
                </a:lnTo>
                <a:lnTo>
                  <a:pt x="1059820" y="27317"/>
                </a:lnTo>
                <a:lnTo>
                  <a:pt x="1051291" y="27317"/>
                </a:lnTo>
                <a:lnTo>
                  <a:pt x="1051291" y="36999"/>
                </a:lnTo>
                <a:cubicBezTo>
                  <a:pt x="1047487" y="30429"/>
                  <a:pt x="1040687" y="26395"/>
                  <a:pt x="1032619" y="26395"/>
                </a:cubicBezTo>
                <a:cubicBezTo>
                  <a:pt x="1017635" y="26395"/>
                  <a:pt x="1006916" y="37690"/>
                  <a:pt x="1006916" y="53135"/>
                </a:cubicBezTo>
                <a:cubicBezTo>
                  <a:pt x="1006916" y="68580"/>
                  <a:pt x="1017635" y="79299"/>
                  <a:pt x="1032619" y="79299"/>
                </a:cubicBezTo>
                <a:cubicBezTo>
                  <a:pt x="1040687" y="79299"/>
                  <a:pt x="1047487" y="75380"/>
                  <a:pt x="1051291" y="68926"/>
                </a:cubicBezTo>
                <a:lnTo>
                  <a:pt x="1051291" y="78492"/>
                </a:lnTo>
                <a:close/>
                <a:moveTo>
                  <a:pt x="983518" y="53942"/>
                </a:moveTo>
                <a:cubicBezTo>
                  <a:pt x="983518" y="41378"/>
                  <a:pt x="992047" y="34578"/>
                  <a:pt x="1002190" y="35846"/>
                </a:cubicBezTo>
                <a:lnTo>
                  <a:pt x="1002190" y="26279"/>
                </a:lnTo>
                <a:cubicBezTo>
                  <a:pt x="994007" y="26279"/>
                  <a:pt x="987322" y="30890"/>
                  <a:pt x="983518" y="38612"/>
                </a:cubicBezTo>
                <a:lnTo>
                  <a:pt x="983518" y="27202"/>
                </a:lnTo>
                <a:lnTo>
                  <a:pt x="975104" y="27202"/>
                </a:lnTo>
                <a:lnTo>
                  <a:pt x="975104" y="78377"/>
                </a:lnTo>
                <a:lnTo>
                  <a:pt x="983518" y="78377"/>
                </a:lnTo>
                <a:lnTo>
                  <a:pt x="983518" y="53942"/>
                </a:lnTo>
                <a:close/>
                <a:moveTo>
                  <a:pt x="921162" y="49331"/>
                </a:moveTo>
                <a:cubicBezTo>
                  <a:pt x="922430" y="40572"/>
                  <a:pt x="927962" y="34117"/>
                  <a:pt x="937298" y="34117"/>
                </a:cubicBezTo>
                <a:cubicBezTo>
                  <a:pt x="946635" y="34117"/>
                  <a:pt x="951937" y="40687"/>
                  <a:pt x="952628" y="49331"/>
                </a:cubicBezTo>
                <a:lnTo>
                  <a:pt x="921047" y="49331"/>
                </a:lnTo>
                <a:close/>
                <a:moveTo>
                  <a:pt x="939604" y="79299"/>
                </a:moveTo>
                <a:cubicBezTo>
                  <a:pt x="946174" y="79299"/>
                  <a:pt x="952398" y="77686"/>
                  <a:pt x="957815" y="73882"/>
                </a:cubicBezTo>
                <a:lnTo>
                  <a:pt x="957815" y="65814"/>
                </a:lnTo>
                <a:cubicBezTo>
                  <a:pt x="952398" y="69617"/>
                  <a:pt x="946058" y="71462"/>
                  <a:pt x="939604" y="71462"/>
                </a:cubicBezTo>
                <a:cubicBezTo>
                  <a:pt x="929461" y="71462"/>
                  <a:pt x="922315" y="65237"/>
                  <a:pt x="920931" y="56132"/>
                </a:cubicBezTo>
                <a:lnTo>
                  <a:pt x="961388" y="56132"/>
                </a:lnTo>
                <a:cubicBezTo>
                  <a:pt x="961388" y="54634"/>
                  <a:pt x="961618" y="53366"/>
                  <a:pt x="961618" y="51867"/>
                </a:cubicBezTo>
                <a:cubicBezTo>
                  <a:pt x="961618" y="37229"/>
                  <a:pt x="952052" y="26395"/>
                  <a:pt x="937298" y="26395"/>
                </a:cubicBezTo>
                <a:cubicBezTo>
                  <a:pt x="921738" y="26395"/>
                  <a:pt x="911941" y="38036"/>
                  <a:pt x="911941" y="53366"/>
                </a:cubicBezTo>
                <a:cubicBezTo>
                  <a:pt x="911941" y="68696"/>
                  <a:pt x="923583" y="79299"/>
                  <a:pt x="939488" y="79299"/>
                </a:cubicBezTo>
                <a:moveTo>
                  <a:pt x="862725" y="52790"/>
                </a:moveTo>
                <a:cubicBezTo>
                  <a:pt x="862725" y="42647"/>
                  <a:pt x="868949" y="34578"/>
                  <a:pt x="878400" y="34578"/>
                </a:cubicBezTo>
                <a:cubicBezTo>
                  <a:pt x="887275" y="34578"/>
                  <a:pt x="891655" y="39880"/>
                  <a:pt x="891655" y="49793"/>
                </a:cubicBezTo>
                <a:lnTo>
                  <a:pt x="891655" y="78377"/>
                </a:lnTo>
                <a:lnTo>
                  <a:pt x="900185" y="78377"/>
                </a:lnTo>
                <a:lnTo>
                  <a:pt x="900185" y="48294"/>
                </a:lnTo>
                <a:cubicBezTo>
                  <a:pt x="900185" y="35615"/>
                  <a:pt x="893500" y="26279"/>
                  <a:pt x="880475" y="26279"/>
                </a:cubicBezTo>
                <a:cubicBezTo>
                  <a:pt x="872637" y="26279"/>
                  <a:pt x="866413" y="30429"/>
                  <a:pt x="862725" y="36768"/>
                </a:cubicBezTo>
                <a:lnTo>
                  <a:pt x="862725" y="27202"/>
                </a:lnTo>
                <a:lnTo>
                  <a:pt x="854311" y="27202"/>
                </a:lnTo>
                <a:lnTo>
                  <a:pt x="854311" y="78377"/>
                </a:lnTo>
                <a:lnTo>
                  <a:pt x="862725" y="78377"/>
                </a:lnTo>
                <a:lnTo>
                  <a:pt x="862725" y="52790"/>
                </a:lnTo>
                <a:close/>
                <a:moveTo>
                  <a:pt x="828723" y="78492"/>
                </a:moveTo>
                <a:lnTo>
                  <a:pt x="837137" y="78492"/>
                </a:lnTo>
                <a:lnTo>
                  <a:pt x="837137" y="692"/>
                </a:lnTo>
                <a:lnTo>
                  <a:pt x="828723" y="692"/>
                </a:lnTo>
                <a:lnTo>
                  <a:pt x="828723" y="78492"/>
                </a:lnTo>
                <a:close/>
                <a:moveTo>
                  <a:pt x="804518" y="56824"/>
                </a:moveTo>
                <a:cubicBezTo>
                  <a:pt x="804518" y="66621"/>
                  <a:pt x="798755" y="71462"/>
                  <a:pt x="790457" y="71462"/>
                </a:cubicBezTo>
                <a:cubicBezTo>
                  <a:pt x="782158" y="71462"/>
                  <a:pt x="776280" y="66621"/>
                  <a:pt x="776280" y="56824"/>
                </a:cubicBezTo>
                <a:lnTo>
                  <a:pt x="776280" y="27317"/>
                </a:lnTo>
                <a:lnTo>
                  <a:pt x="767866" y="27317"/>
                </a:lnTo>
                <a:lnTo>
                  <a:pt x="767866" y="55901"/>
                </a:lnTo>
                <a:cubicBezTo>
                  <a:pt x="767866" y="70424"/>
                  <a:pt x="776625" y="79299"/>
                  <a:pt x="790457" y="79299"/>
                </a:cubicBezTo>
                <a:cubicBezTo>
                  <a:pt x="804288" y="79299"/>
                  <a:pt x="812932" y="70424"/>
                  <a:pt x="812932" y="55901"/>
                </a:cubicBezTo>
                <a:lnTo>
                  <a:pt x="812932" y="27317"/>
                </a:lnTo>
                <a:lnTo>
                  <a:pt x="804518" y="27317"/>
                </a:lnTo>
                <a:lnTo>
                  <a:pt x="804518" y="56824"/>
                </a:lnTo>
                <a:close/>
                <a:moveTo>
                  <a:pt x="760028" y="27317"/>
                </a:moveTo>
                <a:lnTo>
                  <a:pt x="751038" y="27317"/>
                </a:lnTo>
                <a:lnTo>
                  <a:pt x="734555" y="62471"/>
                </a:lnTo>
                <a:lnTo>
                  <a:pt x="717842" y="27317"/>
                </a:lnTo>
                <a:lnTo>
                  <a:pt x="707930" y="27317"/>
                </a:lnTo>
                <a:lnTo>
                  <a:pt x="734094" y="80222"/>
                </a:lnTo>
                <a:lnTo>
                  <a:pt x="760028" y="27317"/>
                </a:lnTo>
                <a:close/>
                <a:moveTo>
                  <a:pt x="648340" y="34348"/>
                </a:moveTo>
                <a:cubicBezTo>
                  <a:pt x="658829" y="34348"/>
                  <a:pt x="666321" y="42185"/>
                  <a:pt x="666321" y="53020"/>
                </a:cubicBezTo>
                <a:cubicBezTo>
                  <a:pt x="666321" y="63854"/>
                  <a:pt x="658829" y="71346"/>
                  <a:pt x="648340" y="71346"/>
                </a:cubicBezTo>
                <a:cubicBezTo>
                  <a:pt x="637852" y="71346"/>
                  <a:pt x="630590" y="63624"/>
                  <a:pt x="630590" y="53020"/>
                </a:cubicBezTo>
                <a:cubicBezTo>
                  <a:pt x="630590" y="42416"/>
                  <a:pt x="638082" y="34348"/>
                  <a:pt x="648340" y="34348"/>
                </a:cubicBezTo>
                <a:moveTo>
                  <a:pt x="666321" y="78492"/>
                </a:moveTo>
                <a:lnTo>
                  <a:pt x="674850" y="78492"/>
                </a:lnTo>
                <a:lnTo>
                  <a:pt x="674850" y="692"/>
                </a:lnTo>
                <a:lnTo>
                  <a:pt x="666321" y="692"/>
                </a:lnTo>
                <a:lnTo>
                  <a:pt x="666321" y="37114"/>
                </a:lnTo>
                <a:cubicBezTo>
                  <a:pt x="662517" y="30429"/>
                  <a:pt x="655832" y="26395"/>
                  <a:pt x="647649" y="26395"/>
                </a:cubicBezTo>
                <a:cubicBezTo>
                  <a:pt x="632550" y="26395"/>
                  <a:pt x="621946" y="37690"/>
                  <a:pt x="621946" y="53135"/>
                </a:cubicBezTo>
                <a:cubicBezTo>
                  <a:pt x="621946" y="68580"/>
                  <a:pt x="632665" y="79299"/>
                  <a:pt x="647649" y="79299"/>
                </a:cubicBezTo>
                <a:cubicBezTo>
                  <a:pt x="655832" y="79299"/>
                  <a:pt x="662517" y="75265"/>
                  <a:pt x="666321" y="68811"/>
                </a:cubicBezTo>
                <a:lnTo>
                  <a:pt x="666321" y="78492"/>
                </a:lnTo>
                <a:close/>
                <a:moveTo>
                  <a:pt x="572614" y="52790"/>
                </a:moveTo>
                <a:cubicBezTo>
                  <a:pt x="572614" y="42647"/>
                  <a:pt x="578838" y="34578"/>
                  <a:pt x="588290" y="34578"/>
                </a:cubicBezTo>
                <a:cubicBezTo>
                  <a:pt x="597165" y="34578"/>
                  <a:pt x="601545" y="39880"/>
                  <a:pt x="601545" y="49793"/>
                </a:cubicBezTo>
                <a:lnTo>
                  <a:pt x="601545" y="78377"/>
                </a:lnTo>
                <a:lnTo>
                  <a:pt x="610074" y="78377"/>
                </a:lnTo>
                <a:lnTo>
                  <a:pt x="610074" y="48294"/>
                </a:lnTo>
                <a:cubicBezTo>
                  <a:pt x="610074" y="35615"/>
                  <a:pt x="603389" y="26279"/>
                  <a:pt x="590364" y="26279"/>
                </a:cubicBezTo>
                <a:cubicBezTo>
                  <a:pt x="582527" y="26279"/>
                  <a:pt x="576303" y="30429"/>
                  <a:pt x="572614" y="36768"/>
                </a:cubicBezTo>
                <a:lnTo>
                  <a:pt x="572614" y="27202"/>
                </a:lnTo>
                <a:lnTo>
                  <a:pt x="564200" y="27202"/>
                </a:lnTo>
                <a:lnTo>
                  <a:pt x="564200" y="78377"/>
                </a:lnTo>
                <a:lnTo>
                  <a:pt x="572614" y="78377"/>
                </a:lnTo>
                <a:lnTo>
                  <a:pt x="572614" y="52790"/>
                </a:lnTo>
                <a:close/>
                <a:moveTo>
                  <a:pt x="547026" y="27317"/>
                </a:moveTo>
                <a:lnTo>
                  <a:pt x="538497" y="27317"/>
                </a:lnTo>
                <a:lnTo>
                  <a:pt x="538497" y="78492"/>
                </a:lnTo>
                <a:lnTo>
                  <a:pt x="547026" y="78492"/>
                </a:lnTo>
                <a:lnTo>
                  <a:pt x="547026" y="27317"/>
                </a:lnTo>
                <a:close/>
                <a:moveTo>
                  <a:pt x="542531" y="17520"/>
                </a:moveTo>
                <a:cubicBezTo>
                  <a:pt x="543914" y="17520"/>
                  <a:pt x="545067" y="17059"/>
                  <a:pt x="546104" y="16252"/>
                </a:cubicBezTo>
                <a:lnTo>
                  <a:pt x="552213" y="11987"/>
                </a:lnTo>
                <a:lnTo>
                  <a:pt x="546104" y="7607"/>
                </a:lnTo>
                <a:cubicBezTo>
                  <a:pt x="544952" y="6800"/>
                  <a:pt x="543799" y="6455"/>
                  <a:pt x="542531" y="6455"/>
                </a:cubicBezTo>
                <a:cubicBezTo>
                  <a:pt x="539535" y="6455"/>
                  <a:pt x="537114" y="8990"/>
                  <a:pt x="537114" y="12103"/>
                </a:cubicBezTo>
                <a:cubicBezTo>
                  <a:pt x="537114" y="15214"/>
                  <a:pt x="539535" y="17520"/>
                  <a:pt x="542531" y="17520"/>
                </a:cubicBezTo>
                <a:moveTo>
                  <a:pt x="511872" y="78492"/>
                </a:moveTo>
                <a:lnTo>
                  <a:pt x="511872" y="35155"/>
                </a:lnTo>
                <a:lnTo>
                  <a:pt x="529046" y="35155"/>
                </a:lnTo>
                <a:lnTo>
                  <a:pt x="529046" y="27432"/>
                </a:lnTo>
                <a:lnTo>
                  <a:pt x="511872" y="27432"/>
                </a:lnTo>
                <a:lnTo>
                  <a:pt x="511872" y="18557"/>
                </a:lnTo>
                <a:cubicBezTo>
                  <a:pt x="511872" y="12218"/>
                  <a:pt x="515906" y="7953"/>
                  <a:pt x="522361" y="7953"/>
                </a:cubicBezTo>
                <a:cubicBezTo>
                  <a:pt x="525127" y="7953"/>
                  <a:pt x="527663" y="8414"/>
                  <a:pt x="530314" y="10028"/>
                </a:cubicBezTo>
                <a:lnTo>
                  <a:pt x="530314" y="1729"/>
                </a:lnTo>
                <a:cubicBezTo>
                  <a:pt x="527547" y="231"/>
                  <a:pt x="524551" y="0"/>
                  <a:pt x="521554" y="0"/>
                </a:cubicBezTo>
                <a:cubicBezTo>
                  <a:pt x="510258" y="0"/>
                  <a:pt x="503343" y="7723"/>
                  <a:pt x="503343" y="18788"/>
                </a:cubicBezTo>
                <a:lnTo>
                  <a:pt x="503343" y="78608"/>
                </a:lnTo>
                <a:lnTo>
                  <a:pt x="511757" y="78608"/>
                </a:lnTo>
                <a:close/>
                <a:moveTo>
                  <a:pt x="435915" y="34348"/>
                </a:moveTo>
                <a:cubicBezTo>
                  <a:pt x="446404" y="34348"/>
                  <a:pt x="453896" y="42185"/>
                  <a:pt x="453896" y="53020"/>
                </a:cubicBezTo>
                <a:cubicBezTo>
                  <a:pt x="453896" y="63854"/>
                  <a:pt x="446404" y="71346"/>
                  <a:pt x="435915" y="71346"/>
                </a:cubicBezTo>
                <a:cubicBezTo>
                  <a:pt x="425427" y="71346"/>
                  <a:pt x="418165" y="63624"/>
                  <a:pt x="418165" y="53020"/>
                </a:cubicBezTo>
                <a:cubicBezTo>
                  <a:pt x="418165" y="42416"/>
                  <a:pt x="425657" y="34348"/>
                  <a:pt x="435915" y="34348"/>
                </a:cubicBezTo>
                <a:moveTo>
                  <a:pt x="453781" y="78492"/>
                </a:moveTo>
                <a:lnTo>
                  <a:pt x="462310" y="78492"/>
                </a:lnTo>
                <a:lnTo>
                  <a:pt x="462310" y="692"/>
                </a:lnTo>
                <a:lnTo>
                  <a:pt x="453781" y="692"/>
                </a:lnTo>
                <a:lnTo>
                  <a:pt x="453781" y="37114"/>
                </a:lnTo>
                <a:cubicBezTo>
                  <a:pt x="449977" y="30429"/>
                  <a:pt x="443292" y="26395"/>
                  <a:pt x="435108" y="26395"/>
                </a:cubicBezTo>
                <a:cubicBezTo>
                  <a:pt x="420009" y="26395"/>
                  <a:pt x="409405" y="37690"/>
                  <a:pt x="409405" y="53135"/>
                </a:cubicBezTo>
                <a:cubicBezTo>
                  <a:pt x="409405" y="68580"/>
                  <a:pt x="420125" y="79299"/>
                  <a:pt x="435108" y="79299"/>
                </a:cubicBezTo>
                <a:cubicBezTo>
                  <a:pt x="443292" y="79299"/>
                  <a:pt x="449977" y="75265"/>
                  <a:pt x="453781" y="68811"/>
                </a:cubicBezTo>
                <a:lnTo>
                  <a:pt x="453781" y="78492"/>
                </a:lnTo>
                <a:close/>
                <a:moveTo>
                  <a:pt x="360189" y="52790"/>
                </a:moveTo>
                <a:cubicBezTo>
                  <a:pt x="360189" y="42647"/>
                  <a:pt x="366413" y="34578"/>
                  <a:pt x="375865" y="34578"/>
                </a:cubicBezTo>
                <a:cubicBezTo>
                  <a:pt x="384740" y="34578"/>
                  <a:pt x="389120" y="39880"/>
                  <a:pt x="389120" y="49793"/>
                </a:cubicBezTo>
                <a:lnTo>
                  <a:pt x="389120" y="78377"/>
                </a:lnTo>
                <a:lnTo>
                  <a:pt x="397649" y="78377"/>
                </a:lnTo>
                <a:lnTo>
                  <a:pt x="397649" y="48294"/>
                </a:lnTo>
                <a:cubicBezTo>
                  <a:pt x="397649" y="35615"/>
                  <a:pt x="390964" y="26279"/>
                  <a:pt x="377939" y="26279"/>
                </a:cubicBezTo>
                <a:cubicBezTo>
                  <a:pt x="370102" y="26279"/>
                  <a:pt x="363877" y="30429"/>
                  <a:pt x="360189" y="36768"/>
                </a:cubicBezTo>
                <a:lnTo>
                  <a:pt x="360189" y="27202"/>
                </a:lnTo>
                <a:lnTo>
                  <a:pt x="351775" y="27202"/>
                </a:lnTo>
                <a:lnTo>
                  <a:pt x="351775" y="78377"/>
                </a:lnTo>
                <a:lnTo>
                  <a:pt x="360189" y="78377"/>
                </a:lnTo>
                <a:lnTo>
                  <a:pt x="360189" y="52790"/>
                </a:lnTo>
                <a:close/>
                <a:moveTo>
                  <a:pt x="308091" y="34348"/>
                </a:moveTo>
                <a:cubicBezTo>
                  <a:pt x="318580" y="34348"/>
                  <a:pt x="326072" y="42185"/>
                  <a:pt x="326072" y="53020"/>
                </a:cubicBezTo>
                <a:cubicBezTo>
                  <a:pt x="326072" y="63854"/>
                  <a:pt x="318580" y="71346"/>
                  <a:pt x="308091" y="71346"/>
                </a:cubicBezTo>
                <a:cubicBezTo>
                  <a:pt x="297603" y="71346"/>
                  <a:pt x="290341" y="63624"/>
                  <a:pt x="290341" y="53020"/>
                </a:cubicBezTo>
                <a:cubicBezTo>
                  <a:pt x="290341" y="42416"/>
                  <a:pt x="297833" y="34348"/>
                  <a:pt x="308091" y="34348"/>
                </a:cubicBezTo>
                <a:moveTo>
                  <a:pt x="326072" y="78492"/>
                </a:moveTo>
                <a:lnTo>
                  <a:pt x="334601" y="78492"/>
                </a:lnTo>
                <a:lnTo>
                  <a:pt x="334601" y="27317"/>
                </a:lnTo>
                <a:lnTo>
                  <a:pt x="326072" y="27317"/>
                </a:lnTo>
                <a:lnTo>
                  <a:pt x="326072" y="36999"/>
                </a:lnTo>
                <a:cubicBezTo>
                  <a:pt x="322268" y="30429"/>
                  <a:pt x="315468" y="26395"/>
                  <a:pt x="307400" y="26395"/>
                </a:cubicBezTo>
                <a:cubicBezTo>
                  <a:pt x="292416" y="26395"/>
                  <a:pt x="281697" y="37690"/>
                  <a:pt x="281697" y="53135"/>
                </a:cubicBezTo>
                <a:cubicBezTo>
                  <a:pt x="281697" y="68580"/>
                  <a:pt x="292416" y="79299"/>
                  <a:pt x="307400" y="79299"/>
                </a:cubicBezTo>
                <a:cubicBezTo>
                  <a:pt x="315468" y="79299"/>
                  <a:pt x="322268" y="75380"/>
                  <a:pt x="326072" y="68926"/>
                </a:cubicBezTo>
                <a:lnTo>
                  <a:pt x="326072" y="78492"/>
                </a:lnTo>
                <a:close/>
                <a:moveTo>
                  <a:pt x="252421" y="27317"/>
                </a:moveTo>
                <a:lnTo>
                  <a:pt x="243545" y="27317"/>
                </a:lnTo>
                <a:lnTo>
                  <a:pt x="227409" y="60743"/>
                </a:lnTo>
                <a:lnTo>
                  <a:pt x="210696" y="27317"/>
                </a:lnTo>
                <a:lnTo>
                  <a:pt x="200784" y="27317"/>
                </a:lnTo>
                <a:lnTo>
                  <a:pt x="222914" y="70309"/>
                </a:lnTo>
                <a:lnTo>
                  <a:pt x="206547" y="104426"/>
                </a:lnTo>
                <a:lnTo>
                  <a:pt x="215422" y="104426"/>
                </a:lnTo>
                <a:lnTo>
                  <a:pt x="252536" y="27317"/>
                </a:lnTo>
                <a:close/>
                <a:moveTo>
                  <a:pt x="175888" y="53942"/>
                </a:moveTo>
                <a:cubicBezTo>
                  <a:pt x="175888" y="41378"/>
                  <a:pt x="184417" y="34578"/>
                  <a:pt x="194560" y="35846"/>
                </a:cubicBezTo>
                <a:lnTo>
                  <a:pt x="194560" y="26279"/>
                </a:lnTo>
                <a:cubicBezTo>
                  <a:pt x="186376" y="26279"/>
                  <a:pt x="179691" y="30890"/>
                  <a:pt x="175888" y="38612"/>
                </a:cubicBezTo>
                <a:lnTo>
                  <a:pt x="175888" y="27202"/>
                </a:lnTo>
                <a:lnTo>
                  <a:pt x="167474" y="27202"/>
                </a:lnTo>
                <a:lnTo>
                  <a:pt x="167474" y="78377"/>
                </a:lnTo>
                <a:lnTo>
                  <a:pt x="175888" y="78377"/>
                </a:lnTo>
                <a:lnTo>
                  <a:pt x="175888" y="53942"/>
                </a:lnTo>
                <a:close/>
                <a:moveTo>
                  <a:pt x="156870" y="75726"/>
                </a:moveTo>
                <a:lnTo>
                  <a:pt x="156870" y="67543"/>
                </a:lnTo>
                <a:cubicBezTo>
                  <a:pt x="153181" y="70194"/>
                  <a:pt x="149032" y="71231"/>
                  <a:pt x="144998" y="71231"/>
                </a:cubicBezTo>
                <a:cubicBezTo>
                  <a:pt x="139235" y="71231"/>
                  <a:pt x="135085" y="68465"/>
                  <a:pt x="135085" y="61319"/>
                </a:cubicBezTo>
                <a:lnTo>
                  <a:pt x="135085" y="35039"/>
                </a:lnTo>
                <a:lnTo>
                  <a:pt x="156293" y="35039"/>
                </a:lnTo>
                <a:lnTo>
                  <a:pt x="156293" y="27317"/>
                </a:lnTo>
                <a:lnTo>
                  <a:pt x="135085" y="27317"/>
                </a:lnTo>
                <a:lnTo>
                  <a:pt x="135085" y="11065"/>
                </a:lnTo>
                <a:lnTo>
                  <a:pt x="126671" y="11065"/>
                </a:lnTo>
                <a:lnTo>
                  <a:pt x="126671" y="60743"/>
                </a:lnTo>
                <a:cubicBezTo>
                  <a:pt x="126671" y="74574"/>
                  <a:pt x="133472" y="79299"/>
                  <a:pt x="144191" y="79299"/>
                </a:cubicBezTo>
                <a:cubicBezTo>
                  <a:pt x="148456" y="79299"/>
                  <a:pt x="153297" y="78262"/>
                  <a:pt x="156985" y="75726"/>
                </a:cubicBezTo>
                <a:moveTo>
                  <a:pt x="81489" y="52790"/>
                </a:moveTo>
                <a:cubicBezTo>
                  <a:pt x="81489" y="63624"/>
                  <a:pt x="74113" y="71346"/>
                  <a:pt x="63739" y="71346"/>
                </a:cubicBezTo>
                <a:cubicBezTo>
                  <a:pt x="53366" y="71346"/>
                  <a:pt x="45643" y="63624"/>
                  <a:pt x="45643" y="52790"/>
                </a:cubicBezTo>
                <a:cubicBezTo>
                  <a:pt x="45643" y="41955"/>
                  <a:pt x="53135" y="34348"/>
                  <a:pt x="63739" y="34348"/>
                </a:cubicBezTo>
                <a:cubicBezTo>
                  <a:pt x="74343" y="34348"/>
                  <a:pt x="81489" y="42070"/>
                  <a:pt x="81489" y="52790"/>
                </a:cubicBezTo>
                <a:moveTo>
                  <a:pt x="63854" y="79299"/>
                </a:moveTo>
                <a:cubicBezTo>
                  <a:pt x="79184" y="79299"/>
                  <a:pt x="90249" y="68234"/>
                  <a:pt x="90249" y="52790"/>
                </a:cubicBezTo>
                <a:cubicBezTo>
                  <a:pt x="90249" y="37345"/>
                  <a:pt x="79299" y="26395"/>
                  <a:pt x="63854" y="26395"/>
                </a:cubicBezTo>
                <a:cubicBezTo>
                  <a:pt x="48409" y="26395"/>
                  <a:pt x="36999" y="37460"/>
                  <a:pt x="36999" y="52790"/>
                </a:cubicBezTo>
                <a:cubicBezTo>
                  <a:pt x="36999" y="68119"/>
                  <a:pt x="48294" y="79299"/>
                  <a:pt x="63854" y="79299"/>
                </a:cubicBezTo>
                <a:moveTo>
                  <a:pt x="30314" y="75726"/>
                </a:moveTo>
                <a:lnTo>
                  <a:pt x="30314" y="67543"/>
                </a:lnTo>
                <a:cubicBezTo>
                  <a:pt x="26625" y="70194"/>
                  <a:pt x="22476" y="71231"/>
                  <a:pt x="18326" y="71231"/>
                </a:cubicBezTo>
                <a:cubicBezTo>
                  <a:pt x="12679" y="71231"/>
                  <a:pt x="8414" y="68465"/>
                  <a:pt x="8414" y="61319"/>
                </a:cubicBezTo>
                <a:lnTo>
                  <a:pt x="8414" y="35039"/>
                </a:lnTo>
                <a:lnTo>
                  <a:pt x="29622" y="35039"/>
                </a:lnTo>
                <a:lnTo>
                  <a:pt x="29622" y="27317"/>
                </a:lnTo>
                <a:lnTo>
                  <a:pt x="8414" y="27317"/>
                </a:lnTo>
                <a:lnTo>
                  <a:pt x="8414" y="11065"/>
                </a:lnTo>
                <a:lnTo>
                  <a:pt x="0" y="11065"/>
                </a:lnTo>
                <a:lnTo>
                  <a:pt x="0" y="60743"/>
                </a:lnTo>
                <a:cubicBezTo>
                  <a:pt x="0" y="74574"/>
                  <a:pt x="6685" y="79299"/>
                  <a:pt x="17520" y="79299"/>
                </a:cubicBezTo>
                <a:cubicBezTo>
                  <a:pt x="21784" y="79299"/>
                  <a:pt x="26625" y="78262"/>
                  <a:pt x="30314" y="75726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7" name="Freeform: Shape 2046">
            <a:extLst>
              <a:ext uri="{FF2B5EF4-FFF2-40B4-BE49-F238E27FC236}">
                <a16:creationId xmlns:a16="http://schemas.microsoft.com/office/drawing/2014/main" id="{9072E20E-B732-8C4A-F169-53938DDA68BF}"/>
              </a:ext>
            </a:extLst>
          </p:cNvPr>
          <p:cNvSpPr/>
          <p:nvPr/>
        </p:nvSpPr>
        <p:spPr>
          <a:xfrm>
            <a:off x="438220" y="6412027"/>
            <a:ext cx="1473029" cy="80336"/>
          </a:xfrm>
          <a:custGeom>
            <a:avLst/>
            <a:gdLst>
              <a:gd name="connsiteX0" fmla="*/ 1462656 w 1473029"/>
              <a:gd name="connsiteY0" fmla="*/ 78608 h 80336"/>
              <a:gd name="connsiteX1" fmla="*/ 1473029 w 1473029"/>
              <a:gd name="connsiteY1" fmla="*/ 78608 h 80336"/>
              <a:gd name="connsiteX2" fmla="*/ 1450438 w 1473029"/>
              <a:gd name="connsiteY2" fmla="*/ 47603 h 80336"/>
              <a:gd name="connsiteX3" fmla="*/ 1470148 w 1473029"/>
              <a:gd name="connsiteY3" fmla="*/ 27432 h 80336"/>
              <a:gd name="connsiteX4" fmla="*/ 1460120 w 1473029"/>
              <a:gd name="connsiteY4" fmla="*/ 27432 h 80336"/>
              <a:gd name="connsiteX5" fmla="*/ 1436722 w 1473029"/>
              <a:gd name="connsiteY5" fmla="*/ 51291 h 80336"/>
              <a:gd name="connsiteX6" fmla="*/ 1436722 w 1473029"/>
              <a:gd name="connsiteY6" fmla="*/ 807 h 80336"/>
              <a:gd name="connsiteX7" fmla="*/ 1428308 w 1473029"/>
              <a:gd name="connsiteY7" fmla="*/ 807 h 80336"/>
              <a:gd name="connsiteX8" fmla="*/ 1428308 w 1473029"/>
              <a:gd name="connsiteY8" fmla="*/ 78608 h 80336"/>
              <a:gd name="connsiteX9" fmla="*/ 1436722 w 1473029"/>
              <a:gd name="connsiteY9" fmla="*/ 78608 h 80336"/>
              <a:gd name="connsiteX10" fmla="*/ 1436722 w 1473029"/>
              <a:gd name="connsiteY10" fmla="*/ 62010 h 80336"/>
              <a:gd name="connsiteX11" fmla="*/ 1444675 w 1473029"/>
              <a:gd name="connsiteY11" fmla="*/ 53827 h 80336"/>
              <a:gd name="connsiteX12" fmla="*/ 1462771 w 1473029"/>
              <a:gd name="connsiteY12" fmla="*/ 78608 h 80336"/>
              <a:gd name="connsiteX13" fmla="*/ 1379784 w 1473029"/>
              <a:gd name="connsiteY13" fmla="*/ 52905 h 80336"/>
              <a:gd name="connsiteX14" fmla="*/ 1398340 w 1473029"/>
              <a:gd name="connsiteY14" fmla="*/ 34463 h 80336"/>
              <a:gd name="connsiteX15" fmla="*/ 1414246 w 1473029"/>
              <a:gd name="connsiteY15" fmla="*/ 41033 h 80336"/>
              <a:gd name="connsiteX16" fmla="*/ 1414246 w 1473029"/>
              <a:gd name="connsiteY16" fmla="*/ 31697 h 80336"/>
              <a:gd name="connsiteX17" fmla="*/ 1397879 w 1473029"/>
              <a:gd name="connsiteY17" fmla="*/ 26510 h 80336"/>
              <a:gd name="connsiteX18" fmla="*/ 1371139 w 1473029"/>
              <a:gd name="connsiteY18" fmla="*/ 52905 h 80336"/>
              <a:gd name="connsiteX19" fmla="*/ 1397764 w 1473029"/>
              <a:gd name="connsiteY19" fmla="*/ 79299 h 80336"/>
              <a:gd name="connsiteX20" fmla="*/ 1414823 w 1473029"/>
              <a:gd name="connsiteY20" fmla="*/ 74574 h 80336"/>
              <a:gd name="connsiteX21" fmla="*/ 1414823 w 1473029"/>
              <a:gd name="connsiteY21" fmla="*/ 65929 h 80336"/>
              <a:gd name="connsiteX22" fmla="*/ 1398571 w 1473029"/>
              <a:gd name="connsiteY22" fmla="*/ 71462 h 80336"/>
              <a:gd name="connsiteX23" fmla="*/ 1379899 w 1473029"/>
              <a:gd name="connsiteY23" fmla="*/ 52905 h 80336"/>
              <a:gd name="connsiteX24" fmla="*/ 1352928 w 1473029"/>
              <a:gd name="connsiteY24" fmla="*/ 52905 h 80336"/>
              <a:gd name="connsiteX25" fmla="*/ 1335178 w 1473029"/>
              <a:gd name="connsiteY25" fmla="*/ 71462 h 80336"/>
              <a:gd name="connsiteX26" fmla="*/ 1317082 w 1473029"/>
              <a:gd name="connsiteY26" fmla="*/ 52905 h 80336"/>
              <a:gd name="connsiteX27" fmla="*/ 1335178 w 1473029"/>
              <a:gd name="connsiteY27" fmla="*/ 34463 h 80336"/>
              <a:gd name="connsiteX28" fmla="*/ 1352928 w 1473029"/>
              <a:gd name="connsiteY28" fmla="*/ 52905 h 80336"/>
              <a:gd name="connsiteX29" fmla="*/ 1335293 w 1473029"/>
              <a:gd name="connsiteY29" fmla="*/ 79415 h 80336"/>
              <a:gd name="connsiteX30" fmla="*/ 1361688 w 1473029"/>
              <a:gd name="connsiteY30" fmla="*/ 52905 h 80336"/>
              <a:gd name="connsiteX31" fmla="*/ 1335293 w 1473029"/>
              <a:gd name="connsiteY31" fmla="*/ 26510 h 80336"/>
              <a:gd name="connsiteX32" fmla="*/ 1308437 w 1473029"/>
              <a:gd name="connsiteY32" fmla="*/ 52905 h 80336"/>
              <a:gd name="connsiteX33" fmla="*/ 1335293 w 1473029"/>
              <a:gd name="connsiteY33" fmla="*/ 79415 h 80336"/>
              <a:gd name="connsiteX34" fmla="*/ 1286768 w 1473029"/>
              <a:gd name="connsiteY34" fmla="*/ 78608 h 80336"/>
              <a:gd name="connsiteX35" fmla="*/ 1295182 w 1473029"/>
              <a:gd name="connsiteY35" fmla="*/ 78608 h 80336"/>
              <a:gd name="connsiteX36" fmla="*/ 1295182 w 1473029"/>
              <a:gd name="connsiteY36" fmla="*/ 807 h 80336"/>
              <a:gd name="connsiteX37" fmla="*/ 1286768 w 1473029"/>
              <a:gd name="connsiteY37" fmla="*/ 807 h 80336"/>
              <a:gd name="connsiteX38" fmla="*/ 1286768 w 1473029"/>
              <a:gd name="connsiteY38" fmla="*/ 78608 h 80336"/>
              <a:gd name="connsiteX39" fmla="*/ 1238359 w 1473029"/>
              <a:gd name="connsiteY39" fmla="*/ 52905 h 80336"/>
              <a:gd name="connsiteX40" fmla="*/ 1256916 w 1473029"/>
              <a:gd name="connsiteY40" fmla="*/ 34463 h 80336"/>
              <a:gd name="connsiteX41" fmla="*/ 1272822 w 1473029"/>
              <a:gd name="connsiteY41" fmla="*/ 41033 h 80336"/>
              <a:gd name="connsiteX42" fmla="*/ 1272822 w 1473029"/>
              <a:gd name="connsiteY42" fmla="*/ 31697 h 80336"/>
              <a:gd name="connsiteX43" fmla="*/ 1256455 w 1473029"/>
              <a:gd name="connsiteY43" fmla="*/ 26510 h 80336"/>
              <a:gd name="connsiteX44" fmla="*/ 1229714 w 1473029"/>
              <a:gd name="connsiteY44" fmla="*/ 52905 h 80336"/>
              <a:gd name="connsiteX45" fmla="*/ 1256340 w 1473029"/>
              <a:gd name="connsiteY45" fmla="*/ 79299 h 80336"/>
              <a:gd name="connsiteX46" fmla="*/ 1273398 w 1473029"/>
              <a:gd name="connsiteY46" fmla="*/ 74574 h 80336"/>
              <a:gd name="connsiteX47" fmla="*/ 1273398 w 1473029"/>
              <a:gd name="connsiteY47" fmla="*/ 65929 h 80336"/>
              <a:gd name="connsiteX48" fmla="*/ 1257146 w 1473029"/>
              <a:gd name="connsiteY48" fmla="*/ 71462 h 80336"/>
              <a:gd name="connsiteX49" fmla="*/ 1238474 w 1473029"/>
              <a:gd name="connsiteY49" fmla="*/ 52905 h 80336"/>
              <a:gd name="connsiteX50" fmla="*/ 1155717 w 1473029"/>
              <a:gd name="connsiteY50" fmla="*/ 49447 h 80336"/>
              <a:gd name="connsiteX51" fmla="*/ 1171854 w 1473029"/>
              <a:gd name="connsiteY51" fmla="*/ 34232 h 80336"/>
              <a:gd name="connsiteX52" fmla="*/ 1187183 w 1473029"/>
              <a:gd name="connsiteY52" fmla="*/ 49447 h 80336"/>
              <a:gd name="connsiteX53" fmla="*/ 1155602 w 1473029"/>
              <a:gd name="connsiteY53" fmla="*/ 49447 h 80336"/>
              <a:gd name="connsiteX54" fmla="*/ 1174274 w 1473029"/>
              <a:gd name="connsiteY54" fmla="*/ 79415 h 80336"/>
              <a:gd name="connsiteX55" fmla="*/ 1192485 w 1473029"/>
              <a:gd name="connsiteY55" fmla="*/ 73997 h 80336"/>
              <a:gd name="connsiteX56" fmla="*/ 1192485 w 1473029"/>
              <a:gd name="connsiteY56" fmla="*/ 65929 h 80336"/>
              <a:gd name="connsiteX57" fmla="*/ 1174274 w 1473029"/>
              <a:gd name="connsiteY57" fmla="*/ 71577 h 80336"/>
              <a:gd name="connsiteX58" fmla="*/ 1155602 w 1473029"/>
              <a:gd name="connsiteY58" fmla="*/ 56247 h 80336"/>
              <a:gd name="connsiteX59" fmla="*/ 1196058 w 1473029"/>
              <a:gd name="connsiteY59" fmla="*/ 56247 h 80336"/>
              <a:gd name="connsiteX60" fmla="*/ 1196289 w 1473029"/>
              <a:gd name="connsiteY60" fmla="*/ 51983 h 80336"/>
              <a:gd name="connsiteX61" fmla="*/ 1171969 w 1473029"/>
              <a:gd name="connsiteY61" fmla="*/ 26510 h 80336"/>
              <a:gd name="connsiteX62" fmla="*/ 1146612 w 1473029"/>
              <a:gd name="connsiteY62" fmla="*/ 53481 h 80336"/>
              <a:gd name="connsiteX63" fmla="*/ 1174159 w 1473029"/>
              <a:gd name="connsiteY63" fmla="*/ 79415 h 80336"/>
              <a:gd name="connsiteX64" fmla="*/ 1097395 w 1473029"/>
              <a:gd name="connsiteY64" fmla="*/ 52905 h 80336"/>
              <a:gd name="connsiteX65" fmla="*/ 1113071 w 1473029"/>
              <a:gd name="connsiteY65" fmla="*/ 34694 h 80336"/>
              <a:gd name="connsiteX66" fmla="*/ 1126326 w 1473029"/>
              <a:gd name="connsiteY66" fmla="*/ 49908 h 80336"/>
              <a:gd name="connsiteX67" fmla="*/ 1126326 w 1473029"/>
              <a:gd name="connsiteY67" fmla="*/ 78492 h 80336"/>
              <a:gd name="connsiteX68" fmla="*/ 1134855 w 1473029"/>
              <a:gd name="connsiteY68" fmla="*/ 78492 h 80336"/>
              <a:gd name="connsiteX69" fmla="*/ 1134855 w 1473029"/>
              <a:gd name="connsiteY69" fmla="*/ 48410 h 80336"/>
              <a:gd name="connsiteX70" fmla="*/ 1115145 w 1473029"/>
              <a:gd name="connsiteY70" fmla="*/ 26395 h 80336"/>
              <a:gd name="connsiteX71" fmla="*/ 1097395 w 1473029"/>
              <a:gd name="connsiteY71" fmla="*/ 36884 h 80336"/>
              <a:gd name="connsiteX72" fmla="*/ 1097395 w 1473029"/>
              <a:gd name="connsiteY72" fmla="*/ 692 h 80336"/>
              <a:gd name="connsiteX73" fmla="*/ 1088981 w 1473029"/>
              <a:gd name="connsiteY73" fmla="*/ 692 h 80336"/>
              <a:gd name="connsiteX74" fmla="*/ 1088981 w 1473029"/>
              <a:gd name="connsiteY74" fmla="*/ 78492 h 80336"/>
              <a:gd name="connsiteX75" fmla="*/ 1097395 w 1473029"/>
              <a:gd name="connsiteY75" fmla="*/ 78492 h 80336"/>
              <a:gd name="connsiteX76" fmla="*/ 1097395 w 1473029"/>
              <a:gd name="connsiteY76" fmla="*/ 52905 h 80336"/>
              <a:gd name="connsiteX77" fmla="*/ 1078377 w 1473029"/>
              <a:gd name="connsiteY77" fmla="*/ 75842 h 80336"/>
              <a:gd name="connsiteX78" fmla="*/ 1078377 w 1473029"/>
              <a:gd name="connsiteY78" fmla="*/ 67658 h 80336"/>
              <a:gd name="connsiteX79" fmla="*/ 1066390 w 1473029"/>
              <a:gd name="connsiteY79" fmla="*/ 71346 h 80336"/>
              <a:gd name="connsiteX80" fmla="*/ 1056478 w 1473029"/>
              <a:gd name="connsiteY80" fmla="*/ 61434 h 80336"/>
              <a:gd name="connsiteX81" fmla="*/ 1056478 w 1473029"/>
              <a:gd name="connsiteY81" fmla="*/ 35155 h 80336"/>
              <a:gd name="connsiteX82" fmla="*/ 1077686 w 1473029"/>
              <a:gd name="connsiteY82" fmla="*/ 35155 h 80336"/>
              <a:gd name="connsiteX83" fmla="*/ 1077686 w 1473029"/>
              <a:gd name="connsiteY83" fmla="*/ 27432 h 80336"/>
              <a:gd name="connsiteX84" fmla="*/ 1056478 w 1473029"/>
              <a:gd name="connsiteY84" fmla="*/ 27432 h 80336"/>
              <a:gd name="connsiteX85" fmla="*/ 1056478 w 1473029"/>
              <a:gd name="connsiteY85" fmla="*/ 11180 h 80336"/>
              <a:gd name="connsiteX86" fmla="*/ 1048064 w 1473029"/>
              <a:gd name="connsiteY86" fmla="*/ 11180 h 80336"/>
              <a:gd name="connsiteX87" fmla="*/ 1048064 w 1473029"/>
              <a:gd name="connsiteY87" fmla="*/ 60858 h 80336"/>
              <a:gd name="connsiteX88" fmla="*/ 1065583 w 1473029"/>
              <a:gd name="connsiteY88" fmla="*/ 79415 h 80336"/>
              <a:gd name="connsiteX89" fmla="*/ 1078377 w 1473029"/>
              <a:gd name="connsiteY89" fmla="*/ 75842 h 80336"/>
              <a:gd name="connsiteX90" fmla="*/ 981443 w 1473029"/>
              <a:gd name="connsiteY90" fmla="*/ 34463 h 80336"/>
              <a:gd name="connsiteX91" fmla="*/ 999424 w 1473029"/>
              <a:gd name="connsiteY91" fmla="*/ 53135 h 80336"/>
              <a:gd name="connsiteX92" fmla="*/ 981443 w 1473029"/>
              <a:gd name="connsiteY92" fmla="*/ 71462 h 80336"/>
              <a:gd name="connsiteX93" fmla="*/ 963693 w 1473029"/>
              <a:gd name="connsiteY93" fmla="*/ 53135 h 80336"/>
              <a:gd name="connsiteX94" fmla="*/ 981443 w 1473029"/>
              <a:gd name="connsiteY94" fmla="*/ 34463 h 80336"/>
              <a:gd name="connsiteX95" fmla="*/ 999309 w 1473029"/>
              <a:gd name="connsiteY95" fmla="*/ 78608 h 80336"/>
              <a:gd name="connsiteX96" fmla="*/ 1007838 w 1473029"/>
              <a:gd name="connsiteY96" fmla="*/ 78608 h 80336"/>
              <a:gd name="connsiteX97" fmla="*/ 1007838 w 1473029"/>
              <a:gd name="connsiteY97" fmla="*/ 807 h 80336"/>
              <a:gd name="connsiteX98" fmla="*/ 999309 w 1473029"/>
              <a:gd name="connsiteY98" fmla="*/ 807 h 80336"/>
              <a:gd name="connsiteX99" fmla="*/ 999309 w 1473029"/>
              <a:gd name="connsiteY99" fmla="*/ 37229 h 80336"/>
              <a:gd name="connsiteX100" fmla="*/ 980636 w 1473029"/>
              <a:gd name="connsiteY100" fmla="*/ 26510 h 80336"/>
              <a:gd name="connsiteX101" fmla="*/ 954933 w 1473029"/>
              <a:gd name="connsiteY101" fmla="*/ 53250 h 80336"/>
              <a:gd name="connsiteX102" fmla="*/ 980636 w 1473029"/>
              <a:gd name="connsiteY102" fmla="*/ 79415 h 80336"/>
              <a:gd name="connsiteX103" fmla="*/ 999309 w 1473029"/>
              <a:gd name="connsiteY103" fmla="*/ 68926 h 80336"/>
              <a:gd name="connsiteX104" fmla="*/ 999309 w 1473029"/>
              <a:gd name="connsiteY104" fmla="*/ 78608 h 80336"/>
              <a:gd name="connsiteX105" fmla="*/ 905717 w 1473029"/>
              <a:gd name="connsiteY105" fmla="*/ 52905 h 80336"/>
              <a:gd name="connsiteX106" fmla="*/ 921392 w 1473029"/>
              <a:gd name="connsiteY106" fmla="*/ 34694 h 80336"/>
              <a:gd name="connsiteX107" fmla="*/ 934647 w 1473029"/>
              <a:gd name="connsiteY107" fmla="*/ 49908 h 80336"/>
              <a:gd name="connsiteX108" fmla="*/ 934647 w 1473029"/>
              <a:gd name="connsiteY108" fmla="*/ 78492 h 80336"/>
              <a:gd name="connsiteX109" fmla="*/ 943177 w 1473029"/>
              <a:gd name="connsiteY109" fmla="*/ 78492 h 80336"/>
              <a:gd name="connsiteX110" fmla="*/ 943177 w 1473029"/>
              <a:gd name="connsiteY110" fmla="*/ 48410 h 80336"/>
              <a:gd name="connsiteX111" fmla="*/ 923467 w 1473029"/>
              <a:gd name="connsiteY111" fmla="*/ 26395 h 80336"/>
              <a:gd name="connsiteX112" fmla="*/ 905717 w 1473029"/>
              <a:gd name="connsiteY112" fmla="*/ 36884 h 80336"/>
              <a:gd name="connsiteX113" fmla="*/ 905717 w 1473029"/>
              <a:gd name="connsiteY113" fmla="*/ 27317 h 80336"/>
              <a:gd name="connsiteX114" fmla="*/ 897303 w 1473029"/>
              <a:gd name="connsiteY114" fmla="*/ 27317 h 80336"/>
              <a:gd name="connsiteX115" fmla="*/ 897303 w 1473029"/>
              <a:gd name="connsiteY115" fmla="*/ 78492 h 80336"/>
              <a:gd name="connsiteX116" fmla="*/ 905717 w 1473029"/>
              <a:gd name="connsiteY116" fmla="*/ 78492 h 80336"/>
              <a:gd name="connsiteX117" fmla="*/ 905717 w 1473029"/>
              <a:gd name="connsiteY117" fmla="*/ 52905 h 80336"/>
              <a:gd name="connsiteX118" fmla="*/ 873098 w 1473029"/>
              <a:gd name="connsiteY118" fmla="*/ 56939 h 80336"/>
              <a:gd name="connsiteX119" fmla="*/ 859037 w 1473029"/>
              <a:gd name="connsiteY119" fmla="*/ 71577 h 80336"/>
              <a:gd name="connsiteX120" fmla="*/ 844860 w 1473029"/>
              <a:gd name="connsiteY120" fmla="*/ 56939 h 80336"/>
              <a:gd name="connsiteX121" fmla="*/ 844860 w 1473029"/>
              <a:gd name="connsiteY121" fmla="*/ 27432 h 80336"/>
              <a:gd name="connsiteX122" fmla="*/ 836445 w 1473029"/>
              <a:gd name="connsiteY122" fmla="*/ 27432 h 80336"/>
              <a:gd name="connsiteX123" fmla="*/ 836445 w 1473029"/>
              <a:gd name="connsiteY123" fmla="*/ 56017 h 80336"/>
              <a:gd name="connsiteX124" fmla="*/ 859037 w 1473029"/>
              <a:gd name="connsiteY124" fmla="*/ 79299 h 80336"/>
              <a:gd name="connsiteX125" fmla="*/ 881512 w 1473029"/>
              <a:gd name="connsiteY125" fmla="*/ 56017 h 80336"/>
              <a:gd name="connsiteX126" fmla="*/ 881512 w 1473029"/>
              <a:gd name="connsiteY126" fmla="*/ 27432 h 80336"/>
              <a:gd name="connsiteX127" fmla="*/ 873098 w 1473029"/>
              <a:gd name="connsiteY127" fmla="*/ 27432 h 80336"/>
              <a:gd name="connsiteX128" fmla="*/ 873098 w 1473029"/>
              <a:gd name="connsiteY128" fmla="*/ 56939 h 80336"/>
              <a:gd name="connsiteX129" fmla="*/ 816275 w 1473029"/>
              <a:gd name="connsiteY129" fmla="*/ 52905 h 80336"/>
              <a:gd name="connsiteX130" fmla="*/ 798525 w 1473029"/>
              <a:gd name="connsiteY130" fmla="*/ 71462 h 80336"/>
              <a:gd name="connsiteX131" fmla="*/ 780429 w 1473029"/>
              <a:gd name="connsiteY131" fmla="*/ 52905 h 80336"/>
              <a:gd name="connsiteX132" fmla="*/ 798525 w 1473029"/>
              <a:gd name="connsiteY132" fmla="*/ 34463 h 80336"/>
              <a:gd name="connsiteX133" fmla="*/ 816275 w 1473029"/>
              <a:gd name="connsiteY133" fmla="*/ 52905 h 80336"/>
              <a:gd name="connsiteX134" fmla="*/ 798640 w 1473029"/>
              <a:gd name="connsiteY134" fmla="*/ 79415 h 80336"/>
              <a:gd name="connsiteX135" fmla="*/ 825035 w 1473029"/>
              <a:gd name="connsiteY135" fmla="*/ 52905 h 80336"/>
              <a:gd name="connsiteX136" fmla="*/ 798640 w 1473029"/>
              <a:gd name="connsiteY136" fmla="*/ 26510 h 80336"/>
              <a:gd name="connsiteX137" fmla="*/ 771784 w 1473029"/>
              <a:gd name="connsiteY137" fmla="*/ 52905 h 80336"/>
              <a:gd name="connsiteX138" fmla="*/ 798640 w 1473029"/>
              <a:gd name="connsiteY138" fmla="*/ 79415 h 80336"/>
              <a:gd name="connsiteX139" fmla="*/ 748271 w 1473029"/>
              <a:gd name="connsiteY139" fmla="*/ 54057 h 80336"/>
              <a:gd name="connsiteX140" fmla="*/ 766943 w 1473029"/>
              <a:gd name="connsiteY140" fmla="*/ 35961 h 80336"/>
              <a:gd name="connsiteX141" fmla="*/ 766943 w 1473029"/>
              <a:gd name="connsiteY141" fmla="*/ 26395 h 80336"/>
              <a:gd name="connsiteX142" fmla="*/ 748271 w 1473029"/>
              <a:gd name="connsiteY142" fmla="*/ 38728 h 80336"/>
              <a:gd name="connsiteX143" fmla="*/ 748271 w 1473029"/>
              <a:gd name="connsiteY143" fmla="*/ 27317 h 80336"/>
              <a:gd name="connsiteX144" fmla="*/ 739857 w 1473029"/>
              <a:gd name="connsiteY144" fmla="*/ 27317 h 80336"/>
              <a:gd name="connsiteX145" fmla="*/ 739857 w 1473029"/>
              <a:gd name="connsiteY145" fmla="*/ 78492 h 80336"/>
              <a:gd name="connsiteX146" fmla="*/ 748271 w 1473029"/>
              <a:gd name="connsiteY146" fmla="*/ 78492 h 80336"/>
              <a:gd name="connsiteX147" fmla="*/ 748271 w 1473029"/>
              <a:gd name="connsiteY147" fmla="*/ 54057 h 80336"/>
              <a:gd name="connsiteX148" fmla="*/ 696404 w 1473029"/>
              <a:gd name="connsiteY148" fmla="*/ 78608 h 80336"/>
              <a:gd name="connsiteX149" fmla="*/ 706777 w 1473029"/>
              <a:gd name="connsiteY149" fmla="*/ 78608 h 80336"/>
              <a:gd name="connsiteX150" fmla="*/ 684186 w 1473029"/>
              <a:gd name="connsiteY150" fmla="*/ 47603 h 80336"/>
              <a:gd name="connsiteX151" fmla="*/ 703896 w 1473029"/>
              <a:gd name="connsiteY151" fmla="*/ 27432 h 80336"/>
              <a:gd name="connsiteX152" fmla="*/ 693868 w 1473029"/>
              <a:gd name="connsiteY152" fmla="*/ 27432 h 80336"/>
              <a:gd name="connsiteX153" fmla="*/ 670470 w 1473029"/>
              <a:gd name="connsiteY153" fmla="*/ 51291 h 80336"/>
              <a:gd name="connsiteX154" fmla="*/ 670470 w 1473029"/>
              <a:gd name="connsiteY154" fmla="*/ 807 h 80336"/>
              <a:gd name="connsiteX155" fmla="*/ 662056 w 1473029"/>
              <a:gd name="connsiteY155" fmla="*/ 807 h 80336"/>
              <a:gd name="connsiteX156" fmla="*/ 662056 w 1473029"/>
              <a:gd name="connsiteY156" fmla="*/ 78608 h 80336"/>
              <a:gd name="connsiteX157" fmla="*/ 670470 w 1473029"/>
              <a:gd name="connsiteY157" fmla="*/ 78608 h 80336"/>
              <a:gd name="connsiteX158" fmla="*/ 670470 w 1473029"/>
              <a:gd name="connsiteY158" fmla="*/ 62010 h 80336"/>
              <a:gd name="connsiteX159" fmla="*/ 678423 w 1473029"/>
              <a:gd name="connsiteY159" fmla="*/ 53827 h 80336"/>
              <a:gd name="connsiteX160" fmla="*/ 696519 w 1473029"/>
              <a:gd name="connsiteY160" fmla="*/ 78608 h 80336"/>
              <a:gd name="connsiteX161" fmla="*/ 634163 w 1473029"/>
              <a:gd name="connsiteY161" fmla="*/ 54057 h 80336"/>
              <a:gd name="connsiteX162" fmla="*/ 652836 w 1473029"/>
              <a:gd name="connsiteY162" fmla="*/ 35961 h 80336"/>
              <a:gd name="connsiteX163" fmla="*/ 652836 w 1473029"/>
              <a:gd name="connsiteY163" fmla="*/ 26395 h 80336"/>
              <a:gd name="connsiteX164" fmla="*/ 634163 w 1473029"/>
              <a:gd name="connsiteY164" fmla="*/ 38728 h 80336"/>
              <a:gd name="connsiteX165" fmla="*/ 634163 w 1473029"/>
              <a:gd name="connsiteY165" fmla="*/ 27317 h 80336"/>
              <a:gd name="connsiteX166" fmla="*/ 625749 w 1473029"/>
              <a:gd name="connsiteY166" fmla="*/ 27317 h 80336"/>
              <a:gd name="connsiteX167" fmla="*/ 625749 w 1473029"/>
              <a:gd name="connsiteY167" fmla="*/ 78492 h 80336"/>
              <a:gd name="connsiteX168" fmla="*/ 634163 w 1473029"/>
              <a:gd name="connsiteY168" fmla="*/ 78492 h 80336"/>
              <a:gd name="connsiteX169" fmla="*/ 634163 w 1473029"/>
              <a:gd name="connsiteY169" fmla="*/ 54057 h 80336"/>
              <a:gd name="connsiteX170" fmla="*/ 603735 w 1473029"/>
              <a:gd name="connsiteY170" fmla="*/ 52905 h 80336"/>
              <a:gd name="connsiteX171" fmla="*/ 585984 w 1473029"/>
              <a:gd name="connsiteY171" fmla="*/ 71462 h 80336"/>
              <a:gd name="connsiteX172" fmla="*/ 567889 w 1473029"/>
              <a:gd name="connsiteY172" fmla="*/ 52905 h 80336"/>
              <a:gd name="connsiteX173" fmla="*/ 585984 w 1473029"/>
              <a:gd name="connsiteY173" fmla="*/ 34463 h 80336"/>
              <a:gd name="connsiteX174" fmla="*/ 603735 w 1473029"/>
              <a:gd name="connsiteY174" fmla="*/ 52905 h 80336"/>
              <a:gd name="connsiteX175" fmla="*/ 586100 w 1473029"/>
              <a:gd name="connsiteY175" fmla="*/ 79415 h 80336"/>
              <a:gd name="connsiteX176" fmla="*/ 612494 w 1473029"/>
              <a:gd name="connsiteY176" fmla="*/ 52905 h 80336"/>
              <a:gd name="connsiteX177" fmla="*/ 586100 w 1473029"/>
              <a:gd name="connsiteY177" fmla="*/ 26510 h 80336"/>
              <a:gd name="connsiteX178" fmla="*/ 559244 w 1473029"/>
              <a:gd name="connsiteY178" fmla="*/ 52905 h 80336"/>
              <a:gd name="connsiteX179" fmla="*/ 586100 w 1473029"/>
              <a:gd name="connsiteY179" fmla="*/ 79415 h 80336"/>
              <a:gd name="connsiteX180" fmla="*/ 555325 w 1473029"/>
              <a:gd name="connsiteY180" fmla="*/ 27432 h 80336"/>
              <a:gd name="connsiteX181" fmla="*/ 546450 w 1473029"/>
              <a:gd name="connsiteY181" fmla="*/ 27432 h 80336"/>
              <a:gd name="connsiteX182" fmla="*/ 532158 w 1473029"/>
              <a:gd name="connsiteY182" fmla="*/ 61780 h 80336"/>
              <a:gd name="connsiteX183" fmla="*/ 514753 w 1473029"/>
              <a:gd name="connsiteY183" fmla="*/ 25703 h 80336"/>
              <a:gd name="connsiteX184" fmla="*/ 497234 w 1473029"/>
              <a:gd name="connsiteY184" fmla="*/ 61895 h 80336"/>
              <a:gd name="connsiteX185" fmla="*/ 482942 w 1473029"/>
              <a:gd name="connsiteY185" fmla="*/ 27432 h 80336"/>
              <a:gd name="connsiteX186" fmla="*/ 473260 w 1473029"/>
              <a:gd name="connsiteY186" fmla="*/ 27432 h 80336"/>
              <a:gd name="connsiteX187" fmla="*/ 496312 w 1473029"/>
              <a:gd name="connsiteY187" fmla="*/ 80337 h 80336"/>
              <a:gd name="connsiteX188" fmla="*/ 514869 w 1473029"/>
              <a:gd name="connsiteY188" fmla="*/ 42416 h 80336"/>
              <a:gd name="connsiteX189" fmla="*/ 533080 w 1473029"/>
              <a:gd name="connsiteY189" fmla="*/ 80337 h 80336"/>
              <a:gd name="connsiteX190" fmla="*/ 555440 w 1473029"/>
              <a:gd name="connsiteY190" fmla="*/ 27432 h 80336"/>
              <a:gd name="connsiteX191" fmla="*/ 407792 w 1473029"/>
              <a:gd name="connsiteY191" fmla="*/ 65237 h 80336"/>
              <a:gd name="connsiteX192" fmla="*/ 407792 w 1473029"/>
              <a:gd name="connsiteY192" fmla="*/ 74343 h 80336"/>
              <a:gd name="connsiteX193" fmla="*/ 425081 w 1473029"/>
              <a:gd name="connsiteY193" fmla="*/ 79415 h 80336"/>
              <a:gd name="connsiteX194" fmla="*/ 444099 w 1473029"/>
              <a:gd name="connsiteY194" fmla="*/ 63739 h 80336"/>
              <a:gd name="connsiteX195" fmla="*/ 434532 w 1473029"/>
              <a:gd name="connsiteY195" fmla="*/ 51521 h 80336"/>
              <a:gd name="connsiteX196" fmla="*/ 422430 w 1473029"/>
              <a:gd name="connsiteY196" fmla="*/ 46681 h 80336"/>
              <a:gd name="connsiteX197" fmla="*/ 416897 w 1473029"/>
              <a:gd name="connsiteY197" fmla="*/ 40226 h 80336"/>
              <a:gd name="connsiteX198" fmla="*/ 426233 w 1473029"/>
              <a:gd name="connsiteY198" fmla="*/ 33425 h 80336"/>
              <a:gd name="connsiteX199" fmla="*/ 441563 w 1473029"/>
              <a:gd name="connsiteY199" fmla="*/ 39880 h 80336"/>
              <a:gd name="connsiteX200" fmla="*/ 441563 w 1473029"/>
              <a:gd name="connsiteY200" fmla="*/ 31120 h 80336"/>
              <a:gd name="connsiteX201" fmla="*/ 426118 w 1473029"/>
              <a:gd name="connsiteY201" fmla="*/ 26510 h 80336"/>
              <a:gd name="connsiteX202" fmla="*/ 408483 w 1473029"/>
              <a:gd name="connsiteY202" fmla="*/ 41033 h 80336"/>
              <a:gd name="connsiteX203" fmla="*/ 418280 w 1473029"/>
              <a:gd name="connsiteY203" fmla="*/ 53942 h 80336"/>
              <a:gd name="connsiteX204" fmla="*/ 430267 w 1473029"/>
              <a:gd name="connsiteY204" fmla="*/ 58783 h 80336"/>
              <a:gd name="connsiteX205" fmla="*/ 435569 w 1473029"/>
              <a:gd name="connsiteY205" fmla="*/ 65353 h 80336"/>
              <a:gd name="connsiteX206" fmla="*/ 425311 w 1473029"/>
              <a:gd name="connsiteY206" fmla="*/ 72614 h 80336"/>
              <a:gd name="connsiteX207" fmla="*/ 407792 w 1473029"/>
              <a:gd name="connsiteY207" fmla="*/ 65237 h 80336"/>
              <a:gd name="connsiteX208" fmla="*/ 386007 w 1473029"/>
              <a:gd name="connsiteY208" fmla="*/ 78608 h 80336"/>
              <a:gd name="connsiteX209" fmla="*/ 394421 w 1473029"/>
              <a:gd name="connsiteY209" fmla="*/ 78608 h 80336"/>
              <a:gd name="connsiteX210" fmla="*/ 394421 w 1473029"/>
              <a:gd name="connsiteY210" fmla="*/ 807 h 80336"/>
              <a:gd name="connsiteX211" fmla="*/ 386007 w 1473029"/>
              <a:gd name="connsiteY211" fmla="*/ 807 h 80336"/>
              <a:gd name="connsiteX212" fmla="*/ 386007 w 1473029"/>
              <a:gd name="connsiteY212" fmla="*/ 78608 h 80336"/>
              <a:gd name="connsiteX213" fmla="*/ 342439 w 1473029"/>
              <a:gd name="connsiteY213" fmla="*/ 34463 h 80336"/>
              <a:gd name="connsiteX214" fmla="*/ 360420 w 1473029"/>
              <a:gd name="connsiteY214" fmla="*/ 53135 h 80336"/>
              <a:gd name="connsiteX215" fmla="*/ 342439 w 1473029"/>
              <a:gd name="connsiteY215" fmla="*/ 71462 h 80336"/>
              <a:gd name="connsiteX216" fmla="*/ 324689 w 1473029"/>
              <a:gd name="connsiteY216" fmla="*/ 53135 h 80336"/>
              <a:gd name="connsiteX217" fmla="*/ 342439 w 1473029"/>
              <a:gd name="connsiteY217" fmla="*/ 34463 h 80336"/>
              <a:gd name="connsiteX218" fmla="*/ 360304 w 1473029"/>
              <a:gd name="connsiteY218" fmla="*/ 78608 h 80336"/>
              <a:gd name="connsiteX219" fmla="*/ 368834 w 1473029"/>
              <a:gd name="connsiteY219" fmla="*/ 78608 h 80336"/>
              <a:gd name="connsiteX220" fmla="*/ 368834 w 1473029"/>
              <a:gd name="connsiteY220" fmla="*/ 27432 h 80336"/>
              <a:gd name="connsiteX221" fmla="*/ 360304 w 1473029"/>
              <a:gd name="connsiteY221" fmla="*/ 27432 h 80336"/>
              <a:gd name="connsiteX222" fmla="*/ 360304 w 1473029"/>
              <a:gd name="connsiteY222" fmla="*/ 37114 h 80336"/>
              <a:gd name="connsiteX223" fmla="*/ 341632 w 1473029"/>
              <a:gd name="connsiteY223" fmla="*/ 26510 h 80336"/>
              <a:gd name="connsiteX224" fmla="*/ 315929 w 1473029"/>
              <a:gd name="connsiteY224" fmla="*/ 53250 h 80336"/>
              <a:gd name="connsiteX225" fmla="*/ 341632 w 1473029"/>
              <a:gd name="connsiteY225" fmla="*/ 79415 h 80336"/>
              <a:gd name="connsiteX226" fmla="*/ 360304 w 1473029"/>
              <a:gd name="connsiteY226" fmla="*/ 69041 h 80336"/>
              <a:gd name="connsiteX227" fmla="*/ 360304 w 1473029"/>
              <a:gd name="connsiteY227" fmla="*/ 78608 h 80336"/>
              <a:gd name="connsiteX228" fmla="*/ 266713 w 1473029"/>
              <a:gd name="connsiteY228" fmla="*/ 52905 h 80336"/>
              <a:gd name="connsiteX229" fmla="*/ 282388 w 1473029"/>
              <a:gd name="connsiteY229" fmla="*/ 34694 h 80336"/>
              <a:gd name="connsiteX230" fmla="*/ 295643 w 1473029"/>
              <a:gd name="connsiteY230" fmla="*/ 49908 h 80336"/>
              <a:gd name="connsiteX231" fmla="*/ 295643 w 1473029"/>
              <a:gd name="connsiteY231" fmla="*/ 78492 h 80336"/>
              <a:gd name="connsiteX232" fmla="*/ 304173 w 1473029"/>
              <a:gd name="connsiteY232" fmla="*/ 78492 h 80336"/>
              <a:gd name="connsiteX233" fmla="*/ 304173 w 1473029"/>
              <a:gd name="connsiteY233" fmla="*/ 48410 h 80336"/>
              <a:gd name="connsiteX234" fmla="*/ 284463 w 1473029"/>
              <a:gd name="connsiteY234" fmla="*/ 26395 h 80336"/>
              <a:gd name="connsiteX235" fmla="*/ 266713 w 1473029"/>
              <a:gd name="connsiteY235" fmla="*/ 36884 h 80336"/>
              <a:gd name="connsiteX236" fmla="*/ 266713 w 1473029"/>
              <a:gd name="connsiteY236" fmla="*/ 27317 h 80336"/>
              <a:gd name="connsiteX237" fmla="*/ 258299 w 1473029"/>
              <a:gd name="connsiteY237" fmla="*/ 27317 h 80336"/>
              <a:gd name="connsiteX238" fmla="*/ 258299 w 1473029"/>
              <a:gd name="connsiteY238" fmla="*/ 78492 h 80336"/>
              <a:gd name="connsiteX239" fmla="*/ 266713 w 1473029"/>
              <a:gd name="connsiteY239" fmla="*/ 78492 h 80336"/>
              <a:gd name="connsiteX240" fmla="*/ 266713 w 1473029"/>
              <a:gd name="connsiteY240" fmla="*/ 52905 h 80336"/>
              <a:gd name="connsiteX241" fmla="*/ 232596 w 1473029"/>
              <a:gd name="connsiteY241" fmla="*/ 78608 h 80336"/>
              <a:gd name="connsiteX242" fmla="*/ 241125 w 1473029"/>
              <a:gd name="connsiteY242" fmla="*/ 78608 h 80336"/>
              <a:gd name="connsiteX243" fmla="*/ 241125 w 1473029"/>
              <a:gd name="connsiteY243" fmla="*/ 27432 h 80336"/>
              <a:gd name="connsiteX244" fmla="*/ 232596 w 1473029"/>
              <a:gd name="connsiteY244" fmla="*/ 27432 h 80336"/>
              <a:gd name="connsiteX245" fmla="*/ 232596 w 1473029"/>
              <a:gd name="connsiteY245" fmla="*/ 78608 h 80336"/>
              <a:gd name="connsiteX246" fmla="*/ 237552 w 1473029"/>
              <a:gd name="connsiteY246" fmla="*/ 17635 h 80336"/>
              <a:gd name="connsiteX247" fmla="*/ 243084 w 1473029"/>
              <a:gd name="connsiteY247" fmla="*/ 12218 h 80336"/>
              <a:gd name="connsiteX248" fmla="*/ 237552 w 1473029"/>
              <a:gd name="connsiteY248" fmla="*/ 6570 h 80336"/>
              <a:gd name="connsiteX249" fmla="*/ 233864 w 1473029"/>
              <a:gd name="connsiteY249" fmla="*/ 7723 h 80336"/>
              <a:gd name="connsiteX250" fmla="*/ 227755 w 1473029"/>
              <a:gd name="connsiteY250" fmla="*/ 12103 h 80336"/>
              <a:gd name="connsiteX251" fmla="*/ 233864 w 1473029"/>
              <a:gd name="connsiteY251" fmla="*/ 16367 h 80336"/>
              <a:gd name="connsiteX252" fmla="*/ 237552 w 1473029"/>
              <a:gd name="connsiteY252" fmla="*/ 17635 h 80336"/>
              <a:gd name="connsiteX253" fmla="*/ 146842 w 1473029"/>
              <a:gd name="connsiteY253" fmla="*/ 52905 h 80336"/>
              <a:gd name="connsiteX254" fmla="*/ 161134 w 1473029"/>
              <a:gd name="connsiteY254" fmla="*/ 34694 h 80336"/>
              <a:gd name="connsiteX255" fmla="*/ 173237 w 1473029"/>
              <a:gd name="connsiteY255" fmla="*/ 49908 h 80336"/>
              <a:gd name="connsiteX256" fmla="*/ 173237 w 1473029"/>
              <a:gd name="connsiteY256" fmla="*/ 78492 h 80336"/>
              <a:gd name="connsiteX257" fmla="*/ 181651 w 1473029"/>
              <a:gd name="connsiteY257" fmla="*/ 78492 h 80336"/>
              <a:gd name="connsiteX258" fmla="*/ 181651 w 1473029"/>
              <a:gd name="connsiteY258" fmla="*/ 52098 h 80336"/>
              <a:gd name="connsiteX259" fmla="*/ 195943 w 1473029"/>
              <a:gd name="connsiteY259" fmla="*/ 34578 h 80336"/>
              <a:gd name="connsiteX260" fmla="*/ 208045 w 1473029"/>
              <a:gd name="connsiteY260" fmla="*/ 49793 h 80336"/>
              <a:gd name="connsiteX261" fmla="*/ 208045 w 1473029"/>
              <a:gd name="connsiteY261" fmla="*/ 78377 h 80336"/>
              <a:gd name="connsiteX262" fmla="*/ 216459 w 1473029"/>
              <a:gd name="connsiteY262" fmla="*/ 78377 h 80336"/>
              <a:gd name="connsiteX263" fmla="*/ 216459 w 1473029"/>
              <a:gd name="connsiteY263" fmla="*/ 48294 h 80336"/>
              <a:gd name="connsiteX264" fmla="*/ 197557 w 1473029"/>
              <a:gd name="connsiteY264" fmla="*/ 26279 h 80336"/>
              <a:gd name="connsiteX265" fmla="*/ 179345 w 1473029"/>
              <a:gd name="connsiteY265" fmla="*/ 37460 h 80336"/>
              <a:gd name="connsiteX266" fmla="*/ 163439 w 1473029"/>
              <a:gd name="connsiteY266" fmla="*/ 26279 h 80336"/>
              <a:gd name="connsiteX267" fmla="*/ 146611 w 1473029"/>
              <a:gd name="connsiteY267" fmla="*/ 36422 h 80336"/>
              <a:gd name="connsiteX268" fmla="*/ 146611 w 1473029"/>
              <a:gd name="connsiteY268" fmla="*/ 27202 h 80336"/>
              <a:gd name="connsiteX269" fmla="*/ 138197 w 1473029"/>
              <a:gd name="connsiteY269" fmla="*/ 27202 h 80336"/>
              <a:gd name="connsiteX270" fmla="*/ 138197 w 1473029"/>
              <a:gd name="connsiteY270" fmla="*/ 78377 h 80336"/>
              <a:gd name="connsiteX271" fmla="*/ 146611 w 1473029"/>
              <a:gd name="connsiteY271" fmla="*/ 78377 h 80336"/>
              <a:gd name="connsiteX272" fmla="*/ 146611 w 1473029"/>
              <a:gd name="connsiteY272" fmla="*/ 52790 h 80336"/>
              <a:gd name="connsiteX273" fmla="*/ 112840 w 1473029"/>
              <a:gd name="connsiteY273" fmla="*/ 78608 h 80336"/>
              <a:gd name="connsiteX274" fmla="*/ 121369 w 1473029"/>
              <a:gd name="connsiteY274" fmla="*/ 78608 h 80336"/>
              <a:gd name="connsiteX275" fmla="*/ 121369 w 1473029"/>
              <a:gd name="connsiteY275" fmla="*/ 27432 h 80336"/>
              <a:gd name="connsiteX276" fmla="*/ 112840 w 1473029"/>
              <a:gd name="connsiteY276" fmla="*/ 27432 h 80336"/>
              <a:gd name="connsiteX277" fmla="*/ 112840 w 1473029"/>
              <a:gd name="connsiteY277" fmla="*/ 78608 h 80336"/>
              <a:gd name="connsiteX278" fmla="*/ 116413 w 1473029"/>
              <a:gd name="connsiteY278" fmla="*/ 17635 h 80336"/>
              <a:gd name="connsiteX279" fmla="*/ 119986 w 1473029"/>
              <a:gd name="connsiteY279" fmla="*/ 16367 h 80336"/>
              <a:gd name="connsiteX280" fmla="*/ 126095 w 1473029"/>
              <a:gd name="connsiteY280" fmla="*/ 12103 h 80336"/>
              <a:gd name="connsiteX281" fmla="*/ 119986 w 1473029"/>
              <a:gd name="connsiteY281" fmla="*/ 7723 h 80336"/>
              <a:gd name="connsiteX282" fmla="*/ 116413 w 1473029"/>
              <a:gd name="connsiteY282" fmla="*/ 6570 h 80336"/>
              <a:gd name="connsiteX283" fmla="*/ 110996 w 1473029"/>
              <a:gd name="connsiteY283" fmla="*/ 12218 h 80336"/>
              <a:gd name="connsiteX284" fmla="*/ 116413 w 1473029"/>
              <a:gd name="connsiteY284" fmla="*/ 17635 h 80336"/>
              <a:gd name="connsiteX285" fmla="*/ 85178 w 1473029"/>
              <a:gd name="connsiteY285" fmla="*/ 54057 h 80336"/>
              <a:gd name="connsiteX286" fmla="*/ 103850 w 1473029"/>
              <a:gd name="connsiteY286" fmla="*/ 35961 h 80336"/>
              <a:gd name="connsiteX287" fmla="*/ 103850 w 1473029"/>
              <a:gd name="connsiteY287" fmla="*/ 26395 h 80336"/>
              <a:gd name="connsiteX288" fmla="*/ 85178 w 1473029"/>
              <a:gd name="connsiteY288" fmla="*/ 38728 h 80336"/>
              <a:gd name="connsiteX289" fmla="*/ 85178 w 1473029"/>
              <a:gd name="connsiteY289" fmla="*/ 27317 h 80336"/>
              <a:gd name="connsiteX290" fmla="*/ 76763 w 1473029"/>
              <a:gd name="connsiteY290" fmla="*/ 27317 h 80336"/>
              <a:gd name="connsiteX291" fmla="*/ 76763 w 1473029"/>
              <a:gd name="connsiteY291" fmla="*/ 78492 h 80336"/>
              <a:gd name="connsiteX292" fmla="*/ 85178 w 1473029"/>
              <a:gd name="connsiteY292" fmla="*/ 78492 h 80336"/>
              <a:gd name="connsiteX293" fmla="*/ 85178 w 1473029"/>
              <a:gd name="connsiteY293" fmla="*/ 54057 h 80336"/>
              <a:gd name="connsiteX294" fmla="*/ 38843 w 1473029"/>
              <a:gd name="connsiteY294" fmla="*/ 79415 h 80336"/>
              <a:gd name="connsiteX295" fmla="*/ 65237 w 1473029"/>
              <a:gd name="connsiteY295" fmla="*/ 71923 h 80336"/>
              <a:gd name="connsiteX296" fmla="*/ 65237 w 1473029"/>
              <a:gd name="connsiteY296" fmla="*/ 62010 h 80336"/>
              <a:gd name="connsiteX297" fmla="*/ 39534 w 1473029"/>
              <a:gd name="connsiteY297" fmla="*/ 71231 h 80336"/>
              <a:gd name="connsiteX298" fmla="*/ 9221 w 1473029"/>
              <a:gd name="connsiteY298" fmla="*/ 39650 h 80336"/>
              <a:gd name="connsiteX299" fmla="*/ 38728 w 1473029"/>
              <a:gd name="connsiteY299" fmla="*/ 8068 h 80336"/>
              <a:gd name="connsiteX300" fmla="*/ 64200 w 1473029"/>
              <a:gd name="connsiteY300" fmla="*/ 18672 h 80336"/>
              <a:gd name="connsiteX301" fmla="*/ 64200 w 1473029"/>
              <a:gd name="connsiteY301" fmla="*/ 8068 h 80336"/>
              <a:gd name="connsiteX302" fmla="*/ 39419 w 1473029"/>
              <a:gd name="connsiteY302" fmla="*/ 0 h 80336"/>
              <a:gd name="connsiteX303" fmla="*/ 0 w 1473029"/>
              <a:gd name="connsiteY303" fmla="*/ 39765 h 80336"/>
              <a:gd name="connsiteX304" fmla="*/ 38843 w 1473029"/>
              <a:gd name="connsiteY304" fmla="*/ 79530 h 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473029" h="80336">
                <a:moveTo>
                  <a:pt x="1462656" y="78608"/>
                </a:moveTo>
                <a:lnTo>
                  <a:pt x="1473029" y="78608"/>
                </a:lnTo>
                <a:lnTo>
                  <a:pt x="1450438" y="47603"/>
                </a:lnTo>
                <a:lnTo>
                  <a:pt x="1470148" y="27432"/>
                </a:lnTo>
                <a:lnTo>
                  <a:pt x="1460120" y="27432"/>
                </a:lnTo>
                <a:lnTo>
                  <a:pt x="1436722" y="51291"/>
                </a:lnTo>
                <a:lnTo>
                  <a:pt x="1436722" y="807"/>
                </a:lnTo>
                <a:lnTo>
                  <a:pt x="1428308" y="807"/>
                </a:lnTo>
                <a:lnTo>
                  <a:pt x="1428308" y="78608"/>
                </a:lnTo>
                <a:lnTo>
                  <a:pt x="1436722" y="78608"/>
                </a:lnTo>
                <a:lnTo>
                  <a:pt x="1436722" y="62010"/>
                </a:lnTo>
                <a:lnTo>
                  <a:pt x="1444675" y="53827"/>
                </a:lnTo>
                <a:lnTo>
                  <a:pt x="1462771" y="78608"/>
                </a:lnTo>
                <a:close/>
                <a:moveTo>
                  <a:pt x="1379784" y="52905"/>
                </a:moveTo>
                <a:cubicBezTo>
                  <a:pt x="1379784" y="41955"/>
                  <a:pt x="1387506" y="34463"/>
                  <a:pt x="1398340" y="34463"/>
                </a:cubicBezTo>
                <a:cubicBezTo>
                  <a:pt x="1404680" y="34463"/>
                  <a:pt x="1410212" y="36768"/>
                  <a:pt x="1414246" y="41033"/>
                </a:cubicBezTo>
                <a:lnTo>
                  <a:pt x="1414246" y="31697"/>
                </a:lnTo>
                <a:cubicBezTo>
                  <a:pt x="1409751" y="28239"/>
                  <a:pt x="1404103" y="26510"/>
                  <a:pt x="1397879" y="26510"/>
                </a:cubicBezTo>
                <a:cubicBezTo>
                  <a:pt x="1382319" y="26510"/>
                  <a:pt x="1371139" y="37460"/>
                  <a:pt x="1371139" y="52905"/>
                </a:cubicBezTo>
                <a:cubicBezTo>
                  <a:pt x="1371139" y="68349"/>
                  <a:pt x="1382089" y="79299"/>
                  <a:pt x="1397764" y="79299"/>
                </a:cubicBezTo>
                <a:cubicBezTo>
                  <a:pt x="1403873" y="79299"/>
                  <a:pt x="1409751" y="77801"/>
                  <a:pt x="1414823" y="74574"/>
                </a:cubicBezTo>
                <a:lnTo>
                  <a:pt x="1414823" y="65929"/>
                </a:lnTo>
                <a:cubicBezTo>
                  <a:pt x="1410328" y="69733"/>
                  <a:pt x="1404795" y="71462"/>
                  <a:pt x="1398571" y="71462"/>
                </a:cubicBezTo>
                <a:cubicBezTo>
                  <a:pt x="1387621" y="71462"/>
                  <a:pt x="1379899" y="63739"/>
                  <a:pt x="1379899" y="52905"/>
                </a:cubicBezTo>
                <a:moveTo>
                  <a:pt x="1352928" y="52905"/>
                </a:moveTo>
                <a:cubicBezTo>
                  <a:pt x="1352928" y="63739"/>
                  <a:pt x="1345551" y="71462"/>
                  <a:pt x="1335178" y="71462"/>
                </a:cubicBezTo>
                <a:cubicBezTo>
                  <a:pt x="1324804" y="71462"/>
                  <a:pt x="1317082" y="63739"/>
                  <a:pt x="1317082" y="52905"/>
                </a:cubicBezTo>
                <a:cubicBezTo>
                  <a:pt x="1317082" y="42070"/>
                  <a:pt x="1324574" y="34463"/>
                  <a:pt x="1335178" y="34463"/>
                </a:cubicBezTo>
                <a:cubicBezTo>
                  <a:pt x="1345782" y="34463"/>
                  <a:pt x="1352928" y="42185"/>
                  <a:pt x="1352928" y="52905"/>
                </a:cubicBezTo>
                <a:moveTo>
                  <a:pt x="1335293" y="79415"/>
                </a:moveTo>
                <a:cubicBezTo>
                  <a:pt x="1350623" y="79415"/>
                  <a:pt x="1361688" y="68349"/>
                  <a:pt x="1361688" y="52905"/>
                </a:cubicBezTo>
                <a:cubicBezTo>
                  <a:pt x="1361688" y="37460"/>
                  <a:pt x="1350738" y="26510"/>
                  <a:pt x="1335293" y="26510"/>
                </a:cubicBezTo>
                <a:cubicBezTo>
                  <a:pt x="1319848" y="26510"/>
                  <a:pt x="1308437" y="37575"/>
                  <a:pt x="1308437" y="52905"/>
                </a:cubicBezTo>
                <a:cubicBezTo>
                  <a:pt x="1308437" y="68234"/>
                  <a:pt x="1319733" y="79415"/>
                  <a:pt x="1335293" y="79415"/>
                </a:cubicBezTo>
                <a:moveTo>
                  <a:pt x="1286768" y="78608"/>
                </a:moveTo>
                <a:lnTo>
                  <a:pt x="1295182" y="78608"/>
                </a:lnTo>
                <a:lnTo>
                  <a:pt x="1295182" y="807"/>
                </a:lnTo>
                <a:lnTo>
                  <a:pt x="1286768" y="807"/>
                </a:lnTo>
                <a:lnTo>
                  <a:pt x="1286768" y="78608"/>
                </a:lnTo>
                <a:close/>
                <a:moveTo>
                  <a:pt x="1238359" y="52905"/>
                </a:moveTo>
                <a:cubicBezTo>
                  <a:pt x="1238359" y="41955"/>
                  <a:pt x="1246081" y="34463"/>
                  <a:pt x="1256916" y="34463"/>
                </a:cubicBezTo>
                <a:cubicBezTo>
                  <a:pt x="1263255" y="34463"/>
                  <a:pt x="1268788" y="36768"/>
                  <a:pt x="1272822" y="41033"/>
                </a:cubicBezTo>
                <a:lnTo>
                  <a:pt x="1272822" y="31697"/>
                </a:lnTo>
                <a:cubicBezTo>
                  <a:pt x="1268327" y="28239"/>
                  <a:pt x="1262679" y="26510"/>
                  <a:pt x="1256455" y="26510"/>
                </a:cubicBezTo>
                <a:cubicBezTo>
                  <a:pt x="1240895" y="26510"/>
                  <a:pt x="1229714" y="37460"/>
                  <a:pt x="1229714" y="52905"/>
                </a:cubicBezTo>
                <a:cubicBezTo>
                  <a:pt x="1229714" y="68349"/>
                  <a:pt x="1240664" y="79299"/>
                  <a:pt x="1256340" y="79299"/>
                </a:cubicBezTo>
                <a:cubicBezTo>
                  <a:pt x="1262448" y="79299"/>
                  <a:pt x="1268327" y="77801"/>
                  <a:pt x="1273398" y="74574"/>
                </a:cubicBezTo>
                <a:lnTo>
                  <a:pt x="1273398" y="65929"/>
                </a:lnTo>
                <a:cubicBezTo>
                  <a:pt x="1268903" y="69733"/>
                  <a:pt x="1263371" y="71462"/>
                  <a:pt x="1257146" y="71462"/>
                </a:cubicBezTo>
                <a:cubicBezTo>
                  <a:pt x="1246197" y="71462"/>
                  <a:pt x="1238474" y="63739"/>
                  <a:pt x="1238474" y="52905"/>
                </a:cubicBezTo>
                <a:moveTo>
                  <a:pt x="1155717" y="49447"/>
                </a:moveTo>
                <a:cubicBezTo>
                  <a:pt x="1156985" y="40687"/>
                  <a:pt x="1162518" y="34232"/>
                  <a:pt x="1171854" y="34232"/>
                </a:cubicBezTo>
                <a:cubicBezTo>
                  <a:pt x="1181190" y="34232"/>
                  <a:pt x="1186492" y="40802"/>
                  <a:pt x="1187183" y="49447"/>
                </a:cubicBezTo>
                <a:lnTo>
                  <a:pt x="1155602" y="49447"/>
                </a:lnTo>
                <a:close/>
                <a:moveTo>
                  <a:pt x="1174274" y="79415"/>
                </a:moveTo>
                <a:cubicBezTo>
                  <a:pt x="1180844" y="79415"/>
                  <a:pt x="1187068" y="77801"/>
                  <a:pt x="1192485" y="73997"/>
                </a:cubicBezTo>
                <a:lnTo>
                  <a:pt x="1192485" y="65929"/>
                </a:lnTo>
                <a:cubicBezTo>
                  <a:pt x="1187068" y="69733"/>
                  <a:pt x="1180729" y="71577"/>
                  <a:pt x="1174274" y="71577"/>
                </a:cubicBezTo>
                <a:cubicBezTo>
                  <a:pt x="1164131" y="71577"/>
                  <a:pt x="1156985" y="65353"/>
                  <a:pt x="1155602" y="56247"/>
                </a:cubicBezTo>
                <a:lnTo>
                  <a:pt x="1196058" y="56247"/>
                </a:lnTo>
                <a:cubicBezTo>
                  <a:pt x="1196058" y="54749"/>
                  <a:pt x="1196289" y="53481"/>
                  <a:pt x="1196289" y="51983"/>
                </a:cubicBezTo>
                <a:cubicBezTo>
                  <a:pt x="1196289" y="37345"/>
                  <a:pt x="1186722" y="26510"/>
                  <a:pt x="1171969" y="26510"/>
                </a:cubicBezTo>
                <a:cubicBezTo>
                  <a:pt x="1156409" y="26510"/>
                  <a:pt x="1146612" y="38151"/>
                  <a:pt x="1146612" y="53481"/>
                </a:cubicBezTo>
                <a:cubicBezTo>
                  <a:pt x="1146612" y="68811"/>
                  <a:pt x="1158253" y="79415"/>
                  <a:pt x="1174159" y="79415"/>
                </a:cubicBezTo>
                <a:moveTo>
                  <a:pt x="1097395" y="52905"/>
                </a:moveTo>
                <a:cubicBezTo>
                  <a:pt x="1097395" y="42762"/>
                  <a:pt x="1103619" y="34694"/>
                  <a:pt x="1113071" y="34694"/>
                </a:cubicBezTo>
                <a:cubicBezTo>
                  <a:pt x="1121946" y="34694"/>
                  <a:pt x="1126326" y="39995"/>
                  <a:pt x="1126326" y="49908"/>
                </a:cubicBezTo>
                <a:lnTo>
                  <a:pt x="1126326" y="78492"/>
                </a:lnTo>
                <a:lnTo>
                  <a:pt x="1134855" y="78492"/>
                </a:lnTo>
                <a:lnTo>
                  <a:pt x="1134855" y="48410"/>
                </a:lnTo>
                <a:cubicBezTo>
                  <a:pt x="1134855" y="35731"/>
                  <a:pt x="1128055" y="26395"/>
                  <a:pt x="1115145" y="26395"/>
                </a:cubicBezTo>
                <a:cubicBezTo>
                  <a:pt x="1107308" y="26395"/>
                  <a:pt x="1101084" y="30544"/>
                  <a:pt x="1097395" y="36884"/>
                </a:cubicBezTo>
                <a:lnTo>
                  <a:pt x="1097395" y="692"/>
                </a:lnTo>
                <a:lnTo>
                  <a:pt x="1088981" y="692"/>
                </a:lnTo>
                <a:lnTo>
                  <a:pt x="1088981" y="78492"/>
                </a:lnTo>
                <a:lnTo>
                  <a:pt x="1097395" y="78492"/>
                </a:lnTo>
                <a:lnTo>
                  <a:pt x="1097395" y="52905"/>
                </a:lnTo>
                <a:close/>
                <a:moveTo>
                  <a:pt x="1078377" y="75842"/>
                </a:moveTo>
                <a:lnTo>
                  <a:pt x="1078377" y="67658"/>
                </a:lnTo>
                <a:cubicBezTo>
                  <a:pt x="1074689" y="70194"/>
                  <a:pt x="1070540" y="71346"/>
                  <a:pt x="1066390" y="71346"/>
                </a:cubicBezTo>
                <a:cubicBezTo>
                  <a:pt x="1060627" y="71346"/>
                  <a:pt x="1056478" y="68580"/>
                  <a:pt x="1056478" y="61434"/>
                </a:cubicBezTo>
                <a:lnTo>
                  <a:pt x="1056478" y="35155"/>
                </a:lnTo>
                <a:lnTo>
                  <a:pt x="1077686" y="35155"/>
                </a:lnTo>
                <a:lnTo>
                  <a:pt x="1077686" y="27432"/>
                </a:lnTo>
                <a:lnTo>
                  <a:pt x="1056478" y="27432"/>
                </a:lnTo>
                <a:lnTo>
                  <a:pt x="1056478" y="11180"/>
                </a:lnTo>
                <a:lnTo>
                  <a:pt x="1048064" y="11180"/>
                </a:lnTo>
                <a:lnTo>
                  <a:pt x="1048064" y="60858"/>
                </a:lnTo>
                <a:cubicBezTo>
                  <a:pt x="1048064" y="74689"/>
                  <a:pt x="1054749" y="79415"/>
                  <a:pt x="1065583" y="79415"/>
                </a:cubicBezTo>
                <a:cubicBezTo>
                  <a:pt x="1069848" y="79415"/>
                  <a:pt x="1074689" y="78377"/>
                  <a:pt x="1078377" y="75842"/>
                </a:cubicBezTo>
                <a:moveTo>
                  <a:pt x="981443" y="34463"/>
                </a:moveTo>
                <a:cubicBezTo>
                  <a:pt x="991932" y="34463"/>
                  <a:pt x="999424" y="42301"/>
                  <a:pt x="999424" y="53135"/>
                </a:cubicBezTo>
                <a:cubicBezTo>
                  <a:pt x="999424" y="63970"/>
                  <a:pt x="991932" y="71462"/>
                  <a:pt x="981443" y="71462"/>
                </a:cubicBezTo>
                <a:cubicBezTo>
                  <a:pt x="970955" y="71462"/>
                  <a:pt x="963693" y="63739"/>
                  <a:pt x="963693" y="53135"/>
                </a:cubicBezTo>
                <a:cubicBezTo>
                  <a:pt x="963693" y="42531"/>
                  <a:pt x="971185" y="34463"/>
                  <a:pt x="981443" y="34463"/>
                </a:cubicBezTo>
                <a:moveTo>
                  <a:pt x="999309" y="78608"/>
                </a:moveTo>
                <a:lnTo>
                  <a:pt x="1007838" y="78608"/>
                </a:lnTo>
                <a:lnTo>
                  <a:pt x="1007838" y="807"/>
                </a:lnTo>
                <a:lnTo>
                  <a:pt x="999309" y="807"/>
                </a:lnTo>
                <a:lnTo>
                  <a:pt x="999309" y="37229"/>
                </a:lnTo>
                <a:cubicBezTo>
                  <a:pt x="995505" y="30544"/>
                  <a:pt x="988820" y="26510"/>
                  <a:pt x="980636" y="26510"/>
                </a:cubicBezTo>
                <a:cubicBezTo>
                  <a:pt x="965537" y="26510"/>
                  <a:pt x="954933" y="37805"/>
                  <a:pt x="954933" y="53250"/>
                </a:cubicBezTo>
                <a:cubicBezTo>
                  <a:pt x="954933" y="68695"/>
                  <a:pt x="965653" y="79415"/>
                  <a:pt x="980636" y="79415"/>
                </a:cubicBezTo>
                <a:cubicBezTo>
                  <a:pt x="988820" y="79415"/>
                  <a:pt x="995505" y="75380"/>
                  <a:pt x="999309" y="68926"/>
                </a:cubicBezTo>
                <a:lnTo>
                  <a:pt x="999309" y="78608"/>
                </a:lnTo>
                <a:close/>
                <a:moveTo>
                  <a:pt x="905717" y="52905"/>
                </a:moveTo>
                <a:cubicBezTo>
                  <a:pt x="905717" y="42762"/>
                  <a:pt x="911941" y="34694"/>
                  <a:pt x="921392" y="34694"/>
                </a:cubicBezTo>
                <a:cubicBezTo>
                  <a:pt x="930268" y="34694"/>
                  <a:pt x="934647" y="39995"/>
                  <a:pt x="934647" y="49908"/>
                </a:cubicBezTo>
                <a:lnTo>
                  <a:pt x="934647" y="78492"/>
                </a:lnTo>
                <a:lnTo>
                  <a:pt x="943177" y="78492"/>
                </a:lnTo>
                <a:lnTo>
                  <a:pt x="943177" y="48410"/>
                </a:lnTo>
                <a:cubicBezTo>
                  <a:pt x="943177" y="35731"/>
                  <a:pt x="936376" y="26395"/>
                  <a:pt x="923467" y="26395"/>
                </a:cubicBezTo>
                <a:cubicBezTo>
                  <a:pt x="915629" y="26395"/>
                  <a:pt x="909405" y="30544"/>
                  <a:pt x="905717" y="36884"/>
                </a:cubicBezTo>
                <a:lnTo>
                  <a:pt x="905717" y="27317"/>
                </a:lnTo>
                <a:lnTo>
                  <a:pt x="897303" y="27317"/>
                </a:lnTo>
                <a:lnTo>
                  <a:pt x="897303" y="78492"/>
                </a:lnTo>
                <a:lnTo>
                  <a:pt x="905717" y="78492"/>
                </a:lnTo>
                <a:lnTo>
                  <a:pt x="905717" y="52905"/>
                </a:lnTo>
                <a:close/>
                <a:moveTo>
                  <a:pt x="873098" y="56939"/>
                </a:moveTo>
                <a:cubicBezTo>
                  <a:pt x="873098" y="66736"/>
                  <a:pt x="867451" y="71577"/>
                  <a:pt x="859037" y="71577"/>
                </a:cubicBezTo>
                <a:cubicBezTo>
                  <a:pt x="850623" y="71577"/>
                  <a:pt x="844860" y="66736"/>
                  <a:pt x="844860" y="56939"/>
                </a:cubicBezTo>
                <a:lnTo>
                  <a:pt x="844860" y="27432"/>
                </a:lnTo>
                <a:lnTo>
                  <a:pt x="836445" y="27432"/>
                </a:lnTo>
                <a:lnTo>
                  <a:pt x="836445" y="56017"/>
                </a:lnTo>
                <a:cubicBezTo>
                  <a:pt x="836445" y="70539"/>
                  <a:pt x="845205" y="79299"/>
                  <a:pt x="859037" y="79299"/>
                </a:cubicBezTo>
                <a:cubicBezTo>
                  <a:pt x="872868" y="79299"/>
                  <a:pt x="881512" y="70539"/>
                  <a:pt x="881512" y="56017"/>
                </a:cubicBezTo>
                <a:lnTo>
                  <a:pt x="881512" y="27432"/>
                </a:lnTo>
                <a:lnTo>
                  <a:pt x="873098" y="27432"/>
                </a:lnTo>
                <a:lnTo>
                  <a:pt x="873098" y="56939"/>
                </a:lnTo>
                <a:close/>
                <a:moveTo>
                  <a:pt x="816275" y="52905"/>
                </a:moveTo>
                <a:cubicBezTo>
                  <a:pt x="816275" y="63739"/>
                  <a:pt x="808898" y="71462"/>
                  <a:pt x="798525" y="71462"/>
                </a:cubicBezTo>
                <a:cubicBezTo>
                  <a:pt x="788151" y="71462"/>
                  <a:pt x="780429" y="63739"/>
                  <a:pt x="780429" y="52905"/>
                </a:cubicBezTo>
                <a:cubicBezTo>
                  <a:pt x="780429" y="42070"/>
                  <a:pt x="787921" y="34463"/>
                  <a:pt x="798525" y="34463"/>
                </a:cubicBezTo>
                <a:cubicBezTo>
                  <a:pt x="809129" y="34463"/>
                  <a:pt x="816275" y="42185"/>
                  <a:pt x="816275" y="52905"/>
                </a:cubicBezTo>
                <a:moveTo>
                  <a:pt x="798640" y="79415"/>
                </a:moveTo>
                <a:cubicBezTo>
                  <a:pt x="813970" y="79415"/>
                  <a:pt x="825035" y="68349"/>
                  <a:pt x="825035" y="52905"/>
                </a:cubicBezTo>
                <a:cubicBezTo>
                  <a:pt x="825035" y="37460"/>
                  <a:pt x="814085" y="26510"/>
                  <a:pt x="798640" y="26510"/>
                </a:cubicBezTo>
                <a:cubicBezTo>
                  <a:pt x="783195" y="26510"/>
                  <a:pt x="771784" y="37575"/>
                  <a:pt x="771784" y="52905"/>
                </a:cubicBezTo>
                <a:cubicBezTo>
                  <a:pt x="771784" y="68234"/>
                  <a:pt x="783080" y="79415"/>
                  <a:pt x="798640" y="79415"/>
                </a:cubicBezTo>
                <a:moveTo>
                  <a:pt x="748271" y="54057"/>
                </a:moveTo>
                <a:cubicBezTo>
                  <a:pt x="748271" y="41494"/>
                  <a:pt x="756801" y="34694"/>
                  <a:pt x="766943" y="35961"/>
                </a:cubicBezTo>
                <a:lnTo>
                  <a:pt x="766943" y="26395"/>
                </a:lnTo>
                <a:cubicBezTo>
                  <a:pt x="758760" y="26395"/>
                  <a:pt x="752075" y="31005"/>
                  <a:pt x="748271" y="38728"/>
                </a:cubicBezTo>
                <a:lnTo>
                  <a:pt x="748271" y="27317"/>
                </a:lnTo>
                <a:lnTo>
                  <a:pt x="739857" y="27317"/>
                </a:lnTo>
                <a:lnTo>
                  <a:pt x="739857" y="78492"/>
                </a:lnTo>
                <a:lnTo>
                  <a:pt x="748271" y="78492"/>
                </a:lnTo>
                <a:lnTo>
                  <a:pt x="748271" y="54057"/>
                </a:lnTo>
                <a:close/>
                <a:moveTo>
                  <a:pt x="696404" y="78608"/>
                </a:moveTo>
                <a:lnTo>
                  <a:pt x="706777" y="78608"/>
                </a:lnTo>
                <a:lnTo>
                  <a:pt x="684186" y="47603"/>
                </a:lnTo>
                <a:lnTo>
                  <a:pt x="703896" y="27432"/>
                </a:lnTo>
                <a:lnTo>
                  <a:pt x="693868" y="27432"/>
                </a:lnTo>
                <a:lnTo>
                  <a:pt x="670470" y="51291"/>
                </a:lnTo>
                <a:lnTo>
                  <a:pt x="670470" y="807"/>
                </a:lnTo>
                <a:lnTo>
                  <a:pt x="662056" y="807"/>
                </a:lnTo>
                <a:lnTo>
                  <a:pt x="662056" y="78608"/>
                </a:lnTo>
                <a:lnTo>
                  <a:pt x="670470" y="78608"/>
                </a:lnTo>
                <a:lnTo>
                  <a:pt x="670470" y="62010"/>
                </a:lnTo>
                <a:lnTo>
                  <a:pt x="678423" y="53827"/>
                </a:lnTo>
                <a:lnTo>
                  <a:pt x="696519" y="78608"/>
                </a:lnTo>
                <a:close/>
                <a:moveTo>
                  <a:pt x="634163" y="54057"/>
                </a:moveTo>
                <a:cubicBezTo>
                  <a:pt x="634163" y="41494"/>
                  <a:pt x="642693" y="34694"/>
                  <a:pt x="652836" y="35961"/>
                </a:cubicBezTo>
                <a:lnTo>
                  <a:pt x="652836" y="26395"/>
                </a:lnTo>
                <a:cubicBezTo>
                  <a:pt x="644652" y="26395"/>
                  <a:pt x="637967" y="31005"/>
                  <a:pt x="634163" y="38728"/>
                </a:cubicBezTo>
                <a:lnTo>
                  <a:pt x="634163" y="27317"/>
                </a:lnTo>
                <a:lnTo>
                  <a:pt x="625749" y="27317"/>
                </a:lnTo>
                <a:lnTo>
                  <a:pt x="625749" y="78492"/>
                </a:lnTo>
                <a:lnTo>
                  <a:pt x="634163" y="78492"/>
                </a:lnTo>
                <a:lnTo>
                  <a:pt x="634163" y="54057"/>
                </a:lnTo>
                <a:close/>
                <a:moveTo>
                  <a:pt x="603735" y="52905"/>
                </a:moveTo>
                <a:cubicBezTo>
                  <a:pt x="603735" y="63739"/>
                  <a:pt x="596358" y="71462"/>
                  <a:pt x="585984" y="71462"/>
                </a:cubicBezTo>
                <a:cubicBezTo>
                  <a:pt x="575611" y="71462"/>
                  <a:pt x="567889" y="63739"/>
                  <a:pt x="567889" y="52905"/>
                </a:cubicBezTo>
                <a:cubicBezTo>
                  <a:pt x="567889" y="42070"/>
                  <a:pt x="575380" y="34463"/>
                  <a:pt x="585984" y="34463"/>
                </a:cubicBezTo>
                <a:cubicBezTo>
                  <a:pt x="596588" y="34463"/>
                  <a:pt x="603735" y="42185"/>
                  <a:pt x="603735" y="52905"/>
                </a:cubicBezTo>
                <a:moveTo>
                  <a:pt x="586100" y="79415"/>
                </a:moveTo>
                <a:cubicBezTo>
                  <a:pt x="601429" y="79415"/>
                  <a:pt x="612494" y="68349"/>
                  <a:pt x="612494" y="52905"/>
                </a:cubicBezTo>
                <a:cubicBezTo>
                  <a:pt x="612494" y="37460"/>
                  <a:pt x="601545" y="26510"/>
                  <a:pt x="586100" y="26510"/>
                </a:cubicBezTo>
                <a:cubicBezTo>
                  <a:pt x="570655" y="26510"/>
                  <a:pt x="559244" y="37575"/>
                  <a:pt x="559244" y="52905"/>
                </a:cubicBezTo>
                <a:cubicBezTo>
                  <a:pt x="559244" y="68234"/>
                  <a:pt x="570539" y="79415"/>
                  <a:pt x="586100" y="79415"/>
                </a:cubicBezTo>
                <a:moveTo>
                  <a:pt x="555325" y="27432"/>
                </a:moveTo>
                <a:lnTo>
                  <a:pt x="546450" y="27432"/>
                </a:lnTo>
                <a:lnTo>
                  <a:pt x="532158" y="61780"/>
                </a:lnTo>
                <a:lnTo>
                  <a:pt x="514753" y="25703"/>
                </a:lnTo>
                <a:lnTo>
                  <a:pt x="497234" y="61895"/>
                </a:lnTo>
                <a:lnTo>
                  <a:pt x="482942" y="27432"/>
                </a:lnTo>
                <a:lnTo>
                  <a:pt x="473260" y="27432"/>
                </a:lnTo>
                <a:lnTo>
                  <a:pt x="496312" y="80337"/>
                </a:lnTo>
                <a:lnTo>
                  <a:pt x="514869" y="42416"/>
                </a:lnTo>
                <a:lnTo>
                  <a:pt x="533080" y="80337"/>
                </a:lnTo>
                <a:lnTo>
                  <a:pt x="555440" y="27432"/>
                </a:lnTo>
                <a:close/>
                <a:moveTo>
                  <a:pt x="407792" y="65237"/>
                </a:moveTo>
                <a:lnTo>
                  <a:pt x="407792" y="74343"/>
                </a:lnTo>
                <a:cubicBezTo>
                  <a:pt x="412287" y="77686"/>
                  <a:pt x="418396" y="79415"/>
                  <a:pt x="425081" y="79415"/>
                </a:cubicBezTo>
                <a:cubicBezTo>
                  <a:pt x="436261" y="79415"/>
                  <a:pt x="444099" y="73421"/>
                  <a:pt x="444099" y="63739"/>
                </a:cubicBezTo>
                <a:cubicBezTo>
                  <a:pt x="444099" y="58207"/>
                  <a:pt x="441102" y="54288"/>
                  <a:pt x="434532" y="51521"/>
                </a:cubicBezTo>
                <a:lnTo>
                  <a:pt x="422430" y="46681"/>
                </a:lnTo>
                <a:cubicBezTo>
                  <a:pt x="418396" y="45182"/>
                  <a:pt x="416897" y="43223"/>
                  <a:pt x="416897" y="40226"/>
                </a:cubicBezTo>
                <a:cubicBezTo>
                  <a:pt x="416897" y="35961"/>
                  <a:pt x="420701" y="33425"/>
                  <a:pt x="426233" y="33425"/>
                </a:cubicBezTo>
                <a:cubicBezTo>
                  <a:pt x="431305" y="33425"/>
                  <a:pt x="436953" y="35846"/>
                  <a:pt x="441563" y="39880"/>
                </a:cubicBezTo>
                <a:lnTo>
                  <a:pt x="441563" y="31120"/>
                </a:lnTo>
                <a:cubicBezTo>
                  <a:pt x="437644" y="28124"/>
                  <a:pt x="431996" y="26510"/>
                  <a:pt x="426118" y="26510"/>
                </a:cubicBezTo>
                <a:cubicBezTo>
                  <a:pt x="415629" y="26510"/>
                  <a:pt x="408483" y="32158"/>
                  <a:pt x="408483" y="41033"/>
                </a:cubicBezTo>
                <a:cubicBezTo>
                  <a:pt x="408483" y="47603"/>
                  <a:pt x="411941" y="51176"/>
                  <a:pt x="418280" y="53942"/>
                </a:cubicBezTo>
                <a:lnTo>
                  <a:pt x="430267" y="58783"/>
                </a:lnTo>
                <a:cubicBezTo>
                  <a:pt x="434071" y="60397"/>
                  <a:pt x="435569" y="62471"/>
                  <a:pt x="435569" y="65353"/>
                </a:cubicBezTo>
                <a:cubicBezTo>
                  <a:pt x="435569" y="70079"/>
                  <a:pt x="431305" y="72614"/>
                  <a:pt x="425311" y="72614"/>
                </a:cubicBezTo>
                <a:cubicBezTo>
                  <a:pt x="419318" y="72614"/>
                  <a:pt x="413324" y="70309"/>
                  <a:pt x="407792" y="65237"/>
                </a:cubicBezTo>
                <a:moveTo>
                  <a:pt x="386007" y="78608"/>
                </a:moveTo>
                <a:lnTo>
                  <a:pt x="394421" y="78608"/>
                </a:lnTo>
                <a:lnTo>
                  <a:pt x="394421" y="807"/>
                </a:lnTo>
                <a:lnTo>
                  <a:pt x="386007" y="807"/>
                </a:lnTo>
                <a:lnTo>
                  <a:pt x="386007" y="78608"/>
                </a:lnTo>
                <a:close/>
                <a:moveTo>
                  <a:pt x="342439" y="34463"/>
                </a:moveTo>
                <a:cubicBezTo>
                  <a:pt x="352928" y="34463"/>
                  <a:pt x="360420" y="42301"/>
                  <a:pt x="360420" y="53135"/>
                </a:cubicBezTo>
                <a:cubicBezTo>
                  <a:pt x="360420" y="63970"/>
                  <a:pt x="352928" y="71462"/>
                  <a:pt x="342439" y="71462"/>
                </a:cubicBezTo>
                <a:cubicBezTo>
                  <a:pt x="331950" y="71462"/>
                  <a:pt x="324689" y="63739"/>
                  <a:pt x="324689" y="53135"/>
                </a:cubicBezTo>
                <a:cubicBezTo>
                  <a:pt x="324689" y="42531"/>
                  <a:pt x="332181" y="34463"/>
                  <a:pt x="342439" y="34463"/>
                </a:cubicBezTo>
                <a:moveTo>
                  <a:pt x="360304" y="78608"/>
                </a:moveTo>
                <a:lnTo>
                  <a:pt x="368834" y="78608"/>
                </a:lnTo>
                <a:lnTo>
                  <a:pt x="368834" y="27432"/>
                </a:lnTo>
                <a:lnTo>
                  <a:pt x="360304" y="27432"/>
                </a:lnTo>
                <a:lnTo>
                  <a:pt x="360304" y="37114"/>
                </a:lnTo>
                <a:cubicBezTo>
                  <a:pt x="356501" y="30544"/>
                  <a:pt x="349700" y="26510"/>
                  <a:pt x="341632" y="26510"/>
                </a:cubicBezTo>
                <a:cubicBezTo>
                  <a:pt x="326533" y="26510"/>
                  <a:pt x="315929" y="37805"/>
                  <a:pt x="315929" y="53250"/>
                </a:cubicBezTo>
                <a:cubicBezTo>
                  <a:pt x="315929" y="68695"/>
                  <a:pt x="326648" y="79415"/>
                  <a:pt x="341632" y="79415"/>
                </a:cubicBezTo>
                <a:cubicBezTo>
                  <a:pt x="349700" y="79415"/>
                  <a:pt x="356501" y="75496"/>
                  <a:pt x="360304" y="69041"/>
                </a:cubicBezTo>
                <a:lnTo>
                  <a:pt x="360304" y="78608"/>
                </a:lnTo>
                <a:close/>
                <a:moveTo>
                  <a:pt x="266713" y="52905"/>
                </a:moveTo>
                <a:cubicBezTo>
                  <a:pt x="266713" y="42762"/>
                  <a:pt x="272937" y="34694"/>
                  <a:pt x="282388" y="34694"/>
                </a:cubicBezTo>
                <a:cubicBezTo>
                  <a:pt x="291263" y="34694"/>
                  <a:pt x="295643" y="39995"/>
                  <a:pt x="295643" y="49908"/>
                </a:cubicBezTo>
                <a:lnTo>
                  <a:pt x="295643" y="78492"/>
                </a:lnTo>
                <a:lnTo>
                  <a:pt x="304173" y="78492"/>
                </a:lnTo>
                <a:lnTo>
                  <a:pt x="304173" y="48410"/>
                </a:lnTo>
                <a:cubicBezTo>
                  <a:pt x="304173" y="35731"/>
                  <a:pt x="297487" y="26395"/>
                  <a:pt x="284463" y="26395"/>
                </a:cubicBezTo>
                <a:cubicBezTo>
                  <a:pt x="276625" y="26395"/>
                  <a:pt x="270401" y="30544"/>
                  <a:pt x="266713" y="36884"/>
                </a:cubicBezTo>
                <a:lnTo>
                  <a:pt x="266713" y="27317"/>
                </a:lnTo>
                <a:lnTo>
                  <a:pt x="258299" y="27317"/>
                </a:lnTo>
                <a:lnTo>
                  <a:pt x="258299" y="78492"/>
                </a:lnTo>
                <a:lnTo>
                  <a:pt x="266713" y="78492"/>
                </a:lnTo>
                <a:lnTo>
                  <a:pt x="266713" y="52905"/>
                </a:lnTo>
                <a:close/>
                <a:moveTo>
                  <a:pt x="232596" y="78608"/>
                </a:moveTo>
                <a:lnTo>
                  <a:pt x="241125" y="78608"/>
                </a:lnTo>
                <a:lnTo>
                  <a:pt x="241125" y="27432"/>
                </a:lnTo>
                <a:lnTo>
                  <a:pt x="232596" y="27432"/>
                </a:lnTo>
                <a:lnTo>
                  <a:pt x="232596" y="78608"/>
                </a:lnTo>
                <a:close/>
                <a:moveTo>
                  <a:pt x="237552" y="17635"/>
                </a:moveTo>
                <a:cubicBezTo>
                  <a:pt x="240549" y="17635"/>
                  <a:pt x="243084" y="15214"/>
                  <a:pt x="243084" y="12218"/>
                </a:cubicBezTo>
                <a:cubicBezTo>
                  <a:pt x="243084" y="9221"/>
                  <a:pt x="240549" y="6570"/>
                  <a:pt x="237552" y="6570"/>
                </a:cubicBezTo>
                <a:cubicBezTo>
                  <a:pt x="236169" y="6570"/>
                  <a:pt x="235016" y="6916"/>
                  <a:pt x="233864" y="7723"/>
                </a:cubicBezTo>
                <a:lnTo>
                  <a:pt x="227755" y="12103"/>
                </a:lnTo>
                <a:lnTo>
                  <a:pt x="233864" y="16367"/>
                </a:lnTo>
                <a:cubicBezTo>
                  <a:pt x="235016" y="17174"/>
                  <a:pt x="236169" y="17635"/>
                  <a:pt x="237552" y="17635"/>
                </a:cubicBezTo>
                <a:moveTo>
                  <a:pt x="146842" y="52905"/>
                </a:moveTo>
                <a:cubicBezTo>
                  <a:pt x="146842" y="42762"/>
                  <a:pt x="152490" y="34694"/>
                  <a:pt x="161134" y="34694"/>
                </a:cubicBezTo>
                <a:cubicBezTo>
                  <a:pt x="169779" y="34694"/>
                  <a:pt x="173237" y="39995"/>
                  <a:pt x="173237" y="49908"/>
                </a:cubicBezTo>
                <a:lnTo>
                  <a:pt x="173237" y="78492"/>
                </a:lnTo>
                <a:lnTo>
                  <a:pt x="181651" y="78492"/>
                </a:lnTo>
                <a:lnTo>
                  <a:pt x="181651" y="52098"/>
                </a:lnTo>
                <a:cubicBezTo>
                  <a:pt x="181651" y="42301"/>
                  <a:pt x="187298" y="34578"/>
                  <a:pt x="195943" y="34578"/>
                </a:cubicBezTo>
                <a:cubicBezTo>
                  <a:pt x="204587" y="34578"/>
                  <a:pt x="208045" y="39880"/>
                  <a:pt x="208045" y="49793"/>
                </a:cubicBezTo>
                <a:lnTo>
                  <a:pt x="208045" y="78377"/>
                </a:lnTo>
                <a:lnTo>
                  <a:pt x="216459" y="78377"/>
                </a:lnTo>
                <a:lnTo>
                  <a:pt x="216459" y="48294"/>
                </a:lnTo>
                <a:cubicBezTo>
                  <a:pt x="216459" y="35615"/>
                  <a:pt x="209889" y="26279"/>
                  <a:pt x="197557" y="26279"/>
                </a:cubicBezTo>
                <a:cubicBezTo>
                  <a:pt x="189373" y="26279"/>
                  <a:pt x="182688" y="30775"/>
                  <a:pt x="179345" y="37460"/>
                </a:cubicBezTo>
                <a:cubicBezTo>
                  <a:pt x="176810" y="30659"/>
                  <a:pt x="171508" y="26279"/>
                  <a:pt x="163439" y="26279"/>
                </a:cubicBezTo>
                <a:cubicBezTo>
                  <a:pt x="156063" y="26279"/>
                  <a:pt x="150069" y="30198"/>
                  <a:pt x="146611" y="36422"/>
                </a:cubicBezTo>
                <a:lnTo>
                  <a:pt x="146611" y="27202"/>
                </a:lnTo>
                <a:lnTo>
                  <a:pt x="138197" y="27202"/>
                </a:lnTo>
                <a:lnTo>
                  <a:pt x="138197" y="78377"/>
                </a:lnTo>
                <a:lnTo>
                  <a:pt x="146611" y="78377"/>
                </a:lnTo>
                <a:lnTo>
                  <a:pt x="146611" y="52790"/>
                </a:lnTo>
                <a:close/>
                <a:moveTo>
                  <a:pt x="112840" y="78608"/>
                </a:moveTo>
                <a:lnTo>
                  <a:pt x="121369" y="78608"/>
                </a:lnTo>
                <a:lnTo>
                  <a:pt x="121369" y="27432"/>
                </a:lnTo>
                <a:lnTo>
                  <a:pt x="112840" y="27432"/>
                </a:lnTo>
                <a:lnTo>
                  <a:pt x="112840" y="78608"/>
                </a:lnTo>
                <a:close/>
                <a:moveTo>
                  <a:pt x="116413" y="17635"/>
                </a:moveTo>
                <a:cubicBezTo>
                  <a:pt x="117796" y="17635"/>
                  <a:pt x="118949" y="17174"/>
                  <a:pt x="119986" y="16367"/>
                </a:cubicBezTo>
                <a:lnTo>
                  <a:pt x="126095" y="12103"/>
                </a:lnTo>
                <a:lnTo>
                  <a:pt x="119986" y="7723"/>
                </a:lnTo>
                <a:cubicBezTo>
                  <a:pt x="118834" y="6916"/>
                  <a:pt x="117681" y="6570"/>
                  <a:pt x="116413" y="6570"/>
                </a:cubicBezTo>
                <a:cubicBezTo>
                  <a:pt x="113416" y="6570"/>
                  <a:pt x="110996" y="9106"/>
                  <a:pt x="110996" y="12218"/>
                </a:cubicBezTo>
                <a:cubicBezTo>
                  <a:pt x="110996" y="15330"/>
                  <a:pt x="113416" y="17635"/>
                  <a:pt x="116413" y="17635"/>
                </a:cubicBezTo>
                <a:moveTo>
                  <a:pt x="85178" y="54057"/>
                </a:moveTo>
                <a:cubicBezTo>
                  <a:pt x="85178" y="41494"/>
                  <a:pt x="93707" y="34694"/>
                  <a:pt x="103850" y="35961"/>
                </a:cubicBezTo>
                <a:lnTo>
                  <a:pt x="103850" y="26395"/>
                </a:lnTo>
                <a:cubicBezTo>
                  <a:pt x="95666" y="26395"/>
                  <a:pt x="88981" y="31005"/>
                  <a:pt x="85178" y="38728"/>
                </a:cubicBezTo>
                <a:lnTo>
                  <a:pt x="85178" y="27317"/>
                </a:lnTo>
                <a:lnTo>
                  <a:pt x="76763" y="27317"/>
                </a:lnTo>
                <a:lnTo>
                  <a:pt x="76763" y="78492"/>
                </a:lnTo>
                <a:lnTo>
                  <a:pt x="85178" y="78492"/>
                </a:lnTo>
                <a:lnTo>
                  <a:pt x="85178" y="54057"/>
                </a:lnTo>
                <a:close/>
                <a:moveTo>
                  <a:pt x="38843" y="79415"/>
                </a:moveTo>
                <a:cubicBezTo>
                  <a:pt x="48409" y="79415"/>
                  <a:pt x="57630" y="77340"/>
                  <a:pt x="65237" y="71923"/>
                </a:cubicBezTo>
                <a:lnTo>
                  <a:pt x="65237" y="62010"/>
                </a:lnTo>
                <a:cubicBezTo>
                  <a:pt x="58437" y="68580"/>
                  <a:pt x="49101" y="71231"/>
                  <a:pt x="39534" y="71231"/>
                </a:cubicBezTo>
                <a:cubicBezTo>
                  <a:pt x="21554" y="71231"/>
                  <a:pt x="9221" y="57861"/>
                  <a:pt x="9221" y="39650"/>
                </a:cubicBezTo>
                <a:cubicBezTo>
                  <a:pt x="9221" y="21439"/>
                  <a:pt x="21093" y="8068"/>
                  <a:pt x="38728" y="8068"/>
                </a:cubicBezTo>
                <a:cubicBezTo>
                  <a:pt x="48525" y="8068"/>
                  <a:pt x="57745" y="11526"/>
                  <a:pt x="64200" y="18672"/>
                </a:cubicBezTo>
                <a:lnTo>
                  <a:pt x="64200" y="8068"/>
                </a:lnTo>
                <a:cubicBezTo>
                  <a:pt x="57284" y="2420"/>
                  <a:pt x="48525" y="0"/>
                  <a:pt x="39419" y="0"/>
                </a:cubicBezTo>
                <a:cubicBezTo>
                  <a:pt x="16367" y="0"/>
                  <a:pt x="0" y="16482"/>
                  <a:pt x="0" y="39765"/>
                </a:cubicBezTo>
                <a:cubicBezTo>
                  <a:pt x="0" y="63048"/>
                  <a:pt x="16021" y="79530"/>
                  <a:pt x="38843" y="7953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18BF0D72-9775-19BE-71AB-F0427D1D1C00}"/>
              </a:ext>
            </a:extLst>
          </p:cNvPr>
          <p:cNvSpPr/>
          <p:nvPr/>
        </p:nvSpPr>
        <p:spPr>
          <a:xfrm>
            <a:off x="2556362" y="6784549"/>
            <a:ext cx="1184186" cy="105463"/>
          </a:xfrm>
          <a:custGeom>
            <a:avLst/>
            <a:gdLst>
              <a:gd name="connsiteX0" fmla="*/ 1178193 w 1184186"/>
              <a:gd name="connsiteY0" fmla="*/ 80337 h 105463"/>
              <a:gd name="connsiteX1" fmla="*/ 1184187 w 1184186"/>
              <a:gd name="connsiteY1" fmla="*/ 74459 h 105463"/>
              <a:gd name="connsiteX2" fmla="*/ 1178193 w 1184186"/>
              <a:gd name="connsiteY2" fmla="*/ 68465 h 105463"/>
              <a:gd name="connsiteX3" fmla="*/ 1171969 w 1184186"/>
              <a:gd name="connsiteY3" fmla="*/ 74459 h 105463"/>
              <a:gd name="connsiteX4" fmla="*/ 1178193 w 1184186"/>
              <a:gd name="connsiteY4" fmla="*/ 80337 h 105463"/>
              <a:gd name="connsiteX5" fmla="*/ 1125865 w 1184186"/>
              <a:gd name="connsiteY5" fmla="*/ 66160 h 105463"/>
              <a:gd name="connsiteX6" fmla="*/ 1125865 w 1184186"/>
              <a:gd name="connsiteY6" fmla="*/ 75265 h 105463"/>
              <a:gd name="connsiteX7" fmla="*/ 1143154 w 1184186"/>
              <a:gd name="connsiteY7" fmla="*/ 80337 h 105463"/>
              <a:gd name="connsiteX8" fmla="*/ 1162172 w 1184186"/>
              <a:gd name="connsiteY8" fmla="*/ 64662 h 105463"/>
              <a:gd name="connsiteX9" fmla="*/ 1152605 w 1184186"/>
              <a:gd name="connsiteY9" fmla="*/ 52444 h 105463"/>
              <a:gd name="connsiteX10" fmla="*/ 1140503 w 1184186"/>
              <a:gd name="connsiteY10" fmla="*/ 47603 h 105463"/>
              <a:gd name="connsiteX11" fmla="*/ 1134970 w 1184186"/>
              <a:gd name="connsiteY11" fmla="*/ 41148 h 105463"/>
              <a:gd name="connsiteX12" fmla="*/ 1144307 w 1184186"/>
              <a:gd name="connsiteY12" fmla="*/ 34348 h 105463"/>
              <a:gd name="connsiteX13" fmla="*/ 1159636 w 1184186"/>
              <a:gd name="connsiteY13" fmla="*/ 40803 h 105463"/>
              <a:gd name="connsiteX14" fmla="*/ 1159636 w 1184186"/>
              <a:gd name="connsiteY14" fmla="*/ 32043 h 105463"/>
              <a:gd name="connsiteX15" fmla="*/ 1144191 w 1184186"/>
              <a:gd name="connsiteY15" fmla="*/ 27432 h 105463"/>
              <a:gd name="connsiteX16" fmla="*/ 1126556 w 1184186"/>
              <a:gd name="connsiteY16" fmla="*/ 41955 h 105463"/>
              <a:gd name="connsiteX17" fmla="*/ 1136354 w 1184186"/>
              <a:gd name="connsiteY17" fmla="*/ 54864 h 105463"/>
              <a:gd name="connsiteX18" fmla="*/ 1148341 w 1184186"/>
              <a:gd name="connsiteY18" fmla="*/ 59706 h 105463"/>
              <a:gd name="connsiteX19" fmla="*/ 1153643 w 1184186"/>
              <a:gd name="connsiteY19" fmla="*/ 66275 h 105463"/>
              <a:gd name="connsiteX20" fmla="*/ 1143384 w 1184186"/>
              <a:gd name="connsiteY20" fmla="*/ 73536 h 105463"/>
              <a:gd name="connsiteX21" fmla="*/ 1125865 w 1184186"/>
              <a:gd name="connsiteY21" fmla="*/ 66160 h 105463"/>
              <a:gd name="connsiteX22" fmla="*/ 1108230 w 1184186"/>
              <a:gd name="connsiteY22" fmla="*/ 53827 h 105463"/>
              <a:gd name="connsiteX23" fmla="*/ 1090480 w 1184186"/>
              <a:gd name="connsiteY23" fmla="*/ 72384 h 105463"/>
              <a:gd name="connsiteX24" fmla="*/ 1072384 w 1184186"/>
              <a:gd name="connsiteY24" fmla="*/ 53827 h 105463"/>
              <a:gd name="connsiteX25" fmla="*/ 1090480 w 1184186"/>
              <a:gd name="connsiteY25" fmla="*/ 35385 h 105463"/>
              <a:gd name="connsiteX26" fmla="*/ 1108230 w 1184186"/>
              <a:gd name="connsiteY26" fmla="*/ 53827 h 105463"/>
              <a:gd name="connsiteX27" fmla="*/ 1091171 w 1184186"/>
              <a:gd name="connsiteY27" fmla="*/ 80337 h 105463"/>
              <a:gd name="connsiteX28" fmla="*/ 1116874 w 1184186"/>
              <a:gd name="connsiteY28" fmla="*/ 53827 h 105463"/>
              <a:gd name="connsiteX29" fmla="*/ 1091171 w 1184186"/>
              <a:gd name="connsiteY29" fmla="*/ 27432 h 105463"/>
              <a:gd name="connsiteX30" fmla="*/ 1072384 w 1184186"/>
              <a:gd name="connsiteY30" fmla="*/ 38152 h 105463"/>
              <a:gd name="connsiteX31" fmla="*/ 1072384 w 1184186"/>
              <a:gd name="connsiteY31" fmla="*/ 28354 h 105463"/>
              <a:gd name="connsiteX32" fmla="*/ 1063970 w 1184186"/>
              <a:gd name="connsiteY32" fmla="*/ 28354 h 105463"/>
              <a:gd name="connsiteX33" fmla="*/ 1063970 w 1184186"/>
              <a:gd name="connsiteY33" fmla="*/ 105464 h 105463"/>
              <a:gd name="connsiteX34" fmla="*/ 1072384 w 1184186"/>
              <a:gd name="connsiteY34" fmla="*/ 105464 h 105463"/>
              <a:gd name="connsiteX35" fmla="*/ 1072384 w 1184186"/>
              <a:gd name="connsiteY35" fmla="*/ 69733 h 105463"/>
              <a:gd name="connsiteX36" fmla="*/ 1091171 w 1184186"/>
              <a:gd name="connsiteY36" fmla="*/ 80337 h 105463"/>
              <a:gd name="connsiteX37" fmla="*/ 1041955 w 1184186"/>
              <a:gd name="connsiteY37" fmla="*/ 53827 h 105463"/>
              <a:gd name="connsiteX38" fmla="*/ 1024205 w 1184186"/>
              <a:gd name="connsiteY38" fmla="*/ 72384 h 105463"/>
              <a:gd name="connsiteX39" fmla="*/ 1006109 w 1184186"/>
              <a:gd name="connsiteY39" fmla="*/ 53827 h 105463"/>
              <a:gd name="connsiteX40" fmla="*/ 1024205 w 1184186"/>
              <a:gd name="connsiteY40" fmla="*/ 35385 h 105463"/>
              <a:gd name="connsiteX41" fmla="*/ 1041955 w 1184186"/>
              <a:gd name="connsiteY41" fmla="*/ 53827 h 105463"/>
              <a:gd name="connsiteX42" fmla="*/ 1025012 w 1184186"/>
              <a:gd name="connsiteY42" fmla="*/ 80337 h 105463"/>
              <a:gd name="connsiteX43" fmla="*/ 1050715 w 1184186"/>
              <a:gd name="connsiteY43" fmla="*/ 53827 h 105463"/>
              <a:gd name="connsiteX44" fmla="*/ 1025012 w 1184186"/>
              <a:gd name="connsiteY44" fmla="*/ 27432 h 105463"/>
              <a:gd name="connsiteX45" fmla="*/ 1006224 w 1184186"/>
              <a:gd name="connsiteY45" fmla="*/ 38152 h 105463"/>
              <a:gd name="connsiteX46" fmla="*/ 1006224 w 1184186"/>
              <a:gd name="connsiteY46" fmla="*/ 28354 h 105463"/>
              <a:gd name="connsiteX47" fmla="*/ 997810 w 1184186"/>
              <a:gd name="connsiteY47" fmla="*/ 28354 h 105463"/>
              <a:gd name="connsiteX48" fmla="*/ 997810 w 1184186"/>
              <a:gd name="connsiteY48" fmla="*/ 105464 h 105463"/>
              <a:gd name="connsiteX49" fmla="*/ 1006224 w 1184186"/>
              <a:gd name="connsiteY49" fmla="*/ 105464 h 105463"/>
              <a:gd name="connsiteX50" fmla="*/ 1006224 w 1184186"/>
              <a:gd name="connsiteY50" fmla="*/ 69733 h 105463"/>
              <a:gd name="connsiteX51" fmla="*/ 1025012 w 1184186"/>
              <a:gd name="connsiteY51" fmla="*/ 80337 h 105463"/>
              <a:gd name="connsiteX52" fmla="*/ 954127 w 1184186"/>
              <a:gd name="connsiteY52" fmla="*/ 35385 h 105463"/>
              <a:gd name="connsiteX53" fmla="*/ 972107 w 1184186"/>
              <a:gd name="connsiteY53" fmla="*/ 54057 h 105463"/>
              <a:gd name="connsiteX54" fmla="*/ 954127 w 1184186"/>
              <a:gd name="connsiteY54" fmla="*/ 72384 h 105463"/>
              <a:gd name="connsiteX55" fmla="*/ 936376 w 1184186"/>
              <a:gd name="connsiteY55" fmla="*/ 54057 h 105463"/>
              <a:gd name="connsiteX56" fmla="*/ 954127 w 1184186"/>
              <a:gd name="connsiteY56" fmla="*/ 35385 h 105463"/>
              <a:gd name="connsiteX57" fmla="*/ 972107 w 1184186"/>
              <a:gd name="connsiteY57" fmla="*/ 79530 h 105463"/>
              <a:gd name="connsiteX58" fmla="*/ 980636 w 1184186"/>
              <a:gd name="connsiteY58" fmla="*/ 79530 h 105463"/>
              <a:gd name="connsiteX59" fmla="*/ 980636 w 1184186"/>
              <a:gd name="connsiteY59" fmla="*/ 28354 h 105463"/>
              <a:gd name="connsiteX60" fmla="*/ 972107 w 1184186"/>
              <a:gd name="connsiteY60" fmla="*/ 28354 h 105463"/>
              <a:gd name="connsiteX61" fmla="*/ 972107 w 1184186"/>
              <a:gd name="connsiteY61" fmla="*/ 38037 h 105463"/>
              <a:gd name="connsiteX62" fmla="*/ 953435 w 1184186"/>
              <a:gd name="connsiteY62" fmla="*/ 27432 h 105463"/>
              <a:gd name="connsiteX63" fmla="*/ 927732 w 1184186"/>
              <a:gd name="connsiteY63" fmla="*/ 54173 h 105463"/>
              <a:gd name="connsiteX64" fmla="*/ 953435 w 1184186"/>
              <a:gd name="connsiteY64" fmla="*/ 80337 h 105463"/>
              <a:gd name="connsiteX65" fmla="*/ 972107 w 1184186"/>
              <a:gd name="connsiteY65" fmla="*/ 69963 h 105463"/>
              <a:gd name="connsiteX66" fmla="*/ 972107 w 1184186"/>
              <a:gd name="connsiteY66" fmla="*/ 79530 h 105463"/>
              <a:gd name="connsiteX67" fmla="*/ 853850 w 1184186"/>
              <a:gd name="connsiteY67" fmla="*/ 50369 h 105463"/>
              <a:gd name="connsiteX68" fmla="*/ 869986 w 1184186"/>
              <a:gd name="connsiteY68" fmla="*/ 35155 h 105463"/>
              <a:gd name="connsiteX69" fmla="*/ 885316 w 1184186"/>
              <a:gd name="connsiteY69" fmla="*/ 50369 h 105463"/>
              <a:gd name="connsiteX70" fmla="*/ 853734 w 1184186"/>
              <a:gd name="connsiteY70" fmla="*/ 50369 h 105463"/>
              <a:gd name="connsiteX71" fmla="*/ 872292 w 1184186"/>
              <a:gd name="connsiteY71" fmla="*/ 80337 h 105463"/>
              <a:gd name="connsiteX72" fmla="*/ 890503 w 1184186"/>
              <a:gd name="connsiteY72" fmla="*/ 74919 h 105463"/>
              <a:gd name="connsiteX73" fmla="*/ 890503 w 1184186"/>
              <a:gd name="connsiteY73" fmla="*/ 66852 h 105463"/>
              <a:gd name="connsiteX74" fmla="*/ 872292 w 1184186"/>
              <a:gd name="connsiteY74" fmla="*/ 72499 h 105463"/>
              <a:gd name="connsiteX75" fmla="*/ 853619 w 1184186"/>
              <a:gd name="connsiteY75" fmla="*/ 57169 h 105463"/>
              <a:gd name="connsiteX76" fmla="*/ 894076 w 1184186"/>
              <a:gd name="connsiteY76" fmla="*/ 57169 h 105463"/>
              <a:gd name="connsiteX77" fmla="*/ 894306 w 1184186"/>
              <a:gd name="connsiteY77" fmla="*/ 52905 h 105463"/>
              <a:gd name="connsiteX78" fmla="*/ 869986 w 1184186"/>
              <a:gd name="connsiteY78" fmla="*/ 27432 h 105463"/>
              <a:gd name="connsiteX79" fmla="*/ 844629 w 1184186"/>
              <a:gd name="connsiteY79" fmla="*/ 54403 h 105463"/>
              <a:gd name="connsiteX80" fmla="*/ 872176 w 1184186"/>
              <a:gd name="connsiteY80" fmla="*/ 80337 h 105463"/>
              <a:gd name="connsiteX81" fmla="*/ 800254 w 1184186"/>
              <a:gd name="connsiteY81" fmla="*/ 53827 h 105463"/>
              <a:gd name="connsiteX82" fmla="*/ 818811 w 1184186"/>
              <a:gd name="connsiteY82" fmla="*/ 35385 h 105463"/>
              <a:gd name="connsiteX83" fmla="*/ 834717 w 1184186"/>
              <a:gd name="connsiteY83" fmla="*/ 41955 h 105463"/>
              <a:gd name="connsiteX84" fmla="*/ 834717 w 1184186"/>
              <a:gd name="connsiteY84" fmla="*/ 32619 h 105463"/>
              <a:gd name="connsiteX85" fmla="*/ 818350 w 1184186"/>
              <a:gd name="connsiteY85" fmla="*/ 27432 h 105463"/>
              <a:gd name="connsiteX86" fmla="*/ 791609 w 1184186"/>
              <a:gd name="connsiteY86" fmla="*/ 53827 h 105463"/>
              <a:gd name="connsiteX87" fmla="*/ 818234 w 1184186"/>
              <a:gd name="connsiteY87" fmla="*/ 80222 h 105463"/>
              <a:gd name="connsiteX88" fmla="*/ 835293 w 1184186"/>
              <a:gd name="connsiteY88" fmla="*/ 75496 h 105463"/>
              <a:gd name="connsiteX89" fmla="*/ 835293 w 1184186"/>
              <a:gd name="connsiteY89" fmla="*/ 66852 h 105463"/>
              <a:gd name="connsiteX90" fmla="*/ 819041 w 1184186"/>
              <a:gd name="connsiteY90" fmla="*/ 72384 h 105463"/>
              <a:gd name="connsiteX91" fmla="*/ 800369 w 1184186"/>
              <a:gd name="connsiteY91" fmla="*/ 53827 h 105463"/>
              <a:gd name="connsiteX92" fmla="*/ 778239 w 1184186"/>
              <a:gd name="connsiteY92" fmla="*/ 28354 h 105463"/>
              <a:gd name="connsiteX93" fmla="*/ 769710 w 1184186"/>
              <a:gd name="connsiteY93" fmla="*/ 28354 h 105463"/>
              <a:gd name="connsiteX94" fmla="*/ 769710 w 1184186"/>
              <a:gd name="connsiteY94" fmla="*/ 79530 h 105463"/>
              <a:gd name="connsiteX95" fmla="*/ 778239 w 1184186"/>
              <a:gd name="connsiteY95" fmla="*/ 79530 h 105463"/>
              <a:gd name="connsiteX96" fmla="*/ 778239 w 1184186"/>
              <a:gd name="connsiteY96" fmla="*/ 28354 h 105463"/>
              <a:gd name="connsiteX97" fmla="*/ 773744 w 1184186"/>
              <a:gd name="connsiteY97" fmla="*/ 18557 h 105463"/>
              <a:gd name="connsiteX98" fmla="*/ 777432 w 1184186"/>
              <a:gd name="connsiteY98" fmla="*/ 17289 h 105463"/>
              <a:gd name="connsiteX99" fmla="*/ 783541 w 1184186"/>
              <a:gd name="connsiteY99" fmla="*/ 13024 h 105463"/>
              <a:gd name="connsiteX100" fmla="*/ 777432 w 1184186"/>
              <a:gd name="connsiteY100" fmla="*/ 8645 h 105463"/>
              <a:gd name="connsiteX101" fmla="*/ 773744 w 1184186"/>
              <a:gd name="connsiteY101" fmla="*/ 7492 h 105463"/>
              <a:gd name="connsiteX102" fmla="*/ 768327 w 1184186"/>
              <a:gd name="connsiteY102" fmla="*/ 13140 h 105463"/>
              <a:gd name="connsiteX103" fmla="*/ 773744 w 1184186"/>
              <a:gd name="connsiteY103" fmla="*/ 18557 h 105463"/>
              <a:gd name="connsiteX104" fmla="*/ 743085 w 1184186"/>
              <a:gd name="connsiteY104" fmla="*/ 79530 h 105463"/>
              <a:gd name="connsiteX105" fmla="*/ 743085 w 1184186"/>
              <a:gd name="connsiteY105" fmla="*/ 36192 h 105463"/>
              <a:gd name="connsiteX106" fmla="*/ 760258 w 1184186"/>
              <a:gd name="connsiteY106" fmla="*/ 36192 h 105463"/>
              <a:gd name="connsiteX107" fmla="*/ 760258 w 1184186"/>
              <a:gd name="connsiteY107" fmla="*/ 28470 h 105463"/>
              <a:gd name="connsiteX108" fmla="*/ 743085 w 1184186"/>
              <a:gd name="connsiteY108" fmla="*/ 28470 h 105463"/>
              <a:gd name="connsiteX109" fmla="*/ 743085 w 1184186"/>
              <a:gd name="connsiteY109" fmla="*/ 19594 h 105463"/>
              <a:gd name="connsiteX110" fmla="*/ 753573 w 1184186"/>
              <a:gd name="connsiteY110" fmla="*/ 8991 h 105463"/>
              <a:gd name="connsiteX111" fmla="*/ 761526 w 1184186"/>
              <a:gd name="connsiteY111" fmla="*/ 11065 h 105463"/>
              <a:gd name="connsiteX112" fmla="*/ 761526 w 1184186"/>
              <a:gd name="connsiteY112" fmla="*/ 2767 h 105463"/>
              <a:gd name="connsiteX113" fmla="*/ 752767 w 1184186"/>
              <a:gd name="connsiteY113" fmla="*/ 1038 h 105463"/>
              <a:gd name="connsiteX114" fmla="*/ 734671 w 1184186"/>
              <a:gd name="connsiteY114" fmla="*/ 19825 h 105463"/>
              <a:gd name="connsiteX115" fmla="*/ 734671 w 1184186"/>
              <a:gd name="connsiteY115" fmla="*/ 79645 h 105463"/>
              <a:gd name="connsiteX116" fmla="*/ 743085 w 1184186"/>
              <a:gd name="connsiteY116" fmla="*/ 79645 h 105463"/>
              <a:gd name="connsiteX117" fmla="*/ 726141 w 1184186"/>
              <a:gd name="connsiteY117" fmla="*/ 36192 h 105463"/>
              <a:gd name="connsiteX118" fmla="*/ 726141 w 1184186"/>
              <a:gd name="connsiteY118" fmla="*/ 28470 h 105463"/>
              <a:gd name="connsiteX119" fmla="*/ 705740 w 1184186"/>
              <a:gd name="connsiteY119" fmla="*/ 28470 h 105463"/>
              <a:gd name="connsiteX120" fmla="*/ 705740 w 1184186"/>
              <a:gd name="connsiteY120" fmla="*/ 19018 h 105463"/>
              <a:gd name="connsiteX121" fmla="*/ 715768 w 1184186"/>
              <a:gd name="connsiteY121" fmla="*/ 8991 h 105463"/>
              <a:gd name="connsiteX122" fmla="*/ 727755 w 1184186"/>
              <a:gd name="connsiteY122" fmla="*/ 13024 h 105463"/>
              <a:gd name="connsiteX123" fmla="*/ 727755 w 1184186"/>
              <a:gd name="connsiteY123" fmla="*/ 4611 h 105463"/>
              <a:gd name="connsiteX124" fmla="*/ 715191 w 1184186"/>
              <a:gd name="connsiteY124" fmla="*/ 922 h 105463"/>
              <a:gd name="connsiteX125" fmla="*/ 697326 w 1184186"/>
              <a:gd name="connsiteY125" fmla="*/ 19364 h 105463"/>
              <a:gd name="connsiteX126" fmla="*/ 697326 w 1184186"/>
              <a:gd name="connsiteY126" fmla="*/ 79530 h 105463"/>
              <a:gd name="connsiteX127" fmla="*/ 705740 w 1184186"/>
              <a:gd name="connsiteY127" fmla="*/ 79530 h 105463"/>
              <a:gd name="connsiteX128" fmla="*/ 705740 w 1184186"/>
              <a:gd name="connsiteY128" fmla="*/ 36192 h 105463"/>
              <a:gd name="connsiteX129" fmla="*/ 726141 w 1184186"/>
              <a:gd name="connsiteY129" fmla="*/ 36192 h 105463"/>
              <a:gd name="connsiteX130" fmla="*/ 644767 w 1184186"/>
              <a:gd name="connsiteY130" fmla="*/ 72269 h 105463"/>
              <a:gd name="connsiteX131" fmla="*/ 614223 w 1184186"/>
              <a:gd name="connsiteY131" fmla="*/ 40572 h 105463"/>
              <a:gd name="connsiteX132" fmla="*/ 644767 w 1184186"/>
              <a:gd name="connsiteY132" fmla="*/ 8991 h 105463"/>
              <a:gd name="connsiteX133" fmla="*/ 675427 w 1184186"/>
              <a:gd name="connsiteY133" fmla="*/ 40572 h 105463"/>
              <a:gd name="connsiteX134" fmla="*/ 644767 w 1184186"/>
              <a:gd name="connsiteY134" fmla="*/ 72269 h 105463"/>
              <a:gd name="connsiteX135" fmla="*/ 684532 w 1184186"/>
              <a:gd name="connsiteY135" fmla="*/ 40457 h 105463"/>
              <a:gd name="connsiteX136" fmla="*/ 644767 w 1184186"/>
              <a:gd name="connsiteY136" fmla="*/ 807 h 105463"/>
              <a:gd name="connsiteX137" fmla="*/ 605002 w 1184186"/>
              <a:gd name="connsiteY137" fmla="*/ 40457 h 105463"/>
              <a:gd name="connsiteX138" fmla="*/ 644767 w 1184186"/>
              <a:gd name="connsiteY138" fmla="*/ 80337 h 105463"/>
              <a:gd name="connsiteX139" fmla="*/ 684532 w 1184186"/>
              <a:gd name="connsiteY139" fmla="*/ 40457 h 105463"/>
              <a:gd name="connsiteX140" fmla="*/ 575150 w 1184186"/>
              <a:gd name="connsiteY140" fmla="*/ 76764 h 105463"/>
              <a:gd name="connsiteX141" fmla="*/ 575150 w 1184186"/>
              <a:gd name="connsiteY141" fmla="*/ 68580 h 105463"/>
              <a:gd name="connsiteX142" fmla="*/ 563163 w 1184186"/>
              <a:gd name="connsiteY142" fmla="*/ 72269 h 105463"/>
              <a:gd name="connsiteX143" fmla="*/ 553251 w 1184186"/>
              <a:gd name="connsiteY143" fmla="*/ 62356 h 105463"/>
              <a:gd name="connsiteX144" fmla="*/ 553251 w 1184186"/>
              <a:gd name="connsiteY144" fmla="*/ 36077 h 105463"/>
              <a:gd name="connsiteX145" fmla="*/ 574459 w 1184186"/>
              <a:gd name="connsiteY145" fmla="*/ 36077 h 105463"/>
              <a:gd name="connsiteX146" fmla="*/ 574459 w 1184186"/>
              <a:gd name="connsiteY146" fmla="*/ 28354 h 105463"/>
              <a:gd name="connsiteX147" fmla="*/ 553251 w 1184186"/>
              <a:gd name="connsiteY147" fmla="*/ 28354 h 105463"/>
              <a:gd name="connsiteX148" fmla="*/ 553251 w 1184186"/>
              <a:gd name="connsiteY148" fmla="*/ 12103 h 105463"/>
              <a:gd name="connsiteX149" fmla="*/ 544836 w 1184186"/>
              <a:gd name="connsiteY149" fmla="*/ 12103 h 105463"/>
              <a:gd name="connsiteX150" fmla="*/ 544836 w 1184186"/>
              <a:gd name="connsiteY150" fmla="*/ 61780 h 105463"/>
              <a:gd name="connsiteX151" fmla="*/ 562356 w 1184186"/>
              <a:gd name="connsiteY151" fmla="*/ 80337 h 105463"/>
              <a:gd name="connsiteX152" fmla="*/ 575150 w 1184186"/>
              <a:gd name="connsiteY152" fmla="*/ 76764 h 105463"/>
              <a:gd name="connsiteX153" fmla="*/ 537229 w 1184186"/>
              <a:gd name="connsiteY153" fmla="*/ 36192 h 105463"/>
              <a:gd name="connsiteX154" fmla="*/ 537229 w 1184186"/>
              <a:gd name="connsiteY154" fmla="*/ 28470 h 105463"/>
              <a:gd name="connsiteX155" fmla="*/ 516828 w 1184186"/>
              <a:gd name="connsiteY155" fmla="*/ 28470 h 105463"/>
              <a:gd name="connsiteX156" fmla="*/ 516828 w 1184186"/>
              <a:gd name="connsiteY156" fmla="*/ 19018 h 105463"/>
              <a:gd name="connsiteX157" fmla="*/ 526856 w 1184186"/>
              <a:gd name="connsiteY157" fmla="*/ 8991 h 105463"/>
              <a:gd name="connsiteX158" fmla="*/ 538843 w 1184186"/>
              <a:gd name="connsiteY158" fmla="*/ 13024 h 105463"/>
              <a:gd name="connsiteX159" fmla="*/ 538843 w 1184186"/>
              <a:gd name="connsiteY159" fmla="*/ 4611 h 105463"/>
              <a:gd name="connsiteX160" fmla="*/ 526280 w 1184186"/>
              <a:gd name="connsiteY160" fmla="*/ 922 h 105463"/>
              <a:gd name="connsiteX161" fmla="*/ 508414 w 1184186"/>
              <a:gd name="connsiteY161" fmla="*/ 19364 h 105463"/>
              <a:gd name="connsiteX162" fmla="*/ 508414 w 1184186"/>
              <a:gd name="connsiteY162" fmla="*/ 79530 h 105463"/>
              <a:gd name="connsiteX163" fmla="*/ 516828 w 1184186"/>
              <a:gd name="connsiteY163" fmla="*/ 79530 h 105463"/>
              <a:gd name="connsiteX164" fmla="*/ 516828 w 1184186"/>
              <a:gd name="connsiteY164" fmla="*/ 36192 h 105463"/>
              <a:gd name="connsiteX165" fmla="*/ 537229 w 1184186"/>
              <a:gd name="connsiteY165" fmla="*/ 36192 h 105463"/>
              <a:gd name="connsiteX166" fmla="*/ 487206 w 1184186"/>
              <a:gd name="connsiteY166" fmla="*/ 53827 h 105463"/>
              <a:gd name="connsiteX167" fmla="*/ 469456 w 1184186"/>
              <a:gd name="connsiteY167" fmla="*/ 72384 h 105463"/>
              <a:gd name="connsiteX168" fmla="*/ 451360 w 1184186"/>
              <a:gd name="connsiteY168" fmla="*/ 53827 h 105463"/>
              <a:gd name="connsiteX169" fmla="*/ 469456 w 1184186"/>
              <a:gd name="connsiteY169" fmla="*/ 35385 h 105463"/>
              <a:gd name="connsiteX170" fmla="*/ 487206 w 1184186"/>
              <a:gd name="connsiteY170" fmla="*/ 53827 h 105463"/>
              <a:gd name="connsiteX171" fmla="*/ 469571 w 1184186"/>
              <a:gd name="connsiteY171" fmla="*/ 80337 h 105463"/>
              <a:gd name="connsiteX172" fmla="*/ 495966 w 1184186"/>
              <a:gd name="connsiteY172" fmla="*/ 53827 h 105463"/>
              <a:gd name="connsiteX173" fmla="*/ 469571 w 1184186"/>
              <a:gd name="connsiteY173" fmla="*/ 27432 h 105463"/>
              <a:gd name="connsiteX174" fmla="*/ 442716 w 1184186"/>
              <a:gd name="connsiteY174" fmla="*/ 53827 h 105463"/>
              <a:gd name="connsiteX175" fmla="*/ 469571 w 1184186"/>
              <a:gd name="connsiteY175" fmla="*/ 80337 h 105463"/>
              <a:gd name="connsiteX176" fmla="*/ 397534 w 1184186"/>
              <a:gd name="connsiteY176" fmla="*/ 66160 h 105463"/>
              <a:gd name="connsiteX177" fmla="*/ 397534 w 1184186"/>
              <a:gd name="connsiteY177" fmla="*/ 75265 h 105463"/>
              <a:gd name="connsiteX178" fmla="*/ 414823 w 1184186"/>
              <a:gd name="connsiteY178" fmla="*/ 80337 h 105463"/>
              <a:gd name="connsiteX179" fmla="*/ 433841 w 1184186"/>
              <a:gd name="connsiteY179" fmla="*/ 64662 h 105463"/>
              <a:gd name="connsiteX180" fmla="*/ 424274 w 1184186"/>
              <a:gd name="connsiteY180" fmla="*/ 52444 h 105463"/>
              <a:gd name="connsiteX181" fmla="*/ 412172 w 1184186"/>
              <a:gd name="connsiteY181" fmla="*/ 47603 h 105463"/>
              <a:gd name="connsiteX182" fmla="*/ 406639 w 1184186"/>
              <a:gd name="connsiteY182" fmla="*/ 41148 h 105463"/>
              <a:gd name="connsiteX183" fmla="*/ 415975 w 1184186"/>
              <a:gd name="connsiteY183" fmla="*/ 34348 h 105463"/>
              <a:gd name="connsiteX184" fmla="*/ 431305 w 1184186"/>
              <a:gd name="connsiteY184" fmla="*/ 40803 h 105463"/>
              <a:gd name="connsiteX185" fmla="*/ 431305 w 1184186"/>
              <a:gd name="connsiteY185" fmla="*/ 32043 h 105463"/>
              <a:gd name="connsiteX186" fmla="*/ 415860 w 1184186"/>
              <a:gd name="connsiteY186" fmla="*/ 27432 h 105463"/>
              <a:gd name="connsiteX187" fmla="*/ 398225 w 1184186"/>
              <a:gd name="connsiteY187" fmla="*/ 41955 h 105463"/>
              <a:gd name="connsiteX188" fmla="*/ 408022 w 1184186"/>
              <a:gd name="connsiteY188" fmla="*/ 54864 h 105463"/>
              <a:gd name="connsiteX189" fmla="*/ 420009 w 1184186"/>
              <a:gd name="connsiteY189" fmla="*/ 59706 h 105463"/>
              <a:gd name="connsiteX190" fmla="*/ 425311 w 1184186"/>
              <a:gd name="connsiteY190" fmla="*/ 66275 h 105463"/>
              <a:gd name="connsiteX191" fmla="*/ 415053 w 1184186"/>
              <a:gd name="connsiteY191" fmla="*/ 73536 h 105463"/>
              <a:gd name="connsiteX192" fmla="*/ 397534 w 1184186"/>
              <a:gd name="connsiteY192" fmla="*/ 66160 h 105463"/>
              <a:gd name="connsiteX193" fmla="*/ 379668 w 1184186"/>
              <a:gd name="connsiteY193" fmla="*/ 53827 h 105463"/>
              <a:gd name="connsiteX194" fmla="*/ 361918 w 1184186"/>
              <a:gd name="connsiteY194" fmla="*/ 72384 h 105463"/>
              <a:gd name="connsiteX195" fmla="*/ 343822 w 1184186"/>
              <a:gd name="connsiteY195" fmla="*/ 53827 h 105463"/>
              <a:gd name="connsiteX196" fmla="*/ 361918 w 1184186"/>
              <a:gd name="connsiteY196" fmla="*/ 35385 h 105463"/>
              <a:gd name="connsiteX197" fmla="*/ 379668 w 1184186"/>
              <a:gd name="connsiteY197" fmla="*/ 53827 h 105463"/>
              <a:gd name="connsiteX198" fmla="*/ 362033 w 1184186"/>
              <a:gd name="connsiteY198" fmla="*/ 80337 h 105463"/>
              <a:gd name="connsiteX199" fmla="*/ 388428 w 1184186"/>
              <a:gd name="connsiteY199" fmla="*/ 53827 h 105463"/>
              <a:gd name="connsiteX200" fmla="*/ 362033 w 1184186"/>
              <a:gd name="connsiteY200" fmla="*/ 27432 h 105463"/>
              <a:gd name="connsiteX201" fmla="*/ 335178 w 1184186"/>
              <a:gd name="connsiteY201" fmla="*/ 53827 h 105463"/>
              <a:gd name="connsiteX202" fmla="*/ 362033 w 1184186"/>
              <a:gd name="connsiteY202" fmla="*/ 80337 h 105463"/>
              <a:gd name="connsiteX203" fmla="*/ 311665 w 1184186"/>
              <a:gd name="connsiteY203" fmla="*/ 54979 h 105463"/>
              <a:gd name="connsiteX204" fmla="*/ 330337 w 1184186"/>
              <a:gd name="connsiteY204" fmla="*/ 36884 h 105463"/>
              <a:gd name="connsiteX205" fmla="*/ 330337 w 1184186"/>
              <a:gd name="connsiteY205" fmla="*/ 27317 h 105463"/>
              <a:gd name="connsiteX206" fmla="*/ 311665 w 1184186"/>
              <a:gd name="connsiteY206" fmla="*/ 39650 h 105463"/>
              <a:gd name="connsiteX207" fmla="*/ 311665 w 1184186"/>
              <a:gd name="connsiteY207" fmla="*/ 28239 h 105463"/>
              <a:gd name="connsiteX208" fmla="*/ 303251 w 1184186"/>
              <a:gd name="connsiteY208" fmla="*/ 28239 h 105463"/>
              <a:gd name="connsiteX209" fmla="*/ 303251 w 1184186"/>
              <a:gd name="connsiteY209" fmla="*/ 79415 h 105463"/>
              <a:gd name="connsiteX210" fmla="*/ 311665 w 1184186"/>
              <a:gd name="connsiteY210" fmla="*/ 79415 h 105463"/>
              <a:gd name="connsiteX211" fmla="*/ 311665 w 1184186"/>
              <a:gd name="connsiteY211" fmla="*/ 54979 h 105463"/>
              <a:gd name="connsiteX212" fmla="*/ 254841 w 1184186"/>
              <a:gd name="connsiteY212" fmla="*/ 53827 h 105463"/>
              <a:gd name="connsiteX213" fmla="*/ 273398 w 1184186"/>
              <a:gd name="connsiteY213" fmla="*/ 35385 h 105463"/>
              <a:gd name="connsiteX214" fmla="*/ 289304 w 1184186"/>
              <a:gd name="connsiteY214" fmla="*/ 41955 h 105463"/>
              <a:gd name="connsiteX215" fmla="*/ 289304 w 1184186"/>
              <a:gd name="connsiteY215" fmla="*/ 32619 h 105463"/>
              <a:gd name="connsiteX216" fmla="*/ 272937 w 1184186"/>
              <a:gd name="connsiteY216" fmla="*/ 27432 h 105463"/>
              <a:gd name="connsiteX217" fmla="*/ 246196 w 1184186"/>
              <a:gd name="connsiteY217" fmla="*/ 53827 h 105463"/>
              <a:gd name="connsiteX218" fmla="*/ 272822 w 1184186"/>
              <a:gd name="connsiteY218" fmla="*/ 80222 h 105463"/>
              <a:gd name="connsiteX219" fmla="*/ 289880 w 1184186"/>
              <a:gd name="connsiteY219" fmla="*/ 75496 h 105463"/>
              <a:gd name="connsiteX220" fmla="*/ 289880 w 1184186"/>
              <a:gd name="connsiteY220" fmla="*/ 66852 h 105463"/>
              <a:gd name="connsiteX221" fmla="*/ 273629 w 1184186"/>
              <a:gd name="connsiteY221" fmla="*/ 72384 h 105463"/>
              <a:gd name="connsiteX222" fmla="*/ 254956 w 1184186"/>
              <a:gd name="connsiteY222" fmla="*/ 53827 h 105463"/>
              <a:gd name="connsiteX223" fmla="*/ 224528 w 1184186"/>
              <a:gd name="connsiteY223" fmla="*/ 79530 h 105463"/>
              <a:gd name="connsiteX224" fmla="*/ 233057 w 1184186"/>
              <a:gd name="connsiteY224" fmla="*/ 79530 h 105463"/>
              <a:gd name="connsiteX225" fmla="*/ 233057 w 1184186"/>
              <a:gd name="connsiteY225" fmla="*/ 28354 h 105463"/>
              <a:gd name="connsiteX226" fmla="*/ 224528 w 1184186"/>
              <a:gd name="connsiteY226" fmla="*/ 28354 h 105463"/>
              <a:gd name="connsiteX227" fmla="*/ 224528 w 1184186"/>
              <a:gd name="connsiteY227" fmla="*/ 79530 h 105463"/>
              <a:gd name="connsiteX228" fmla="*/ 228101 w 1184186"/>
              <a:gd name="connsiteY228" fmla="*/ 18557 h 105463"/>
              <a:gd name="connsiteX229" fmla="*/ 231789 w 1184186"/>
              <a:gd name="connsiteY229" fmla="*/ 17289 h 105463"/>
              <a:gd name="connsiteX230" fmla="*/ 237898 w 1184186"/>
              <a:gd name="connsiteY230" fmla="*/ 13024 h 105463"/>
              <a:gd name="connsiteX231" fmla="*/ 231789 w 1184186"/>
              <a:gd name="connsiteY231" fmla="*/ 8645 h 105463"/>
              <a:gd name="connsiteX232" fmla="*/ 228101 w 1184186"/>
              <a:gd name="connsiteY232" fmla="*/ 7492 h 105463"/>
              <a:gd name="connsiteX233" fmla="*/ 222683 w 1184186"/>
              <a:gd name="connsiteY233" fmla="*/ 13140 h 105463"/>
              <a:gd name="connsiteX234" fmla="*/ 228101 w 1184186"/>
              <a:gd name="connsiteY234" fmla="*/ 18557 h 105463"/>
              <a:gd name="connsiteX235" fmla="*/ 167013 w 1184186"/>
              <a:gd name="connsiteY235" fmla="*/ 64892 h 105463"/>
              <a:gd name="connsiteX236" fmla="*/ 198594 w 1184186"/>
              <a:gd name="connsiteY236" fmla="*/ 25012 h 105463"/>
              <a:gd name="connsiteX237" fmla="*/ 198594 w 1184186"/>
              <a:gd name="connsiteY237" fmla="*/ 79530 h 105463"/>
              <a:gd name="connsiteX238" fmla="*/ 207354 w 1184186"/>
              <a:gd name="connsiteY238" fmla="*/ 79530 h 105463"/>
              <a:gd name="connsiteX239" fmla="*/ 207354 w 1184186"/>
              <a:gd name="connsiteY239" fmla="*/ 0 h 105463"/>
              <a:gd name="connsiteX240" fmla="*/ 167243 w 1184186"/>
              <a:gd name="connsiteY240" fmla="*/ 51522 h 105463"/>
              <a:gd name="connsiteX241" fmla="*/ 126556 w 1184186"/>
              <a:gd name="connsiteY241" fmla="*/ 0 h 105463"/>
              <a:gd name="connsiteX242" fmla="*/ 126556 w 1184186"/>
              <a:gd name="connsiteY242" fmla="*/ 79530 h 105463"/>
              <a:gd name="connsiteX243" fmla="*/ 135316 w 1184186"/>
              <a:gd name="connsiteY243" fmla="*/ 79530 h 105463"/>
              <a:gd name="connsiteX244" fmla="*/ 135316 w 1184186"/>
              <a:gd name="connsiteY244" fmla="*/ 24436 h 105463"/>
              <a:gd name="connsiteX245" fmla="*/ 166897 w 1184186"/>
              <a:gd name="connsiteY245" fmla="*/ 64892 h 105463"/>
              <a:gd name="connsiteX246" fmla="*/ 75035 w 1184186"/>
              <a:gd name="connsiteY246" fmla="*/ 54979 h 105463"/>
              <a:gd name="connsiteX247" fmla="*/ 93707 w 1184186"/>
              <a:gd name="connsiteY247" fmla="*/ 36884 h 105463"/>
              <a:gd name="connsiteX248" fmla="*/ 93707 w 1184186"/>
              <a:gd name="connsiteY248" fmla="*/ 27317 h 105463"/>
              <a:gd name="connsiteX249" fmla="*/ 75035 w 1184186"/>
              <a:gd name="connsiteY249" fmla="*/ 39650 h 105463"/>
              <a:gd name="connsiteX250" fmla="*/ 75035 w 1184186"/>
              <a:gd name="connsiteY250" fmla="*/ 28239 h 105463"/>
              <a:gd name="connsiteX251" fmla="*/ 66621 w 1184186"/>
              <a:gd name="connsiteY251" fmla="*/ 28239 h 105463"/>
              <a:gd name="connsiteX252" fmla="*/ 66621 w 1184186"/>
              <a:gd name="connsiteY252" fmla="*/ 79415 h 105463"/>
              <a:gd name="connsiteX253" fmla="*/ 75035 w 1184186"/>
              <a:gd name="connsiteY253" fmla="*/ 79415 h 105463"/>
              <a:gd name="connsiteX254" fmla="*/ 75035 w 1184186"/>
              <a:gd name="connsiteY254" fmla="*/ 54979 h 105463"/>
              <a:gd name="connsiteX255" fmla="*/ 44491 w 1184186"/>
              <a:gd name="connsiteY255" fmla="*/ 53827 h 105463"/>
              <a:gd name="connsiteX256" fmla="*/ 26741 w 1184186"/>
              <a:gd name="connsiteY256" fmla="*/ 72384 h 105463"/>
              <a:gd name="connsiteX257" fmla="*/ 8645 w 1184186"/>
              <a:gd name="connsiteY257" fmla="*/ 53827 h 105463"/>
              <a:gd name="connsiteX258" fmla="*/ 26741 w 1184186"/>
              <a:gd name="connsiteY258" fmla="*/ 35385 h 105463"/>
              <a:gd name="connsiteX259" fmla="*/ 44491 w 1184186"/>
              <a:gd name="connsiteY259" fmla="*/ 53827 h 105463"/>
              <a:gd name="connsiteX260" fmla="*/ 26856 w 1184186"/>
              <a:gd name="connsiteY260" fmla="*/ 80337 h 105463"/>
              <a:gd name="connsiteX261" fmla="*/ 53250 w 1184186"/>
              <a:gd name="connsiteY261" fmla="*/ 53827 h 105463"/>
              <a:gd name="connsiteX262" fmla="*/ 26856 w 1184186"/>
              <a:gd name="connsiteY262" fmla="*/ 27432 h 105463"/>
              <a:gd name="connsiteX263" fmla="*/ 0 w 1184186"/>
              <a:gd name="connsiteY263" fmla="*/ 53827 h 105463"/>
              <a:gd name="connsiteX264" fmla="*/ 26856 w 1184186"/>
              <a:gd name="connsiteY264" fmla="*/ 80337 h 1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184186" h="105463">
                <a:moveTo>
                  <a:pt x="1178193" y="80337"/>
                </a:moveTo>
                <a:cubicBezTo>
                  <a:pt x="1181766" y="80337"/>
                  <a:pt x="1184187" y="78032"/>
                  <a:pt x="1184187" y="74459"/>
                </a:cubicBezTo>
                <a:cubicBezTo>
                  <a:pt x="1184187" y="70885"/>
                  <a:pt x="1181651" y="68465"/>
                  <a:pt x="1178193" y="68465"/>
                </a:cubicBezTo>
                <a:cubicBezTo>
                  <a:pt x="1174735" y="68465"/>
                  <a:pt x="1171969" y="70885"/>
                  <a:pt x="1171969" y="74459"/>
                </a:cubicBezTo>
                <a:cubicBezTo>
                  <a:pt x="1171969" y="78032"/>
                  <a:pt x="1174620" y="80337"/>
                  <a:pt x="1178193" y="80337"/>
                </a:cubicBezTo>
                <a:moveTo>
                  <a:pt x="1125865" y="66160"/>
                </a:moveTo>
                <a:lnTo>
                  <a:pt x="1125865" y="75265"/>
                </a:lnTo>
                <a:cubicBezTo>
                  <a:pt x="1130360" y="78608"/>
                  <a:pt x="1136469" y="80337"/>
                  <a:pt x="1143154" y="80337"/>
                </a:cubicBezTo>
                <a:cubicBezTo>
                  <a:pt x="1154334" y="80337"/>
                  <a:pt x="1162172" y="74343"/>
                  <a:pt x="1162172" y="64662"/>
                </a:cubicBezTo>
                <a:cubicBezTo>
                  <a:pt x="1162172" y="59129"/>
                  <a:pt x="1159175" y="55210"/>
                  <a:pt x="1152605" y="52444"/>
                </a:cubicBezTo>
                <a:lnTo>
                  <a:pt x="1140503" y="47603"/>
                </a:lnTo>
                <a:cubicBezTo>
                  <a:pt x="1136469" y="46104"/>
                  <a:pt x="1134970" y="44145"/>
                  <a:pt x="1134970" y="41148"/>
                </a:cubicBezTo>
                <a:cubicBezTo>
                  <a:pt x="1134970" y="36884"/>
                  <a:pt x="1138774" y="34348"/>
                  <a:pt x="1144307" y="34348"/>
                </a:cubicBezTo>
                <a:cubicBezTo>
                  <a:pt x="1149378" y="34348"/>
                  <a:pt x="1155026" y="36768"/>
                  <a:pt x="1159636" y="40803"/>
                </a:cubicBezTo>
                <a:lnTo>
                  <a:pt x="1159636" y="32043"/>
                </a:lnTo>
                <a:cubicBezTo>
                  <a:pt x="1155717" y="29046"/>
                  <a:pt x="1150070" y="27432"/>
                  <a:pt x="1144191" y="27432"/>
                </a:cubicBezTo>
                <a:cubicBezTo>
                  <a:pt x="1133702" y="27432"/>
                  <a:pt x="1126556" y="33080"/>
                  <a:pt x="1126556" y="41955"/>
                </a:cubicBezTo>
                <a:cubicBezTo>
                  <a:pt x="1126556" y="48525"/>
                  <a:pt x="1130014" y="52098"/>
                  <a:pt x="1136354" y="54864"/>
                </a:cubicBezTo>
                <a:lnTo>
                  <a:pt x="1148341" y="59706"/>
                </a:lnTo>
                <a:cubicBezTo>
                  <a:pt x="1152144" y="61319"/>
                  <a:pt x="1153643" y="63393"/>
                  <a:pt x="1153643" y="66275"/>
                </a:cubicBezTo>
                <a:cubicBezTo>
                  <a:pt x="1153643" y="71001"/>
                  <a:pt x="1149378" y="73536"/>
                  <a:pt x="1143384" y="73536"/>
                </a:cubicBezTo>
                <a:cubicBezTo>
                  <a:pt x="1137391" y="73536"/>
                  <a:pt x="1131397" y="71232"/>
                  <a:pt x="1125865" y="66160"/>
                </a:cubicBezTo>
                <a:moveTo>
                  <a:pt x="1108230" y="53827"/>
                </a:moveTo>
                <a:cubicBezTo>
                  <a:pt x="1108230" y="64662"/>
                  <a:pt x="1100738" y="72384"/>
                  <a:pt x="1090480" y="72384"/>
                </a:cubicBezTo>
                <a:cubicBezTo>
                  <a:pt x="1080222" y="72384"/>
                  <a:pt x="1072384" y="64662"/>
                  <a:pt x="1072384" y="53827"/>
                </a:cubicBezTo>
                <a:cubicBezTo>
                  <a:pt x="1072384" y="42993"/>
                  <a:pt x="1079991" y="35385"/>
                  <a:pt x="1090480" y="35385"/>
                </a:cubicBezTo>
                <a:cubicBezTo>
                  <a:pt x="1100968" y="35385"/>
                  <a:pt x="1108230" y="43108"/>
                  <a:pt x="1108230" y="53827"/>
                </a:cubicBezTo>
                <a:moveTo>
                  <a:pt x="1091171" y="80337"/>
                </a:moveTo>
                <a:cubicBezTo>
                  <a:pt x="1106040" y="80337"/>
                  <a:pt x="1116874" y="69272"/>
                  <a:pt x="1116874" y="53827"/>
                </a:cubicBezTo>
                <a:cubicBezTo>
                  <a:pt x="1116874" y="38382"/>
                  <a:pt x="1105925" y="27432"/>
                  <a:pt x="1091171" y="27432"/>
                </a:cubicBezTo>
                <a:cubicBezTo>
                  <a:pt x="1082988" y="27432"/>
                  <a:pt x="1076188" y="31582"/>
                  <a:pt x="1072384" y="38152"/>
                </a:cubicBezTo>
                <a:lnTo>
                  <a:pt x="1072384" y="28354"/>
                </a:lnTo>
                <a:lnTo>
                  <a:pt x="1063970" y="28354"/>
                </a:lnTo>
                <a:lnTo>
                  <a:pt x="1063970" y="105464"/>
                </a:lnTo>
                <a:lnTo>
                  <a:pt x="1072384" y="105464"/>
                </a:lnTo>
                <a:lnTo>
                  <a:pt x="1072384" y="69733"/>
                </a:lnTo>
                <a:cubicBezTo>
                  <a:pt x="1076188" y="76303"/>
                  <a:pt x="1082988" y="80337"/>
                  <a:pt x="1091171" y="80337"/>
                </a:cubicBezTo>
                <a:moveTo>
                  <a:pt x="1041955" y="53827"/>
                </a:moveTo>
                <a:cubicBezTo>
                  <a:pt x="1041955" y="64662"/>
                  <a:pt x="1034463" y="72384"/>
                  <a:pt x="1024205" y="72384"/>
                </a:cubicBezTo>
                <a:cubicBezTo>
                  <a:pt x="1013947" y="72384"/>
                  <a:pt x="1006109" y="64662"/>
                  <a:pt x="1006109" y="53827"/>
                </a:cubicBezTo>
                <a:cubicBezTo>
                  <a:pt x="1006109" y="42993"/>
                  <a:pt x="1013716" y="35385"/>
                  <a:pt x="1024205" y="35385"/>
                </a:cubicBezTo>
                <a:cubicBezTo>
                  <a:pt x="1034694" y="35385"/>
                  <a:pt x="1041955" y="43108"/>
                  <a:pt x="1041955" y="53827"/>
                </a:cubicBezTo>
                <a:moveTo>
                  <a:pt x="1025012" y="80337"/>
                </a:moveTo>
                <a:cubicBezTo>
                  <a:pt x="1039880" y="80337"/>
                  <a:pt x="1050715" y="69272"/>
                  <a:pt x="1050715" y="53827"/>
                </a:cubicBezTo>
                <a:cubicBezTo>
                  <a:pt x="1050715" y="38382"/>
                  <a:pt x="1039765" y="27432"/>
                  <a:pt x="1025012" y="27432"/>
                </a:cubicBezTo>
                <a:cubicBezTo>
                  <a:pt x="1016828" y="27432"/>
                  <a:pt x="1010028" y="31582"/>
                  <a:pt x="1006224" y="38152"/>
                </a:cubicBezTo>
                <a:lnTo>
                  <a:pt x="1006224" y="28354"/>
                </a:lnTo>
                <a:lnTo>
                  <a:pt x="997810" y="28354"/>
                </a:lnTo>
                <a:lnTo>
                  <a:pt x="997810" y="105464"/>
                </a:lnTo>
                <a:lnTo>
                  <a:pt x="1006224" y="105464"/>
                </a:lnTo>
                <a:lnTo>
                  <a:pt x="1006224" y="69733"/>
                </a:lnTo>
                <a:cubicBezTo>
                  <a:pt x="1010028" y="76303"/>
                  <a:pt x="1016828" y="80337"/>
                  <a:pt x="1025012" y="80337"/>
                </a:cubicBezTo>
                <a:moveTo>
                  <a:pt x="954127" y="35385"/>
                </a:moveTo>
                <a:cubicBezTo>
                  <a:pt x="964615" y="35385"/>
                  <a:pt x="972107" y="43223"/>
                  <a:pt x="972107" y="54057"/>
                </a:cubicBezTo>
                <a:cubicBezTo>
                  <a:pt x="972107" y="64892"/>
                  <a:pt x="964615" y="72384"/>
                  <a:pt x="954127" y="72384"/>
                </a:cubicBezTo>
                <a:cubicBezTo>
                  <a:pt x="943638" y="72384"/>
                  <a:pt x="936376" y="64662"/>
                  <a:pt x="936376" y="54057"/>
                </a:cubicBezTo>
                <a:cubicBezTo>
                  <a:pt x="936376" y="43453"/>
                  <a:pt x="943868" y="35385"/>
                  <a:pt x="954127" y="35385"/>
                </a:cubicBezTo>
                <a:moveTo>
                  <a:pt x="972107" y="79530"/>
                </a:moveTo>
                <a:lnTo>
                  <a:pt x="980636" y="79530"/>
                </a:lnTo>
                <a:lnTo>
                  <a:pt x="980636" y="28354"/>
                </a:lnTo>
                <a:lnTo>
                  <a:pt x="972107" y="28354"/>
                </a:lnTo>
                <a:lnTo>
                  <a:pt x="972107" y="38037"/>
                </a:lnTo>
                <a:cubicBezTo>
                  <a:pt x="968303" y="31467"/>
                  <a:pt x="961503" y="27432"/>
                  <a:pt x="953435" y="27432"/>
                </a:cubicBezTo>
                <a:cubicBezTo>
                  <a:pt x="938451" y="27432"/>
                  <a:pt x="927732" y="38728"/>
                  <a:pt x="927732" y="54173"/>
                </a:cubicBezTo>
                <a:cubicBezTo>
                  <a:pt x="927732" y="69618"/>
                  <a:pt x="938451" y="80337"/>
                  <a:pt x="953435" y="80337"/>
                </a:cubicBezTo>
                <a:cubicBezTo>
                  <a:pt x="961503" y="80337"/>
                  <a:pt x="968303" y="76418"/>
                  <a:pt x="972107" y="69963"/>
                </a:cubicBezTo>
                <a:lnTo>
                  <a:pt x="972107" y="79530"/>
                </a:lnTo>
                <a:close/>
                <a:moveTo>
                  <a:pt x="853850" y="50369"/>
                </a:moveTo>
                <a:cubicBezTo>
                  <a:pt x="855118" y="41610"/>
                  <a:pt x="860650" y="35155"/>
                  <a:pt x="869986" y="35155"/>
                </a:cubicBezTo>
                <a:cubicBezTo>
                  <a:pt x="879322" y="35155"/>
                  <a:pt x="884625" y="41725"/>
                  <a:pt x="885316" y="50369"/>
                </a:cubicBezTo>
                <a:lnTo>
                  <a:pt x="853734" y="50369"/>
                </a:lnTo>
                <a:close/>
                <a:moveTo>
                  <a:pt x="872292" y="80337"/>
                </a:moveTo>
                <a:cubicBezTo>
                  <a:pt x="878862" y="80337"/>
                  <a:pt x="885085" y="78723"/>
                  <a:pt x="890503" y="74919"/>
                </a:cubicBezTo>
                <a:lnTo>
                  <a:pt x="890503" y="66852"/>
                </a:lnTo>
                <a:cubicBezTo>
                  <a:pt x="885085" y="70655"/>
                  <a:pt x="878746" y="72499"/>
                  <a:pt x="872292" y="72499"/>
                </a:cubicBezTo>
                <a:cubicBezTo>
                  <a:pt x="862149" y="72499"/>
                  <a:pt x="855003" y="66275"/>
                  <a:pt x="853619" y="57169"/>
                </a:cubicBezTo>
                <a:lnTo>
                  <a:pt x="894076" y="57169"/>
                </a:lnTo>
                <a:cubicBezTo>
                  <a:pt x="894076" y="55671"/>
                  <a:pt x="894306" y="54403"/>
                  <a:pt x="894306" y="52905"/>
                </a:cubicBezTo>
                <a:cubicBezTo>
                  <a:pt x="894306" y="38267"/>
                  <a:pt x="884740" y="27432"/>
                  <a:pt x="869986" y="27432"/>
                </a:cubicBezTo>
                <a:cubicBezTo>
                  <a:pt x="854426" y="27432"/>
                  <a:pt x="844629" y="39073"/>
                  <a:pt x="844629" y="54403"/>
                </a:cubicBezTo>
                <a:cubicBezTo>
                  <a:pt x="844629" y="69733"/>
                  <a:pt x="856270" y="80337"/>
                  <a:pt x="872176" y="80337"/>
                </a:cubicBezTo>
                <a:moveTo>
                  <a:pt x="800254" y="53827"/>
                </a:moveTo>
                <a:cubicBezTo>
                  <a:pt x="800254" y="42877"/>
                  <a:pt x="807976" y="35385"/>
                  <a:pt x="818811" y="35385"/>
                </a:cubicBezTo>
                <a:cubicBezTo>
                  <a:pt x="825150" y="35385"/>
                  <a:pt x="830682" y="37690"/>
                  <a:pt x="834717" y="41955"/>
                </a:cubicBezTo>
                <a:lnTo>
                  <a:pt x="834717" y="32619"/>
                </a:lnTo>
                <a:cubicBezTo>
                  <a:pt x="830222" y="29161"/>
                  <a:pt x="824574" y="27432"/>
                  <a:pt x="818350" y="27432"/>
                </a:cubicBezTo>
                <a:cubicBezTo>
                  <a:pt x="802790" y="27432"/>
                  <a:pt x="791609" y="38382"/>
                  <a:pt x="791609" y="53827"/>
                </a:cubicBezTo>
                <a:cubicBezTo>
                  <a:pt x="791609" y="69272"/>
                  <a:pt x="802444" y="80222"/>
                  <a:pt x="818234" y="80222"/>
                </a:cubicBezTo>
                <a:cubicBezTo>
                  <a:pt x="824343" y="80222"/>
                  <a:pt x="830222" y="78723"/>
                  <a:pt x="835293" y="75496"/>
                </a:cubicBezTo>
                <a:lnTo>
                  <a:pt x="835293" y="66852"/>
                </a:lnTo>
                <a:cubicBezTo>
                  <a:pt x="830798" y="70655"/>
                  <a:pt x="825265" y="72384"/>
                  <a:pt x="819041" y="72384"/>
                </a:cubicBezTo>
                <a:cubicBezTo>
                  <a:pt x="808207" y="72384"/>
                  <a:pt x="800369" y="64662"/>
                  <a:pt x="800369" y="53827"/>
                </a:cubicBezTo>
                <a:moveTo>
                  <a:pt x="778239" y="28354"/>
                </a:moveTo>
                <a:lnTo>
                  <a:pt x="769710" y="28354"/>
                </a:lnTo>
                <a:lnTo>
                  <a:pt x="769710" y="79530"/>
                </a:lnTo>
                <a:lnTo>
                  <a:pt x="778239" y="79530"/>
                </a:lnTo>
                <a:lnTo>
                  <a:pt x="778239" y="28354"/>
                </a:lnTo>
                <a:close/>
                <a:moveTo>
                  <a:pt x="773744" y="18557"/>
                </a:moveTo>
                <a:cubicBezTo>
                  <a:pt x="775127" y="18557"/>
                  <a:pt x="776280" y="18096"/>
                  <a:pt x="777432" y="17289"/>
                </a:cubicBezTo>
                <a:lnTo>
                  <a:pt x="783541" y="13024"/>
                </a:lnTo>
                <a:lnTo>
                  <a:pt x="777432" y="8645"/>
                </a:lnTo>
                <a:cubicBezTo>
                  <a:pt x="776280" y="7838"/>
                  <a:pt x="775127" y="7492"/>
                  <a:pt x="773744" y="7492"/>
                </a:cubicBezTo>
                <a:cubicBezTo>
                  <a:pt x="770747" y="7492"/>
                  <a:pt x="768327" y="10028"/>
                  <a:pt x="768327" y="13140"/>
                </a:cubicBezTo>
                <a:cubicBezTo>
                  <a:pt x="768327" y="16252"/>
                  <a:pt x="770747" y="18557"/>
                  <a:pt x="773744" y="18557"/>
                </a:cubicBezTo>
                <a:moveTo>
                  <a:pt x="743085" y="79530"/>
                </a:moveTo>
                <a:lnTo>
                  <a:pt x="743085" y="36192"/>
                </a:lnTo>
                <a:lnTo>
                  <a:pt x="760258" y="36192"/>
                </a:lnTo>
                <a:lnTo>
                  <a:pt x="760258" y="28470"/>
                </a:lnTo>
                <a:lnTo>
                  <a:pt x="743085" y="28470"/>
                </a:lnTo>
                <a:lnTo>
                  <a:pt x="743085" y="19594"/>
                </a:lnTo>
                <a:cubicBezTo>
                  <a:pt x="743085" y="13255"/>
                  <a:pt x="747119" y="8991"/>
                  <a:pt x="753573" y="8991"/>
                </a:cubicBezTo>
                <a:cubicBezTo>
                  <a:pt x="756340" y="8991"/>
                  <a:pt x="758875" y="9451"/>
                  <a:pt x="761526" y="11065"/>
                </a:cubicBezTo>
                <a:lnTo>
                  <a:pt x="761526" y="2767"/>
                </a:lnTo>
                <a:cubicBezTo>
                  <a:pt x="758760" y="1268"/>
                  <a:pt x="755878" y="1038"/>
                  <a:pt x="752767" y="1038"/>
                </a:cubicBezTo>
                <a:cubicBezTo>
                  <a:pt x="741471" y="1038"/>
                  <a:pt x="734671" y="8760"/>
                  <a:pt x="734671" y="19825"/>
                </a:cubicBezTo>
                <a:lnTo>
                  <a:pt x="734671" y="79645"/>
                </a:lnTo>
                <a:lnTo>
                  <a:pt x="743085" y="79645"/>
                </a:lnTo>
                <a:close/>
                <a:moveTo>
                  <a:pt x="726141" y="36192"/>
                </a:moveTo>
                <a:lnTo>
                  <a:pt x="726141" y="28470"/>
                </a:lnTo>
                <a:lnTo>
                  <a:pt x="705740" y="28470"/>
                </a:lnTo>
                <a:lnTo>
                  <a:pt x="705740" y="19018"/>
                </a:lnTo>
                <a:cubicBezTo>
                  <a:pt x="705740" y="13024"/>
                  <a:pt x="709659" y="8991"/>
                  <a:pt x="715768" y="8991"/>
                </a:cubicBezTo>
                <a:cubicBezTo>
                  <a:pt x="720033" y="8991"/>
                  <a:pt x="724066" y="10143"/>
                  <a:pt x="727755" y="13024"/>
                </a:cubicBezTo>
                <a:lnTo>
                  <a:pt x="727755" y="4611"/>
                </a:lnTo>
                <a:cubicBezTo>
                  <a:pt x="723836" y="1960"/>
                  <a:pt x="719571" y="922"/>
                  <a:pt x="715191" y="922"/>
                </a:cubicBezTo>
                <a:cubicBezTo>
                  <a:pt x="704127" y="922"/>
                  <a:pt x="697326" y="8645"/>
                  <a:pt x="697326" y="19364"/>
                </a:cubicBezTo>
                <a:lnTo>
                  <a:pt x="697326" y="79530"/>
                </a:lnTo>
                <a:lnTo>
                  <a:pt x="705740" y="79530"/>
                </a:lnTo>
                <a:lnTo>
                  <a:pt x="705740" y="36192"/>
                </a:lnTo>
                <a:lnTo>
                  <a:pt x="726141" y="36192"/>
                </a:lnTo>
                <a:close/>
                <a:moveTo>
                  <a:pt x="644767" y="72269"/>
                </a:moveTo>
                <a:cubicBezTo>
                  <a:pt x="626556" y="72269"/>
                  <a:pt x="614223" y="58783"/>
                  <a:pt x="614223" y="40572"/>
                </a:cubicBezTo>
                <a:cubicBezTo>
                  <a:pt x="614223" y="22361"/>
                  <a:pt x="626672" y="8991"/>
                  <a:pt x="644767" y="8991"/>
                </a:cubicBezTo>
                <a:cubicBezTo>
                  <a:pt x="662863" y="8991"/>
                  <a:pt x="675427" y="22246"/>
                  <a:pt x="675427" y="40572"/>
                </a:cubicBezTo>
                <a:cubicBezTo>
                  <a:pt x="675427" y="58899"/>
                  <a:pt x="662979" y="72269"/>
                  <a:pt x="644767" y="72269"/>
                </a:cubicBezTo>
                <a:moveTo>
                  <a:pt x="684532" y="40457"/>
                </a:moveTo>
                <a:cubicBezTo>
                  <a:pt x="684532" y="17289"/>
                  <a:pt x="667935" y="807"/>
                  <a:pt x="644767" y="807"/>
                </a:cubicBezTo>
                <a:cubicBezTo>
                  <a:pt x="621600" y="807"/>
                  <a:pt x="605002" y="17174"/>
                  <a:pt x="605002" y="40457"/>
                </a:cubicBezTo>
                <a:cubicBezTo>
                  <a:pt x="605002" y="63739"/>
                  <a:pt x="621485" y="80337"/>
                  <a:pt x="644767" y="80337"/>
                </a:cubicBezTo>
                <a:cubicBezTo>
                  <a:pt x="668050" y="80337"/>
                  <a:pt x="684532" y="63739"/>
                  <a:pt x="684532" y="40457"/>
                </a:cubicBezTo>
                <a:moveTo>
                  <a:pt x="575150" y="76764"/>
                </a:moveTo>
                <a:lnTo>
                  <a:pt x="575150" y="68580"/>
                </a:lnTo>
                <a:cubicBezTo>
                  <a:pt x="571462" y="71116"/>
                  <a:pt x="567312" y="72269"/>
                  <a:pt x="563163" y="72269"/>
                </a:cubicBezTo>
                <a:cubicBezTo>
                  <a:pt x="557515" y="72269"/>
                  <a:pt x="553251" y="69502"/>
                  <a:pt x="553251" y="62356"/>
                </a:cubicBezTo>
                <a:lnTo>
                  <a:pt x="553251" y="36077"/>
                </a:lnTo>
                <a:lnTo>
                  <a:pt x="574459" y="36077"/>
                </a:lnTo>
                <a:lnTo>
                  <a:pt x="574459" y="28354"/>
                </a:lnTo>
                <a:lnTo>
                  <a:pt x="553251" y="28354"/>
                </a:lnTo>
                <a:lnTo>
                  <a:pt x="553251" y="12103"/>
                </a:lnTo>
                <a:lnTo>
                  <a:pt x="544836" y="12103"/>
                </a:lnTo>
                <a:lnTo>
                  <a:pt x="544836" y="61780"/>
                </a:lnTo>
                <a:cubicBezTo>
                  <a:pt x="544836" y="75612"/>
                  <a:pt x="551522" y="80337"/>
                  <a:pt x="562356" y="80337"/>
                </a:cubicBezTo>
                <a:cubicBezTo>
                  <a:pt x="566621" y="80337"/>
                  <a:pt x="571462" y="79299"/>
                  <a:pt x="575150" y="76764"/>
                </a:cubicBezTo>
                <a:moveTo>
                  <a:pt x="537229" y="36192"/>
                </a:moveTo>
                <a:lnTo>
                  <a:pt x="537229" y="28470"/>
                </a:lnTo>
                <a:lnTo>
                  <a:pt x="516828" y="28470"/>
                </a:lnTo>
                <a:lnTo>
                  <a:pt x="516828" y="19018"/>
                </a:lnTo>
                <a:cubicBezTo>
                  <a:pt x="516828" y="13024"/>
                  <a:pt x="520747" y="8991"/>
                  <a:pt x="526856" y="8991"/>
                </a:cubicBezTo>
                <a:cubicBezTo>
                  <a:pt x="531120" y="8991"/>
                  <a:pt x="535155" y="10143"/>
                  <a:pt x="538843" y="13024"/>
                </a:cubicBezTo>
                <a:lnTo>
                  <a:pt x="538843" y="4611"/>
                </a:lnTo>
                <a:cubicBezTo>
                  <a:pt x="534924" y="1960"/>
                  <a:pt x="530659" y="922"/>
                  <a:pt x="526280" y="922"/>
                </a:cubicBezTo>
                <a:cubicBezTo>
                  <a:pt x="515214" y="922"/>
                  <a:pt x="508414" y="8645"/>
                  <a:pt x="508414" y="19364"/>
                </a:cubicBezTo>
                <a:lnTo>
                  <a:pt x="508414" y="79530"/>
                </a:lnTo>
                <a:lnTo>
                  <a:pt x="516828" y="79530"/>
                </a:lnTo>
                <a:lnTo>
                  <a:pt x="516828" y="36192"/>
                </a:lnTo>
                <a:lnTo>
                  <a:pt x="537229" y="36192"/>
                </a:lnTo>
                <a:close/>
                <a:moveTo>
                  <a:pt x="487206" y="53827"/>
                </a:moveTo>
                <a:cubicBezTo>
                  <a:pt x="487206" y="64662"/>
                  <a:pt x="479830" y="72384"/>
                  <a:pt x="469456" y="72384"/>
                </a:cubicBezTo>
                <a:cubicBezTo>
                  <a:pt x="459083" y="72384"/>
                  <a:pt x="451360" y="64662"/>
                  <a:pt x="451360" y="53827"/>
                </a:cubicBezTo>
                <a:cubicBezTo>
                  <a:pt x="451360" y="42993"/>
                  <a:pt x="458852" y="35385"/>
                  <a:pt x="469456" y="35385"/>
                </a:cubicBezTo>
                <a:cubicBezTo>
                  <a:pt x="480060" y="35385"/>
                  <a:pt x="487206" y="43108"/>
                  <a:pt x="487206" y="53827"/>
                </a:cubicBezTo>
                <a:moveTo>
                  <a:pt x="469571" y="80337"/>
                </a:moveTo>
                <a:cubicBezTo>
                  <a:pt x="484901" y="80337"/>
                  <a:pt x="495966" y="69272"/>
                  <a:pt x="495966" y="53827"/>
                </a:cubicBezTo>
                <a:cubicBezTo>
                  <a:pt x="495966" y="38382"/>
                  <a:pt x="485016" y="27432"/>
                  <a:pt x="469571" y="27432"/>
                </a:cubicBezTo>
                <a:cubicBezTo>
                  <a:pt x="454127" y="27432"/>
                  <a:pt x="442716" y="38497"/>
                  <a:pt x="442716" y="53827"/>
                </a:cubicBezTo>
                <a:cubicBezTo>
                  <a:pt x="442716" y="69156"/>
                  <a:pt x="454011" y="80337"/>
                  <a:pt x="469571" y="80337"/>
                </a:cubicBezTo>
                <a:moveTo>
                  <a:pt x="397534" y="66160"/>
                </a:moveTo>
                <a:lnTo>
                  <a:pt x="397534" y="75265"/>
                </a:lnTo>
                <a:cubicBezTo>
                  <a:pt x="402029" y="78608"/>
                  <a:pt x="408138" y="80337"/>
                  <a:pt x="414823" y="80337"/>
                </a:cubicBezTo>
                <a:cubicBezTo>
                  <a:pt x="426003" y="80337"/>
                  <a:pt x="433841" y="74343"/>
                  <a:pt x="433841" y="64662"/>
                </a:cubicBezTo>
                <a:cubicBezTo>
                  <a:pt x="433841" y="59129"/>
                  <a:pt x="430844" y="55210"/>
                  <a:pt x="424274" y="52444"/>
                </a:cubicBezTo>
                <a:lnTo>
                  <a:pt x="412172" y="47603"/>
                </a:lnTo>
                <a:cubicBezTo>
                  <a:pt x="408138" y="46104"/>
                  <a:pt x="406639" y="44145"/>
                  <a:pt x="406639" y="41148"/>
                </a:cubicBezTo>
                <a:cubicBezTo>
                  <a:pt x="406639" y="36884"/>
                  <a:pt x="410443" y="34348"/>
                  <a:pt x="415975" y="34348"/>
                </a:cubicBezTo>
                <a:cubicBezTo>
                  <a:pt x="421047" y="34348"/>
                  <a:pt x="426694" y="36768"/>
                  <a:pt x="431305" y="40803"/>
                </a:cubicBezTo>
                <a:lnTo>
                  <a:pt x="431305" y="32043"/>
                </a:lnTo>
                <a:cubicBezTo>
                  <a:pt x="427386" y="29046"/>
                  <a:pt x="421738" y="27432"/>
                  <a:pt x="415860" y="27432"/>
                </a:cubicBezTo>
                <a:cubicBezTo>
                  <a:pt x="405371" y="27432"/>
                  <a:pt x="398225" y="33080"/>
                  <a:pt x="398225" y="41955"/>
                </a:cubicBezTo>
                <a:cubicBezTo>
                  <a:pt x="398225" y="48525"/>
                  <a:pt x="401683" y="52098"/>
                  <a:pt x="408022" y="54864"/>
                </a:cubicBezTo>
                <a:lnTo>
                  <a:pt x="420009" y="59706"/>
                </a:lnTo>
                <a:cubicBezTo>
                  <a:pt x="423813" y="61319"/>
                  <a:pt x="425311" y="63393"/>
                  <a:pt x="425311" y="66275"/>
                </a:cubicBezTo>
                <a:cubicBezTo>
                  <a:pt x="425311" y="71001"/>
                  <a:pt x="421047" y="73536"/>
                  <a:pt x="415053" y="73536"/>
                </a:cubicBezTo>
                <a:cubicBezTo>
                  <a:pt x="409060" y="73536"/>
                  <a:pt x="403066" y="71232"/>
                  <a:pt x="397534" y="66160"/>
                </a:cubicBezTo>
                <a:moveTo>
                  <a:pt x="379668" y="53827"/>
                </a:moveTo>
                <a:cubicBezTo>
                  <a:pt x="379668" y="64662"/>
                  <a:pt x="372291" y="72384"/>
                  <a:pt x="361918" y="72384"/>
                </a:cubicBezTo>
                <a:cubicBezTo>
                  <a:pt x="351545" y="72384"/>
                  <a:pt x="343822" y="64662"/>
                  <a:pt x="343822" y="53827"/>
                </a:cubicBezTo>
                <a:cubicBezTo>
                  <a:pt x="343822" y="42993"/>
                  <a:pt x="351314" y="35385"/>
                  <a:pt x="361918" y="35385"/>
                </a:cubicBezTo>
                <a:cubicBezTo>
                  <a:pt x="372522" y="35385"/>
                  <a:pt x="379668" y="43108"/>
                  <a:pt x="379668" y="53827"/>
                </a:cubicBezTo>
                <a:moveTo>
                  <a:pt x="362033" y="80337"/>
                </a:moveTo>
                <a:cubicBezTo>
                  <a:pt x="377363" y="80337"/>
                  <a:pt x="388428" y="69272"/>
                  <a:pt x="388428" y="53827"/>
                </a:cubicBezTo>
                <a:cubicBezTo>
                  <a:pt x="388428" y="38382"/>
                  <a:pt x="377478" y="27432"/>
                  <a:pt x="362033" y="27432"/>
                </a:cubicBezTo>
                <a:cubicBezTo>
                  <a:pt x="346588" y="27432"/>
                  <a:pt x="335178" y="38497"/>
                  <a:pt x="335178" y="53827"/>
                </a:cubicBezTo>
                <a:cubicBezTo>
                  <a:pt x="335178" y="69156"/>
                  <a:pt x="346473" y="80337"/>
                  <a:pt x="362033" y="80337"/>
                </a:cubicBezTo>
                <a:moveTo>
                  <a:pt x="311665" y="54979"/>
                </a:moveTo>
                <a:cubicBezTo>
                  <a:pt x="311665" y="42416"/>
                  <a:pt x="320194" y="35616"/>
                  <a:pt x="330337" y="36884"/>
                </a:cubicBezTo>
                <a:lnTo>
                  <a:pt x="330337" y="27317"/>
                </a:lnTo>
                <a:cubicBezTo>
                  <a:pt x="322153" y="27317"/>
                  <a:pt x="315468" y="31927"/>
                  <a:pt x="311665" y="39650"/>
                </a:cubicBezTo>
                <a:lnTo>
                  <a:pt x="311665" y="28239"/>
                </a:lnTo>
                <a:lnTo>
                  <a:pt x="303251" y="28239"/>
                </a:lnTo>
                <a:lnTo>
                  <a:pt x="303251" y="79415"/>
                </a:lnTo>
                <a:lnTo>
                  <a:pt x="311665" y="79415"/>
                </a:lnTo>
                <a:lnTo>
                  <a:pt x="311665" y="54979"/>
                </a:lnTo>
                <a:close/>
                <a:moveTo>
                  <a:pt x="254841" y="53827"/>
                </a:moveTo>
                <a:cubicBezTo>
                  <a:pt x="254841" y="42877"/>
                  <a:pt x="262564" y="35385"/>
                  <a:pt x="273398" y="35385"/>
                </a:cubicBezTo>
                <a:cubicBezTo>
                  <a:pt x="279737" y="35385"/>
                  <a:pt x="285270" y="37690"/>
                  <a:pt x="289304" y="41955"/>
                </a:cubicBezTo>
                <a:lnTo>
                  <a:pt x="289304" y="32619"/>
                </a:lnTo>
                <a:cubicBezTo>
                  <a:pt x="284809" y="29161"/>
                  <a:pt x="279161" y="27432"/>
                  <a:pt x="272937" y="27432"/>
                </a:cubicBezTo>
                <a:cubicBezTo>
                  <a:pt x="257377" y="27432"/>
                  <a:pt x="246196" y="38382"/>
                  <a:pt x="246196" y="53827"/>
                </a:cubicBezTo>
                <a:cubicBezTo>
                  <a:pt x="246196" y="69272"/>
                  <a:pt x="257146" y="80222"/>
                  <a:pt x="272822" y="80222"/>
                </a:cubicBezTo>
                <a:cubicBezTo>
                  <a:pt x="278931" y="80222"/>
                  <a:pt x="284809" y="78723"/>
                  <a:pt x="289880" y="75496"/>
                </a:cubicBezTo>
                <a:lnTo>
                  <a:pt x="289880" y="66852"/>
                </a:lnTo>
                <a:cubicBezTo>
                  <a:pt x="285385" y="70655"/>
                  <a:pt x="279853" y="72384"/>
                  <a:pt x="273629" y="72384"/>
                </a:cubicBezTo>
                <a:cubicBezTo>
                  <a:pt x="262794" y="72384"/>
                  <a:pt x="254956" y="64662"/>
                  <a:pt x="254956" y="53827"/>
                </a:cubicBezTo>
                <a:moveTo>
                  <a:pt x="224528" y="79530"/>
                </a:moveTo>
                <a:lnTo>
                  <a:pt x="233057" y="79530"/>
                </a:lnTo>
                <a:lnTo>
                  <a:pt x="233057" y="28354"/>
                </a:lnTo>
                <a:lnTo>
                  <a:pt x="224528" y="28354"/>
                </a:lnTo>
                <a:lnTo>
                  <a:pt x="224528" y="79530"/>
                </a:lnTo>
                <a:close/>
                <a:moveTo>
                  <a:pt x="228101" y="18557"/>
                </a:moveTo>
                <a:cubicBezTo>
                  <a:pt x="229484" y="18557"/>
                  <a:pt x="230636" y="18096"/>
                  <a:pt x="231789" y="17289"/>
                </a:cubicBezTo>
                <a:lnTo>
                  <a:pt x="237898" y="13024"/>
                </a:lnTo>
                <a:lnTo>
                  <a:pt x="231789" y="8645"/>
                </a:lnTo>
                <a:cubicBezTo>
                  <a:pt x="230636" y="7838"/>
                  <a:pt x="229484" y="7492"/>
                  <a:pt x="228101" y="7492"/>
                </a:cubicBezTo>
                <a:cubicBezTo>
                  <a:pt x="225104" y="7492"/>
                  <a:pt x="222683" y="10028"/>
                  <a:pt x="222683" y="13140"/>
                </a:cubicBezTo>
                <a:cubicBezTo>
                  <a:pt x="222683" y="16252"/>
                  <a:pt x="225104" y="18557"/>
                  <a:pt x="228101" y="18557"/>
                </a:cubicBezTo>
                <a:moveTo>
                  <a:pt x="167013" y="64892"/>
                </a:moveTo>
                <a:lnTo>
                  <a:pt x="198594" y="25012"/>
                </a:lnTo>
                <a:lnTo>
                  <a:pt x="198594" y="79530"/>
                </a:lnTo>
                <a:lnTo>
                  <a:pt x="207354" y="79530"/>
                </a:lnTo>
                <a:lnTo>
                  <a:pt x="207354" y="0"/>
                </a:lnTo>
                <a:lnTo>
                  <a:pt x="167243" y="51522"/>
                </a:lnTo>
                <a:lnTo>
                  <a:pt x="126556" y="0"/>
                </a:lnTo>
                <a:lnTo>
                  <a:pt x="126556" y="79530"/>
                </a:lnTo>
                <a:lnTo>
                  <a:pt x="135316" y="79530"/>
                </a:lnTo>
                <a:lnTo>
                  <a:pt x="135316" y="24436"/>
                </a:lnTo>
                <a:lnTo>
                  <a:pt x="166897" y="64892"/>
                </a:lnTo>
                <a:close/>
                <a:moveTo>
                  <a:pt x="75035" y="54979"/>
                </a:moveTo>
                <a:cubicBezTo>
                  <a:pt x="75035" y="42416"/>
                  <a:pt x="83564" y="35616"/>
                  <a:pt x="93707" y="36884"/>
                </a:cubicBezTo>
                <a:lnTo>
                  <a:pt x="93707" y="27317"/>
                </a:lnTo>
                <a:cubicBezTo>
                  <a:pt x="85523" y="27317"/>
                  <a:pt x="78838" y="31927"/>
                  <a:pt x="75035" y="39650"/>
                </a:cubicBezTo>
                <a:lnTo>
                  <a:pt x="75035" y="28239"/>
                </a:lnTo>
                <a:lnTo>
                  <a:pt x="66621" y="28239"/>
                </a:lnTo>
                <a:lnTo>
                  <a:pt x="66621" y="79415"/>
                </a:lnTo>
                <a:lnTo>
                  <a:pt x="75035" y="79415"/>
                </a:lnTo>
                <a:lnTo>
                  <a:pt x="75035" y="54979"/>
                </a:lnTo>
                <a:close/>
                <a:moveTo>
                  <a:pt x="44491" y="53827"/>
                </a:moveTo>
                <a:cubicBezTo>
                  <a:pt x="44491" y="64662"/>
                  <a:pt x="37114" y="72384"/>
                  <a:pt x="26741" y="72384"/>
                </a:cubicBezTo>
                <a:cubicBezTo>
                  <a:pt x="16367" y="72384"/>
                  <a:pt x="8645" y="64662"/>
                  <a:pt x="8645" y="53827"/>
                </a:cubicBezTo>
                <a:cubicBezTo>
                  <a:pt x="8645" y="42993"/>
                  <a:pt x="16137" y="35385"/>
                  <a:pt x="26741" y="35385"/>
                </a:cubicBezTo>
                <a:cubicBezTo>
                  <a:pt x="37344" y="35385"/>
                  <a:pt x="44491" y="43108"/>
                  <a:pt x="44491" y="53827"/>
                </a:cubicBezTo>
                <a:moveTo>
                  <a:pt x="26856" y="80337"/>
                </a:moveTo>
                <a:cubicBezTo>
                  <a:pt x="42185" y="80337"/>
                  <a:pt x="53250" y="69272"/>
                  <a:pt x="53250" y="53827"/>
                </a:cubicBezTo>
                <a:cubicBezTo>
                  <a:pt x="53250" y="38382"/>
                  <a:pt x="42301" y="27432"/>
                  <a:pt x="26856" y="27432"/>
                </a:cubicBezTo>
                <a:cubicBezTo>
                  <a:pt x="11411" y="27432"/>
                  <a:pt x="0" y="38497"/>
                  <a:pt x="0" y="53827"/>
                </a:cubicBezTo>
                <a:cubicBezTo>
                  <a:pt x="0" y="69156"/>
                  <a:pt x="11296" y="80337"/>
                  <a:pt x="26856" y="80337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9" name="Freeform: Shape 2048">
            <a:extLst>
              <a:ext uri="{FF2B5EF4-FFF2-40B4-BE49-F238E27FC236}">
                <a16:creationId xmlns:a16="http://schemas.microsoft.com/office/drawing/2014/main" id="{2E47F9EA-3E25-11D7-586C-2D62C16439F4}"/>
              </a:ext>
            </a:extLst>
          </p:cNvPr>
          <p:cNvSpPr/>
          <p:nvPr/>
        </p:nvSpPr>
        <p:spPr>
          <a:xfrm>
            <a:off x="2553020" y="6660068"/>
            <a:ext cx="1320654" cy="106385"/>
          </a:xfrm>
          <a:custGeom>
            <a:avLst/>
            <a:gdLst>
              <a:gd name="connsiteX0" fmla="*/ 1251038 w 1320654"/>
              <a:gd name="connsiteY0" fmla="*/ 53827 h 106385"/>
              <a:gd name="connsiteX1" fmla="*/ 1265330 w 1320654"/>
              <a:gd name="connsiteY1" fmla="*/ 35615 h 106385"/>
              <a:gd name="connsiteX2" fmla="*/ 1277432 w 1320654"/>
              <a:gd name="connsiteY2" fmla="*/ 50830 h 106385"/>
              <a:gd name="connsiteX3" fmla="*/ 1277432 w 1320654"/>
              <a:gd name="connsiteY3" fmla="*/ 79414 h 106385"/>
              <a:gd name="connsiteX4" fmla="*/ 1285846 w 1320654"/>
              <a:gd name="connsiteY4" fmla="*/ 79414 h 106385"/>
              <a:gd name="connsiteX5" fmla="*/ 1285846 w 1320654"/>
              <a:gd name="connsiteY5" fmla="*/ 53020 h 106385"/>
              <a:gd name="connsiteX6" fmla="*/ 1300138 w 1320654"/>
              <a:gd name="connsiteY6" fmla="*/ 35500 h 106385"/>
              <a:gd name="connsiteX7" fmla="*/ 1312241 w 1320654"/>
              <a:gd name="connsiteY7" fmla="*/ 50715 h 106385"/>
              <a:gd name="connsiteX8" fmla="*/ 1312241 w 1320654"/>
              <a:gd name="connsiteY8" fmla="*/ 79299 h 106385"/>
              <a:gd name="connsiteX9" fmla="*/ 1320655 w 1320654"/>
              <a:gd name="connsiteY9" fmla="*/ 79299 h 106385"/>
              <a:gd name="connsiteX10" fmla="*/ 1320655 w 1320654"/>
              <a:gd name="connsiteY10" fmla="*/ 49216 h 106385"/>
              <a:gd name="connsiteX11" fmla="*/ 1301752 w 1320654"/>
              <a:gd name="connsiteY11" fmla="*/ 27202 h 106385"/>
              <a:gd name="connsiteX12" fmla="*/ 1283541 w 1320654"/>
              <a:gd name="connsiteY12" fmla="*/ 38382 h 106385"/>
              <a:gd name="connsiteX13" fmla="*/ 1267635 w 1320654"/>
              <a:gd name="connsiteY13" fmla="*/ 27202 h 106385"/>
              <a:gd name="connsiteX14" fmla="*/ 1250807 w 1320654"/>
              <a:gd name="connsiteY14" fmla="*/ 37344 h 106385"/>
              <a:gd name="connsiteX15" fmla="*/ 1250807 w 1320654"/>
              <a:gd name="connsiteY15" fmla="*/ 28123 h 106385"/>
              <a:gd name="connsiteX16" fmla="*/ 1242393 w 1320654"/>
              <a:gd name="connsiteY16" fmla="*/ 28123 h 106385"/>
              <a:gd name="connsiteX17" fmla="*/ 1242393 w 1320654"/>
              <a:gd name="connsiteY17" fmla="*/ 79299 h 106385"/>
              <a:gd name="connsiteX18" fmla="*/ 1250807 w 1320654"/>
              <a:gd name="connsiteY18" fmla="*/ 79299 h 106385"/>
              <a:gd name="connsiteX19" fmla="*/ 1250807 w 1320654"/>
              <a:gd name="connsiteY19" fmla="*/ 53711 h 106385"/>
              <a:gd name="connsiteX20" fmla="*/ 1188682 w 1320654"/>
              <a:gd name="connsiteY20" fmla="*/ 50368 h 106385"/>
              <a:gd name="connsiteX21" fmla="*/ 1204818 w 1320654"/>
              <a:gd name="connsiteY21" fmla="*/ 35154 h 106385"/>
              <a:gd name="connsiteX22" fmla="*/ 1220148 w 1320654"/>
              <a:gd name="connsiteY22" fmla="*/ 50368 h 106385"/>
              <a:gd name="connsiteX23" fmla="*/ 1188566 w 1320654"/>
              <a:gd name="connsiteY23" fmla="*/ 50368 h 106385"/>
              <a:gd name="connsiteX24" fmla="*/ 1207123 w 1320654"/>
              <a:gd name="connsiteY24" fmla="*/ 80337 h 106385"/>
              <a:gd name="connsiteX25" fmla="*/ 1225334 w 1320654"/>
              <a:gd name="connsiteY25" fmla="*/ 74919 h 106385"/>
              <a:gd name="connsiteX26" fmla="*/ 1225334 w 1320654"/>
              <a:gd name="connsiteY26" fmla="*/ 66851 h 106385"/>
              <a:gd name="connsiteX27" fmla="*/ 1207123 w 1320654"/>
              <a:gd name="connsiteY27" fmla="*/ 72499 h 106385"/>
              <a:gd name="connsiteX28" fmla="*/ 1188451 w 1320654"/>
              <a:gd name="connsiteY28" fmla="*/ 57169 h 106385"/>
              <a:gd name="connsiteX29" fmla="*/ 1228908 w 1320654"/>
              <a:gd name="connsiteY29" fmla="*/ 57169 h 106385"/>
              <a:gd name="connsiteX30" fmla="*/ 1229138 w 1320654"/>
              <a:gd name="connsiteY30" fmla="*/ 52905 h 106385"/>
              <a:gd name="connsiteX31" fmla="*/ 1204818 w 1320654"/>
              <a:gd name="connsiteY31" fmla="*/ 27432 h 106385"/>
              <a:gd name="connsiteX32" fmla="*/ 1179461 w 1320654"/>
              <a:gd name="connsiteY32" fmla="*/ 54403 h 106385"/>
              <a:gd name="connsiteX33" fmla="*/ 1207008 w 1320654"/>
              <a:gd name="connsiteY33" fmla="*/ 80337 h 106385"/>
              <a:gd name="connsiteX34" fmla="*/ 1172891 w 1320654"/>
              <a:gd name="connsiteY34" fmla="*/ 76764 h 106385"/>
              <a:gd name="connsiteX35" fmla="*/ 1172891 w 1320654"/>
              <a:gd name="connsiteY35" fmla="*/ 68580 h 106385"/>
              <a:gd name="connsiteX36" fmla="*/ 1160904 w 1320654"/>
              <a:gd name="connsiteY36" fmla="*/ 72268 h 106385"/>
              <a:gd name="connsiteX37" fmla="*/ 1150991 w 1320654"/>
              <a:gd name="connsiteY37" fmla="*/ 62356 h 106385"/>
              <a:gd name="connsiteX38" fmla="*/ 1150991 w 1320654"/>
              <a:gd name="connsiteY38" fmla="*/ 36076 h 106385"/>
              <a:gd name="connsiteX39" fmla="*/ 1172200 w 1320654"/>
              <a:gd name="connsiteY39" fmla="*/ 36076 h 106385"/>
              <a:gd name="connsiteX40" fmla="*/ 1172200 w 1320654"/>
              <a:gd name="connsiteY40" fmla="*/ 28354 h 106385"/>
              <a:gd name="connsiteX41" fmla="*/ 1150991 w 1320654"/>
              <a:gd name="connsiteY41" fmla="*/ 28354 h 106385"/>
              <a:gd name="connsiteX42" fmla="*/ 1150991 w 1320654"/>
              <a:gd name="connsiteY42" fmla="*/ 12102 h 106385"/>
              <a:gd name="connsiteX43" fmla="*/ 1142577 w 1320654"/>
              <a:gd name="connsiteY43" fmla="*/ 12102 h 106385"/>
              <a:gd name="connsiteX44" fmla="*/ 1142577 w 1320654"/>
              <a:gd name="connsiteY44" fmla="*/ 61780 h 106385"/>
              <a:gd name="connsiteX45" fmla="*/ 1160097 w 1320654"/>
              <a:gd name="connsiteY45" fmla="*/ 80337 h 106385"/>
              <a:gd name="connsiteX46" fmla="*/ 1172891 w 1320654"/>
              <a:gd name="connsiteY46" fmla="*/ 76764 h 106385"/>
              <a:gd name="connsiteX47" fmla="*/ 1094744 w 1320654"/>
              <a:gd name="connsiteY47" fmla="*/ 66159 h 106385"/>
              <a:gd name="connsiteX48" fmla="*/ 1094744 w 1320654"/>
              <a:gd name="connsiteY48" fmla="*/ 75265 h 106385"/>
              <a:gd name="connsiteX49" fmla="*/ 1112034 w 1320654"/>
              <a:gd name="connsiteY49" fmla="*/ 80337 h 106385"/>
              <a:gd name="connsiteX50" fmla="*/ 1131051 w 1320654"/>
              <a:gd name="connsiteY50" fmla="*/ 64661 h 106385"/>
              <a:gd name="connsiteX51" fmla="*/ 1121485 w 1320654"/>
              <a:gd name="connsiteY51" fmla="*/ 52443 h 106385"/>
              <a:gd name="connsiteX52" fmla="*/ 1109382 w 1320654"/>
              <a:gd name="connsiteY52" fmla="*/ 47602 h 106385"/>
              <a:gd name="connsiteX53" fmla="*/ 1103850 w 1320654"/>
              <a:gd name="connsiteY53" fmla="*/ 41148 h 106385"/>
              <a:gd name="connsiteX54" fmla="*/ 1113186 w 1320654"/>
              <a:gd name="connsiteY54" fmla="*/ 34348 h 106385"/>
              <a:gd name="connsiteX55" fmla="*/ 1128516 w 1320654"/>
              <a:gd name="connsiteY55" fmla="*/ 40802 h 106385"/>
              <a:gd name="connsiteX56" fmla="*/ 1128516 w 1320654"/>
              <a:gd name="connsiteY56" fmla="*/ 32042 h 106385"/>
              <a:gd name="connsiteX57" fmla="*/ 1113071 w 1320654"/>
              <a:gd name="connsiteY57" fmla="*/ 27432 h 106385"/>
              <a:gd name="connsiteX58" fmla="*/ 1095436 w 1320654"/>
              <a:gd name="connsiteY58" fmla="*/ 41955 h 106385"/>
              <a:gd name="connsiteX59" fmla="*/ 1105233 w 1320654"/>
              <a:gd name="connsiteY59" fmla="*/ 54864 h 106385"/>
              <a:gd name="connsiteX60" fmla="*/ 1117220 w 1320654"/>
              <a:gd name="connsiteY60" fmla="*/ 59705 h 106385"/>
              <a:gd name="connsiteX61" fmla="*/ 1122522 w 1320654"/>
              <a:gd name="connsiteY61" fmla="*/ 66274 h 106385"/>
              <a:gd name="connsiteX62" fmla="*/ 1112264 w 1320654"/>
              <a:gd name="connsiteY62" fmla="*/ 73536 h 106385"/>
              <a:gd name="connsiteX63" fmla="*/ 1094744 w 1320654"/>
              <a:gd name="connsiteY63" fmla="*/ 66159 h 106385"/>
              <a:gd name="connsiteX64" fmla="*/ 1089212 w 1320654"/>
              <a:gd name="connsiteY64" fmla="*/ 28354 h 106385"/>
              <a:gd name="connsiteX65" fmla="*/ 1080337 w 1320654"/>
              <a:gd name="connsiteY65" fmla="*/ 28354 h 106385"/>
              <a:gd name="connsiteX66" fmla="*/ 1064200 w 1320654"/>
              <a:gd name="connsiteY66" fmla="*/ 61780 h 106385"/>
              <a:gd name="connsiteX67" fmla="*/ 1047488 w 1320654"/>
              <a:gd name="connsiteY67" fmla="*/ 28354 h 106385"/>
              <a:gd name="connsiteX68" fmla="*/ 1037575 w 1320654"/>
              <a:gd name="connsiteY68" fmla="*/ 28354 h 106385"/>
              <a:gd name="connsiteX69" fmla="*/ 1059705 w 1320654"/>
              <a:gd name="connsiteY69" fmla="*/ 71346 h 106385"/>
              <a:gd name="connsiteX70" fmla="*/ 1043338 w 1320654"/>
              <a:gd name="connsiteY70" fmla="*/ 105463 h 106385"/>
              <a:gd name="connsiteX71" fmla="*/ 1052213 w 1320654"/>
              <a:gd name="connsiteY71" fmla="*/ 105463 h 106385"/>
              <a:gd name="connsiteX72" fmla="*/ 1089327 w 1320654"/>
              <a:gd name="connsiteY72" fmla="*/ 28354 h 106385"/>
              <a:gd name="connsiteX73" fmla="*/ 996196 w 1320654"/>
              <a:gd name="connsiteY73" fmla="*/ 66159 h 106385"/>
              <a:gd name="connsiteX74" fmla="*/ 996196 w 1320654"/>
              <a:gd name="connsiteY74" fmla="*/ 75265 h 106385"/>
              <a:gd name="connsiteX75" fmla="*/ 1013486 w 1320654"/>
              <a:gd name="connsiteY75" fmla="*/ 80337 h 106385"/>
              <a:gd name="connsiteX76" fmla="*/ 1032503 w 1320654"/>
              <a:gd name="connsiteY76" fmla="*/ 64661 h 106385"/>
              <a:gd name="connsiteX77" fmla="*/ 1022937 w 1320654"/>
              <a:gd name="connsiteY77" fmla="*/ 52443 h 106385"/>
              <a:gd name="connsiteX78" fmla="*/ 1010835 w 1320654"/>
              <a:gd name="connsiteY78" fmla="*/ 47602 h 106385"/>
              <a:gd name="connsiteX79" fmla="*/ 1005302 w 1320654"/>
              <a:gd name="connsiteY79" fmla="*/ 41148 h 106385"/>
              <a:gd name="connsiteX80" fmla="*/ 1014638 w 1320654"/>
              <a:gd name="connsiteY80" fmla="*/ 34348 h 106385"/>
              <a:gd name="connsiteX81" fmla="*/ 1029968 w 1320654"/>
              <a:gd name="connsiteY81" fmla="*/ 40802 h 106385"/>
              <a:gd name="connsiteX82" fmla="*/ 1029968 w 1320654"/>
              <a:gd name="connsiteY82" fmla="*/ 32042 h 106385"/>
              <a:gd name="connsiteX83" fmla="*/ 1014523 w 1320654"/>
              <a:gd name="connsiteY83" fmla="*/ 27432 h 106385"/>
              <a:gd name="connsiteX84" fmla="*/ 996888 w 1320654"/>
              <a:gd name="connsiteY84" fmla="*/ 41955 h 106385"/>
              <a:gd name="connsiteX85" fmla="*/ 1006685 w 1320654"/>
              <a:gd name="connsiteY85" fmla="*/ 54864 h 106385"/>
              <a:gd name="connsiteX86" fmla="*/ 1018672 w 1320654"/>
              <a:gd name="connsiteY86" fmla="*/ 59705 h 106385"/>
              <a:gd name="connsiteX87" fmla="*/ 1023974 w 1320654"/>
              <a:gd name="connsiteY87" fmla="*/ 66274 h 106385"/>
              <a:gd name="connsiteX88" fmla="*/ 1013716 w 1320654"/>
              <a:gd name="connsiteY88" fmla="*/ 73536 h 106385"/>
              <a:gd name="connsiteX89" fmla="*/ 996196 w 1320654"/>
              <a:gd name="connsiteY89" fmla="*/ 66159 h 106385"/>
              <a:gd name="connsiteX90" fmla="*/ 950438 w 1320654"/>
              <a:gd name="connsiteY90" fmla="*/ 54057 h 106385"/>
              <a:gd name="connsiteX91" fmla="*/ 932457 w 1320654"/>
              <a:gd name="connsiteY91" fmla="*/ 72384 h 106385"/>
              <a:gd name="connsiteX92" fmla="*/ 914707 w 1320654"/>
              <a:gd name="connsiteY92" fmla="*/ 54057 h 106385"/>
              <a:gd name="connsiteX93" fmla="*/ 932457 w 1320654"/>
              <a:gd name="connsiteY93" fmla="*/ 35385 h 106385"/>
              <a:gd name="connsiteX94" fmla="*/ 950438 w 1320654"/>
              <a:gd name="connsiteY94" fmla="*/ 54057 h 106385"/>
              <a:gd name="connsiteX95" fmla="*/ 958968 w 1320654"/>
              <a:gd name="connsiteY95" fmla="*/ 79875 h 106385"/>
              <a:gd name="connsiteX96" fmla="*/ 958968 w 1320654"/>
              <a:gd name="connsiteY96" fmla="*/ 28354 h 106385"/>
              <a:gd name="connsiteX97" fmla="*/ 950438 w 1320654"/>
              <a:gd name="connsiteY97" fmla="*/ 28354 h 106385"/>
              <a:gd name="connsiteX98" fmla="*/ 950438 w 1320654"/>
              <a:gd name="connsiteY98" fmla="*/ 38151 h 106385"/>
              <a:gd name="connsiteX99" fmla="*/ 931766 w 1320654"/>
              <a:gd name="connsiteY99" fmla="*/ 27432 h 106385"/>
              <a:gd name="connsiteX100" fmla="*/ 906063 w 1320654"/>
              <a:gd name="connsiteY100" fmla="*/ 54172 h 106385"/>
              <a:gd name="connsiteX101" fmla="*/ 931766 w 1320654"/>
              <a:gd name="connsiteY101" fmla="*/ 80337 h 106385"/>
              <a:gd name="connsiteX102" fmla="*/ 950438 w 1320654"/>
              <a:gd name="connsiteY102" fmla="*/ 69963 h 106385"/>
              <a:gd name="connsiteX103" fmla="*/ 950438 w 1320654"/>
              <a:gd name="connsiteY103" fmla="*/ 80567 h 106385"/>
              <a:gd name="connsiteX104" fmla="*/ 931996 w 1320654"/>
              <a:gd name="connsiteY104" fmla="*/ 98317 h 106385"/>
              <a:gd name="connsiteX105" fmla="*/ 911480 w 1320654"/>
              <a:gd name="connsiteY105" fmla="*/ 90480 h 106385"/>
              <a:gd name="connsiteX106" fmla="*/ 911480 w 1320654"/>
              <a:gd name="connsiteY106" fmla="*/ 99816 h 106385"/>
              <a:gd name="connsiteX107" fmla="*/ 931996 w 1320654"/>
              <a:gd name="connsiteY107" fmla="*/ 106386 h 106385"/>
              <a:gd name="connsiteX108" fmla="*/ 958968 w 1320654"/>
              <a:gd name="connsiteY108" fmla="*/ 79990 h 106385"/>
              <a:gd name="connsiteX109" fmla="*/ 856731 w 1320654"/>
              <a:gd name="connsiteY109" fmla="*/ 53827 h 106385"/>
              <a:gd name="connsiteX110" fmla="*/ 872407 w 1320654"/>
              <a:gd name="connsiteY110" fmla="*/ 35615 h 106385"/>
              <a:gd name="connsiteX111" fmla="*/ 885662 w 1320654"/>
              <a:gd name="connsiteY111" fmla="*/ 50830 h 106385"/>
              <a:gd name="connsiteX112" fmla="*/ 885662 w 1320654"/>
              <a:gd name="connsiteY112" fmla="*/ 79414 h 106385"/>
              <a:gd name="connsiteX113" fmla="*/ 894191 w 1320654"/>
              <a:gd name="connsiteY113" fmla="*/ 79414 h 106385"/>
              <a:gd name="connsiteX114" fmla="*/ 894191 w 1320654"/>
              <a:gd name="connsiteY114" fmla="*/ 49331 h 106385"/>
              <a:gd name="connsiteX115" fmla="*/ 874481 w 1320654"/>
              <a:gd name="connsiteY115" fmla="*/ 27316 h 106385"/>
              <a:gd name="connsiteX116" fmla="*/ 856731 w 1320654"/>
              <a:gd name="connsiteY116" fmla="*/ 37805 h 106385"/>
              <a:gd name="connsiteX117" fmla="*/ 856731 w 1320654"/>
              <a:gd name="connsiteY117" fmla="*/ 28239 h 106385"/>
              <a:gd name="connsiteX118" fmla="*/ 848317 w 1320654"/>
              <a:gd name="connsiteY118" fmla="*/ 28239 h 106385"/>
              <a:gd name="connsiteX119" fmla="*/ 848317 w 1320654"/>
              <a:gd name="connsiteY119" fmla="*/ 79414 h 106385"/>
              <a:gd name="connsiteX120" fmla="*/ 856731 w 1320654"/>
              <a:gd name="connsiteY120" fmla="*/ 79414 h 106385"/>
              <a:gd name="connsiteX121" fmla="*/ 856731 w 1320654"/>
              <a:gd name="connsiteY121" fmla="*/ 53827 h 106385"/>
              <a:gd name="connsiteX122" fmla="*/ 822730 w 1320654"/>
              <a:gd name="connsiteY122" fmla="*/ 79530 h 106385"/>
              <a:gd name="connsiteX123" fmla="*/ 831259 w 1320654"/>
              <a:gd name="connsiteY123" fmla="*/ 79530 h 106385"/>
              <a:gd name="connsiteX124" fmla="*/ 831259 w 1320654"/>
              <a:gd name="connsiteY124" fmla="*/ 28354 h 106385"/>
              <a:gd name="connsiteX125" fmla="*/ 822730 w 1320654"/>
              <a:gd name="connsiteY125" fmla="*/ 28354 h 106385"/>
              <a:gd name="connsiteX126" fmla="*/ 822730 w 1320654"/>
              <a:gd name="connsiteY126" fmla="*/ 79530 h 106385"/>
              <a:gd name="connsiteX127" fmla="*/ 826418 w 1320654"/>
              <a:gd name="connsiteY127" fmla="*/ 18557 h 106385"/>
              <a:gd name="connsiteX128" fmla="*/ 830106 w 1320654"/>
              <a:gd name="connsiteY128" fmla="*/ 17289 h 106385"/>
              <a:gd name="connsiteX129" fmla="*/ 836215 w 1320654"/>
              <a:gd name="connsiteY129" fmla="*/ 13024 h 106385"/>
              <a:gd name="connsiteX130" fmla="*/ 830106 w 1320654"/>
              <a:gd name="connsiteY130" fmla="*/ 8645 h 106385"/>
              <a:gd name="connsiteX131" fmla="*/ 826418 w 1320654"/>
              <a:gd name="connsiteY131" fmla="*/ 7492 h 106385"/>
              <a:gd name="connsiteX132" fmla="*/ 821001 w 1320654"/>
              <a:gd name="connsiteY132" fmla="*/ 13140 h 106385"/>
              <a:gd name="connsiteX133" fmla="*/ 826418 w 1320654"/>
              <a:gd name="connsiteY133" fmla="*/ 18557 h 106385"/>
              <a:gd name="connsiteX134" fmla="*/ 812241 w 1320654"/>
              <a:gd name="connsiteY134" fmla="*/ 76764 h 106385"/>
              <a:gd name="connsiteX135" fmla="*/ 812241 w 1320654"/>
              <a:gd name="connsiteY135" fmla="*/ 68580 h 106385"/>
              <a:gd name="connsiteX136" fmla="*/ 800254 w 1320654"/>
              <a:gd name="connsiteY136" fmla="*/ 72268 h 106385"/>
              <a:gd name="connsiteX137" fmla="*/ 790341 w 1320654"/>
              <a:gd name="connsiteY137" fmla="*/ 62356 h 106385"/>
              <a:gd name="connsiteX138" fmla="*/ 790341 w 1320654"/>
              <a:gd name="connsiteY138" fmla="*/ 36076 h 106385"/>
              <a:gd name="connsiteX139" fmla="*/ 811549 w 1320654"/>
              <a:gd name="connsiteY139" fmla="*/ 36076 h 106385"/>
              <a:gd name="connsiteX140" fmla="*/ 811549 w 1320654"/>
              <a:gd name="connsiteY140" fmla="*/ 28354 h 106385"/>
              <a:gd name="connsiteX141" fmla="*/ 790341 w 1320654"/>
              <a:gd name="connsiteY141" fmla="*/ 28354 h 106385"/>
              <a:gd name="connsiteX142" fmla="*/ 790341 w 1320654"/>
              <a:gd name="connsiteY142" fmla="*/ 12102 h 106385"/>
              <a:gd name="connsiteX143" fmla="*/ 781927 w 1320654"/>
              <a:gd name="connsiteY143" fmla="*/ 12102 h 106385"/>
              <a:gd name="connsiteX144" fmla="*/ 781927 w 1320654"/>
              <a:gd name="connsiteY144" fmla="*/ 61780 h 106385"/>
              <a:gd name="connsiteX145" fmla="*/ 799447 w 1320654"/>
              <a:gd name="connsiteY145" fmla="*/ 80337 h 106385"/>
              <a:gd name="connsiteX146" fmla="*/ 812241 w 1320654"/>
              <a:gd name="connsiteY146" fmla="*/ 76764 h 106385"/>
              <a:gd name="connsiteX147" fmla="*/ 739166 w 1320654"/>
              <a:gd name="connsiteY147" fmla="*/ 35385 h 106385"/>
              <a:gd name="connsiteX148" fmla="*/ 757146 w 1320654"/>
              <a:gd name="connsiteY148" fmla="*/ 54057 h 106385"/>
              <a:gd name="connsiteX149" fmla="*/ 739166 w 1320654"/>
              <a:gd name="connsiteY149" fmla="*/ 72384 h 106385"/>
              <a:gd name="connsiteX150" fmla="*/ 721415 w 1320654"/>
              <a:gd name="connsiteY150" fmla="*/ 54057 h 106385"/>
              <a:gd name="connsiteX151" fmla="*/ 739166 w 1320654"/>
              <a:gd name="connsiteY151" fmla="*/ 35385 h 106385"/>
              <a:gd name="connsiteX152" fmla="*/ 757031 w 1320654"/>
              <a:gd name="connsiteY152" fmla="*/ 79530 h 106385"/>
              <a:gd name="connsiteX153" fmla="*/ 765560 w 1320654"/>
              <a:gd name="connsiteY153" fmla="*/ 79530 h 106385"/>
              <a:gd name="connsiteX154" fmla="*/ 765560 w 1320654"/>
              <a:gd name="connsiteY154" fmla="*/ 28354 h 106385"/>
              <a:gd name="connsiteX155" fmla="*/ 757031 w 1320654"/>
              <a:gd name="connsiteY155" fmla="*/ 28354 h 106385"/>
              <a:gd name="connsiteX156" fmla="*/ 757031 w 1320654"/>
              <a:gd name="connsiteY156" fmla="*/ 38035 h 106385"/>
              <a:gd name="connsiteX157" fmla="*/ 738359 w 1320654"/>
              <a:gd name="connsiteY157" fmla="*/ 27432 h 106385"/>
              <a:gd name="connsiteX158" fmla="*/ 712656 w 1320654"/>
              <a:gd name="connsiteY158" fmla="*/ 54172 h 106385"/>
              <a:gd name="connsiteX159" fmla="*/ 738359 w 1320654"/>
              <a:gd name="connsiteY159" fmla="*/ 80337 h 106385"/>
              <a:gd name="connsiteX160" fmla="*/ 757031 w 1320654"/>
              <a:gd name="connsiteY160" fmla="*/ 69963 h 106385"/>
              <a:gd name="connsiteX161" fmla="*/ 757031 w 1320654"/>
              <a:gd name="connsiteY161" fmla="*/ 79530 h 106385"/>
              <a:gd name="connsiteX162" fmla="*/ 689258 w 1320654"/>
              <a:gd name="connsiteY162" fmla="*/ 54979 h 106385"/>
              <a:gd name="connsiteX163" fmla="*/ 707930 w 1320654"/>
              <a:gd name="connsiteY163" fmla="*/ 36883 h 106385"/>
              <a:gd name="connsiteX164" fmla="*/ 707930 w 1320654"/>
              <a:gd name="connsiteY164" fmla="*/ 27316 h 106385"/>
              <a:gd name="connsiteX165" fmla="*/ 689258 w 1320654"/>
              <a:gd name="connsiteY165" fmla="*/ 39649 h 106385"/>
              <a:gd name="connsiteX166" fmla="*/ 689258 w 1320654"/>
              <a:gd name="connsiteY166" fmla="*/ 28239 h 106385"/>
              <a:gd name="connsiteX167" fmla="*/ 680844 w 1320654"/>
              <a:gd name="connsiteY167" fmla="*/ 28239 h 106385"/>
              <a:gd name="connsiteX168" fmla="*/ 680844 w 1320654"/>
              <a:gd name="connsiteY168" fmla="*/ 79414 h 106385"/>
              <a:gd name="connsiteX169" fmla="*/ 689258 w 1320654"/>
              <a:gd name="connsiteY169" fmla="*/ 79414 h 106385"/>
              <a:gd name="connsiteX170" fmla="*/ 689258 w 1320654"/>
              <a:gd name="connsiteY170" fmla="*/ 54979 h 106385"/>
              <a:gd name="connsiteX171" fmla="*/ 626902 w 1320654"/>
              <a:gd name="connsiteY171" fmla="*/ 50368 h 106385"/>
              <a:gd name="connsiteX172" fmla="*/ 643038 w 1320654"/>
              <a:gd name="connsiteY172" fmla="*/ 35154 h 106385"/>
              <a:gd name="connsiteX173" fmla="*/ 658368 w 1320654"/>
              <a:gd name="connsiteY173" fmla="*/ 50368 h 106385"/>
              <a:gd name="connsiteX174" fmla="*/ 626787 w 1320654"/>
              <a:gd name="connsiteY174" fmla="*/ 50368 h 106385"/>
              <a:gd name="connsiteX175" fmla="*/ 645343 w 1320654"/>
              <a:gd name="connsiteY175" fmla="*/ 80337 h 106385"/>
              <a:gd name="connsiteX176" fmla="*/ 663555 w 1320654"/>
              <a:gd name="connsiteY176" fmla="*/ 74919 h 106385"/>
              <a:gd name="connsiteX177" fmla="*/ 663555 w 1320654"/>
              <a:gd name="connsiteY177" fmla="*/ 66851 h 106385"/>
              <a:gd name="connsiteX178" fmla="*/ 645343 w 1320654"/>
              <a:gd name="connsiteY178" fmla="*/ 72499 h 106385"/>
              <a:gd name="connsiteX179" fmla="*/ 626671 w 1320654"/>
              <a:gd name="connsiteY179" fmla="*/ 57169 h 106385"/>
              <a:gd name="connsiteX180" fmla="*/ 667128 w 1320654"/>
              <a:gd name="connsiteY180" fmla="*/ 57169 h 106385"/>
              <a:gd name="connsiteX181" fmla="*/ 667358 w 1320654"/>
              <a:gd name="connsiteY181" fmla="*/ 52905 h 106385"/>
              <a:gd name="connsiteX182" fmla="*/ 643038 w 1320654"/>
              <a:gd name="connsiteY182" fmla="*/ 27432 h 106385"/>
              <a:gd name="connsiteX183" fmla="*/ 617681 w 1320654"/>
              <a:gd name="connsiteY183" fmla="*/ 54403 h 106385"/>
              <a:gd name="connsiteX184" fmla="*/ 645228 w 1320654"/>
              <a:gd name="connsiteY184" fmla="*/ 80337 h 106385"/>
              <a:gd name="connsiteX185" fmla="*/ 599700 w 1320654"/>
              <a:gd name="connsiteY185" fmla="*/ 53827 h 106385"/>
              <a:gd name="connsiteX186" fmla="*/ 581950 w 1320654"/>
              <a:gd name="connsiteY186" fmla="*/ 72384 h 106385"/>
              <a:gd name="connsiteX187" fmla="*/ 563855 w 1320654"/>
              <a:gd name="connsiteY187" fmla="*/ 53827 h 106385"/>
              <a:gd name="connsiteX188" fmla="*/ 581950 w 1320654"/>
              <a:gd name="connsiteY188" fmla="*/ 35385 h 106385"/>
              <a:gd name="connsiteX189" fmla="*/ 599700 w 1320654"/>
              <a:gd name="connsiteY189" fmla="*/ 53827 h 106385"/>
              <a:gd name="connsiteX190" fmla="*/ 582642 w 1320654"/>
              <a:gd name="connsiteY190" fmla="*/ 80337 h 106385"/>
              <a:gd name="connsiteX191" fmla="*/ 608345 w 1320654"/>
              <a:gd name="connsiteY191" fmla="*/ 53827 h 106385"/>
              <a:gd name="connsiteX192" fmla="*/ 582642 w 1320654"/>
              <a:gd name="connsiteY192" fmla="*/ 27432 h 106385"/>
              <a:gd name="connsiteX193" fmla="*/ 563855 w 1320654"/>
              <a:gd name="connsiteY193" fmla="*/ 38151 h 106385"/>
              <a:gd name="connsiteX194" fmla="*/ 563855 w 1320654"/>
              <a:gd name="connsiteY194" fmla="*/ 28354 h 106385"/>
              <a:gd name="connsiteX195" fmla="*/ 555440 w 1320654"/>
              <a:gd name="connsiteY195" fmla="*/ 28354 h 106385"/>
              <a:gd name="connsiteX196" fmla="*/ 555440 w 1320654"/>
              <a:gd name="connsiteY196" fmla="*/ 105463 h 106385"/>
              <a:gd name="connsiteX197" fmla="*/ 563855 w 1320654"/>
              <a:gd name="connsiteY197" fmla="*/ 105463 h 106385"/>
              <a:gd name="connsiteX198" fmla="*/ 563855 w 1320654"/>
              <a:gd name="connsiteY198" fmla="*/ 69732 h 106385"/>
              <a:gd name="connsiteX199" fmla="*/ 582642 w 1320654"/>
              <a:gd name="connsiteY199" fmla="*/ 80337 h 106385"/>
              <a:gd name="connsiteX200" fmla="*/ 533426 w 1320654"/>
              <a:gd name="connsiteY200" fmla="*/ 53827 h 106385"/>
              <a:gd name="connsiteX201" fmla="*/ 515675 w 1320654"/>
              <a:gd name="connsiteY201" fmla="*/ 72384 h 106385"/>
              <a:gd name="connsiteX202" fmla="*/ 497580 w 1320654"/>
              <a:gd name="connsiteY202" fmla="*/ 53827 h 106385"/>
              <a:gd name="connsiteX203" fmla="*/ 515675 w 1320654"/>
              <a:gd name="connsiteY203" fmla="*/ 35385 h 106385"/>
              <a:gd name="connsiteX204" fmla="*/ 533426 w 1320654"/>
              <a:gd name="connsiteY204" fmla="*/ 53827 h 106385"/>
              <a:gd name="connsiteX205" fmla="*/ 515791 w 1320654"/>
              <a:gd name="connsiteY205" fmla="*/ 80337 h 106385"/>
              <a:gd name="connsiteX206" fmla="*/ 542186 w 1320654"/>
              <a:gd name="connsiteY206" fmla="*/ 53827 h 106385"/>
              <a:gd name="connsiteX207" fmla="*/ 515791 w 1320654"/>
              <a:gd name="connsiteY207" fmla="*/ 27432 h 106385"/>
              <a:gd name="connsiteX208" fmla="*/ 488935 w 1320654"/>
              <a:gd name="connsiteY208" fmla="*/ 53827 h 106385"/>
              <a:gd name="connsiteX209" fmla="*/ 515791 w 1320654"/>
              <a:gd name="connsiteY209" fmla="*/ 80337 h 106385"/>
              <a:gd name="connsiteX210" fmla="*/ 419894 w 1320654"/>
              <a:gd name="connsiteY210" fmla="*/ 66159 h 106385"/>
              <a:gd name="connsiteX211" fmla="*/ 419894 w 1320654"/>
              <a:gd name="connsiteY211" fmla="*/ 75265 h 106385"/>
              <a:gd name="connsiteX212" fmla="*/ 437183 w 1320654"/>
              <a:gd name="connsiteY212" fmla="*/ 80337 h 106385"/>
              <a:gd name="connsiteX213" fmla="*/ 456201 w 1320654"/>
              <a:gd name="connsiteY213" fmla="*/ 64661 h 106385"/>
              <a:gd name="connsiteX214" fmla="*/ 446634 w 1320654"/>
              <a:gd name="connsiteY214" fmla="*/ 52443 h 106385"/>
              <a:gd name="connsiteX215" fmla="*/ 434532 w 1320654"/>
              <a:gd name="connsiteY215" fmla="*/ 47602 h 106385"/>
              <a:gd name="connsiteX216" fmla="*/ 429000 w 1320654"/>
              <a:gd name="connsiteY216" fmla="*/ 41148 h 106385"/>
              <a:gd name="connsiteX217" fmla="*/ 438336 w 1320654"/>
              <a:gd name="connsiteY217" fmla="*/ 34348 h 106385"/>
              <a:gd name="connsiteX218" fmla="*/ 453665 w 1320654"/>
              <a:gd name="connsiteY218" fmla="*/ 40802 h 106385"/>
              <a:gd name="connsiteX219" fmla="*/ 453665 w 1320654"/>
              <a:gd name="connsiteY219" fmla="*/ 32042 h 106385"/>
              <a:gd name="connsiteX220" fmla="*/ 438220 w 1320654"/>
              <a:gd name="connsiteY220" fmla="*/ 27432 h 106385"/>
              <a:gd name="connsiteX221" fmla="*/ 420585 w 1320654"/>
              <a:gd name="connsiteY221" fmla="*/ 41955 h 106385"/>
              <a:gd name="connsiteX222" fmla="*/ 430383 w 1320654"/>
              <a:gd name="connsiteY222" fmla="*/ 54864 h 106385"/>
              <a:gd name="connsiteX223" fmla="*/ 442370 w 1320654"/>
              <a:gd name="connsiteY223" fmla="*/ 59705 h 106385"/>
              <a:gd name="connsiteX224" fmla="*/ 447672 w 1320654"/>
              <a:gd name="connsiteY224" fmla="*/ 66274 h 106385"/>
              <a:gd name="connsiteX225" fmla="*/ 437414 w 1320654"/>
              <a:gd name="connsiteY225" fmla="*/ 73536 h 106385"/>
              <a:gd name="connsiteX226" fmla="*/ 419894 w 1320654"/>
              <a:gd name="connsiteY226" fmla="*/ 66159 h 106385"/>
              <a:gd name="connsiteX227" fmla="*/ 414131 w 1320654"/>
              <a:gd name="connsiteY227" fmla="*/ 28354 h 106385"/>
              <a:gd name="connsiteX228" fmla="*/ 405256 w 1320654"/>
              <a:gd name="connsiteY228" fmla="*/ 28354 h 106385"/>
              <a:gd name="connsiteX229" fmla="*/ 390964 w 1320654"/>
              <a:gd name="connsiteY229" fmla="*/ 62701 h 106385"/>
              <a:gd name="connsiteX230" fmla="*/ 373559 w 1320654"/>
              <a:gd name="connsiteY230" fmla="*/ 26625 h 106385"/>
              <a:gd name="connsiteX231" fmla="*/ 356040 w 1320654"/>
              <a:gd name="connsiteY231" fmla="*/ 62817 h 106385"/>
              <a:gd name="connsiteX232" fmla="*/ 341747 w 1320654"/>
              <a:gd name="connsiteY232" fmla="*/ 28354 h 106385"/>
              <a:gd name="connsiteX233" fmla="*/ 332066 w 1320654"/>
              <a:gd name="connsiteY233" fmla="*/ 28354 h 106385"/>
              <a:gd name="connsiteX234" fmla="*/ 355118 w 1320654"/>
              <a:gd name="connsiteY234" fmla="*/ 81258 h 106385"/>
              <a:gd name="connsiteX235" fmla="*/ 373675 w 1320654"/>
              <a:gd name="connsiteY235" fmla="*/ 43338 h 106385"/>
              <a:gd name="connsiteX236" fmla="*/ 391771 w 1320654"/>
              <a:gd name="connsiteY236" fmla="*/ 81258 h 106385"/>
              <a:gd name="connsiteX237" fmla="*/ 414131 w 1320654"/>
              <a:gd name="connsiteY237" fmla="*/ 28354 h 106385"/>
              <a:gd name="connsiteX238" fmla="*/ 319272 w 1320654"/>
              <a:gd name="connsiteY238" fmla="*/ 53827 h 106385"/>
              <a:gd name="connsiteX239" fmla="*/ 301522 w 1320654"/>
              <a:gd name="connsiteY239" fmla="*/ 72384 h 106385"/>
              <a:gd name="connsiteX240" fmla="*/ 283426 w 1320654"/>
              <a:gd name="connsiteY240" fmla="*/ 53827 h 106385"/>
              <a:gd name="connsiteX241" fmla="*/ 301522 w 1320654"/>
              <a:gd name="connsiteY241" fmla="*/ 35385 h 106385"/>
              <a:gd name="connsiteX242" fmla="*/ 319272 w 1320654"/>
              <a:gd name="connsiteY242" fmla="*/ 53827 h 106385"/>
              <a:gd name="connsiteX243" fmla="*/ 301637 w 1320654"/>
              <a:gd name="connsiteY243" fmla="*/ 80337 h 106385"/>
              <a:gd name="connsiteX244" fmla="*/ 328031 w 1320654"/>
              <a:gd name="connsiteY244" fmla="*/ 53827 h 106385"/>
              <a:gd name="connsiteX245" fmla="*/ 301637 w 1320654"/>
              <a:gd name="connsiteY245" fmla="*/ 27432 h 106385"/>
              <a:gd name="connsiteX246" fmla="*/ 274781 w 1320654"/>
              <a:gd name="connsiteY246" fmla="*/ 53827 h 106385"/>
              <a:gd name="connsiteX247" fmla="*/ 301637 w 1320654"/>
              <a:gd name="connsiteY247" fmla="*/ 80337 h 106385"/>
              <a:gd name="connsiteX248" fmla="*/ 235131 w 1320654"/>
              <a:gd name="connsiteY248" fmla="*/ 35385 h 106385"/>
              <a:gd name="connsiteX249" fmla="*/ 253112 w 1320654"/>
              <a:gd name="connsiteY249" fmla="*/ 54057 h 106385"/>
              <a:gd name="connsiteX250" fmla="*/ 235131 w 1320654"/>
              <a:gd name="connsiteY250" fmla="*/ 72384 h 106385"/>
              <a:gd name="connsiteX251" fmla="*/ 217381 w 1320654"/>
              <a:gd name="connsiteY251" fmla="*/ 54057 h 106385"/>
              <a:gd name="connsiteX252" fmla="*/ 235131 w 1320654"/>
              <a:gd name="connsiteY252" fmla="*/ 35385 h 106385"/>
              <a:gd name="connsiteX253" fmla="*/ 252997 w 1320654"/>
              <a:gd name="connsiteY253" fmla="*/ 79530 h 106385"/>
              <a:gd name="connsiteX254" fmla="*/ 261526 w 1320654"/>
              <a:gd name="connsiteY254" fmla="*/ 79530 h 106385"/>
              <a:gd name="connsiteX255" fmla="*/ 261526 w 1320654"/>
              <a:gd name="connsiteY255" fmla="*/ 1729 h 106385"/>
              <a:gd name="connsiteX256" fmla="*/ 252997 w 1320654"/>
              <a:gd name="connsiteY256" fmla="*/ 1729 h 106385"/>
              <a:gd name="connsiteX257" fmla="*/ 252997 w 1320654"/>
              <a:gd name="connsiteY257" fmla="*/ 38151 h 106385"/>
              <a:gd name="connsiteX258" fmla="*/ 234325 w 1320654"/>
              <a:gd name="connsiteY258" fmla="*/ 27432 h 106385"/>
              <a:gd name="connsiteX259" fmla="*/ 208622 w 1320654"/>
              <a:gd name="connsiteY259" fmla="*/ 54172 h 106385"/>
              <a:gd name="connsiteX260" fmla="*/ 234325 w 1320654"/>
              <a:gd name="connsiteY260" fmla="*/ 80337 h 106385"/>
              <a:gd name="connsiteX261" fmla="*/ 252997 w 1320654"/>
              <a:gd name="connsiteY261" fmla="*/ 69847 h 106385"/>
              <a:gd name="connsiteX262" fmla="*/ 252997 w 1320654"/>
              <a:gd name="connsiteY262" fmla="*/ 79530 h 106385"/>
              <a:gd name="connsiteX263" fmla="*/ 159405 w 1320654"/>
              <a:gd name="connsiteY263" fmla="*/ 53827 h 106385"/>
              <a:gd name="connsiteX264" fmla="*/ 175081 w 1320654"/>
              <a:gd name="connsiteY264" fmla="*/ 35615 h 106385"/>
              <a:gd name="connsiteX265" fmla="*/ 188336 w 1320654"/>
              <a:gd name="connsiteY265" fmla="*/ 50830 h 106385"/>
              <a:gd name="connsiteX266" fmla="*/ 188336 w 1320654"/>
              <a:gd name="connsiteY266" fmla="*/ 79414 h 106385"/>
              <a:gd name="connsiteX267" fmla="*/ 196865 w 1320654"/>
              <a:gd name="connsiteY267" fmla="*/ 79414 h 106385"/>
              <a:gd name="connsiteX268" fmla="*/ 196865 w 1320654"/>
              <a:gd name="connsiteY268" fmla="*/ 49331 h 106385"/>
              <a:gd name="connsiteX269" fmla="*/ 177155 w 1320654"/>
              <a:gd name="connsiteY269" fmla="*/ 27316 h 106385"/>
              <a:gd name="connsiteX270" fmla="*/ 159405 w 1320654"/>
              <a:gd name="connsiteY270" fmla="*/ 37805 h 106385"/>
              <a:gd name="connsiteX271" fmla="*/ 159405 w 1320654"/>
              <a:gd name="connsiteY271" fmla="*/ 28239 h 106385"/>
              <a:gd name="connsiteX272" fmla="*/ 150991 w 1320654"/>
              <a:gd name="connsiteY272" fmla="*/ 28239 h 106385"/>
              <a:gd name="connsiteX273" fmla="*/ 150991 w 1320654"/>
              <a:gd name="connsiteY273" fmla="*/ 79414 h 106385"/>
              <a:gd name="connsiteX274" fmla="*/ 159405 w 1320654"/>
              <a:gd name="connsiteY274" fmla="*/ 79414 h 106385"/>
              <a:gd name="connsiteX275" fmla="*/ 159405 w 1320654"/>
              <a:gd name="connsiteY275" fmla="*/ 53827 h 106385"/>
              <a:gd name="connsiteX276" fmla="*/ 125288 w 1320654"/>
              <a:gd name="connsiteY276" fmla="*/ 79530 h 106385"/>
              <a:gd name="connsiteX277" fmla="*/ 133817 w 1320654"/>
              <a:gd name="connsiteY277" fmla="*/ 79530 h 106385"/>
              <a:gd name="connsiteX278" fmla="*/ 133817 w 1320654"/>
              <a:gd name="connsiteY278" fmla="*/ 28354 h 106385"/>
              <a:gd name="connsiteX279" fmla="*/ 125288 w 1320654"/>
              <a:gd name="connsiteY279" fmla="*/ 28354 h 106385"/>
              <a:gd name="connsiteX280" fmla="*/ 125288 w 1320654"/>
              <a:gd name="connsiteY280" fmla="*/ 79530 h 106385"/>
              <a:gd name="connsiteX281" fmla="*/ 128977 w 1320654"/>
              <a:gd name="connsiteY281" fmla="*/ 18557 h 106385"/>
              <a:gd name="connsiteX282" fmla="*/ 132665 w 1320654"/>
              <a:gd name="connsiteY282" fmla="*/ 17289 h 106385"/>
              <a:gd name="connsiteX283" fmla="*/ 138774 w 1320654"/>
              <a:gd name="connsiteY283" fmla="*/ 13024 h 106385"/>
              <a:gd name="connsiteX284" fmla="*/ 132665 w 1320654"/>
              <a:gd name="connsiteY284" fmla="*/ 8645 h 106385"/>
              <a:gd name="connsiteX285" fmla="*/ 128977 w 1320654"/>
              <a:gd name="connsiteY285" fmla="*/ 7492 h 106385"/>
              <a:gd name="connsiteX286" fmla="*/ 123559 w 1320654"/>
              <a:gd name="connsiteY286" fmla="*/ 13140 h 106385"/>
              <a:gd name="connsiteX287" fmla="*/ 128977 w 1320654"/>
              <a:gd name="connsiteY287" fmla="*/ 18557 h 106385"/>
              <a:gd name="connsiteX288" fmla="*/ 115606 w 1320654"/>
              <a:gd name="connsiteY288" fmla="*/ 1729 h 106385"/>
              <a:gd name="connsiteX289" fmla="*/ 105809 w 1320654"/>
              <a:gd name="connsiteY289" fmla="*/ 1729 h 106385"/>
              <a:gd name="connsiteX290" fmla="*/ 82411 w 1320654"/>
              <a:gd name="connsiteY290" fmla="*/ 60051 h 106385"/>
              <a:gd name="connsiteX291" fmla="*/ 58091 w 1320654"/>
              <a:gd name="connsiteY291" fmla="*/ 0 h 106385"/>
              <a:gd name="connsiteX292" fmla="*/ 33541 w 1320654"/>
              <a:gd name="connsiteY292" fmla="*/ 60051 h 106385"/>
              <a:gd name="connsiteX293" fmla="*/ 10028 w 1320654"/>
              <a:gd name="connsiteY293" fmla="*/ 1729 h 106385"/>
              <a:gd name="connsiteX294" fmla="*/ 0 w 1320654"/>
              <a:gd name="connsiteY294" fmla="*/ 1729 h 106385"/>
              <a:gd name="connsiteX295" fmla="*/ 33541 w 1320654"/>
              <a:gd name="connsiteY295" fmla="*/ 81258 h 106385"/>
              <a:gd name="connsiteX296" fmla="*/ 57976 w 1320654"/>
              <a:gd name="connsiteY296" fmla="*/ 21323 h 106385"/>
              <a:gd name="connsiteX297" fmla="*/ 82065 w 1320654"/>
              <a:gd name="connsiteY297" fmla="*/ 81258 h 106385"/>
              <a:gd name="connsiteX298" fmla="*/ 115837 w 1320654"/>
              <a:gd name="connsiteY298" fmla="*/ 1729 h 1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1320654" h="106385">
                <a:moveTo>
                  <a:pt x="1251038" y="53827"/>
                </a:moveTo>
                <a:cubicBezTo>
                  <a:pt x="1251038" y="43684"/>
                  <a:pt x="1256685" y="35615"/>
                  <a:pt x="1265330" y="35615"/>
                </a:cubicBezTo>
                <a:cubicBezTo>
                  <a:pt x="1273974" y="35615"/>
                  <a:pt x="1277432" y="40917"/>
                  <a:pt x="1277432" y="50830"/>
                </a:cubicBezTo>
                <a:lnTo>
                  <a:pt x="1277432" y="79414"/>
                </a:lnTo>
                <a:lnTo>
                  <a:pt x="1285846" y="79414"/>
                </a:lnTo>
                <a:lnTo>
                  <a:pt x="1285846" y="53020"/>
                </a:lnTo>
                <a:cubicBezTo>
                  <a:pt x="1285846" y="43222"/>
                  <a:pt x="1291494" y="35500"/>
                  <a:pt x="1300138" y="35500"/>
                </a:cubicBezTo>
                <a:cubicBezTo>
                  <a:pt x="1308783" y="35500"/>
                  <a:pt x="1312241" y="40802"/>
                  <a:pt x="1312241" y="50715"/>
                </a:cubicBezTo>
                <a:lnTo>
                  <a:pt x="1312241" y="79299"/>
                </a:lnTo>
                <a:lnTo>
                  <a:pt x="1320655" y="79299"/>
                </a:lnTo>
                <a:lnTo>
                  <a:pt x="1320655" y="49216"/>
                </a:lnTo>
                <a:cubicBezTo>
                  <a:pt x="1320655" y="36538"/>
                  <a:pt x="1314085" y="27202"/>
                  <a:pt x="1301752" y="27202"/>
                </a:cubicBezTo>
                <a:cubicBezTo>
                  <a:pt x="1293569" y="27202"/>
                  <a:pt x="1286884" y="31696"/>
                  <a:pt x="1283541" y="38382"/>
                </a:cubicBezTo>
                <a:cubicBezTo>
                  <a:pt x="1280890" y="31581"/>
                  <a:pt x="1275703" y="27202"/>
                  <a:pt x="1267635" y="27202"/>
                </a:cubicBezTo>
                <a:cubicBezTo>
                  <a:pt x="1260258" y="27202"/>
                  <a:pt x="1254265" y="31120"/>
                  <a:pt x="1250807" y="37344"/>
                </a:cubicBezTo>
                <a:lnTo>
                  <a:pt x="1250807" y="28123"/>
                </a:lnTo>
                <a:lnTo>
                  <a:pt x="1242393" y="28123"/>
                </a:lnTo>
                <a:lnTo>
                  <a:pt x="1242393" y="79299"/>
                </a:lnTo>
                <a:lnTo>
                  <a:pt x="1250807" y="79299"/>
                </a:lnTo>
                <a:lnTo>
                  <a:pt x="1250807" y="53711"/>
                </a:lnTo>
                <a:close/>
                <a:moveTo>
                  <a:pt x="1188682" y="50368"/>
                </a:moveTo>
                <a:cubicBezTo>
                  <a:pt x="1189949" y="41609"/>
                  <a:pt x="1195482" y="35154"/>
                  <a:pt x="1204818" y="35154"/>
                </a:cubicBezTo>
                <a:cubicBezTo>
                  <a:pt x="1214154" y="35154"/>
                  <a:pt x="1219456" y="41724"/>
                  <a:pt x="1220148" y="50368"/>
                </a:cubicBezTo>
                <a:lnTo>
                  <a:pt x="1188566" y="50368"/>
                </a:lnTo>
                <a:close/>
                <a:moveTo>
                  <a:pt x="1207123" y="80337"/>
                </a:moveTo>
                <a:cubicBezTo>
                  <a:pt x="1213693" y="80337"/>
                  <a:pt x="1219917" y="78723"/>
                  <a:pt x="1225334" y="74919"/>
                </a:cubicBezTo>
                <a:lnTo>
                  <a:pt x="1225334" y="66851"/>
                </a:lnTo>
                <a:cubicBezTo>
                  <a:pt x="1219917" y="70654"/>
                  <a:pt x="1213578" y="72499"/>
                  <a:pt x="1207123" y="72499"/>
                </a:cubicBezTo>
                <a:cubicBezTo>
                  <a:pt x="1196980" y="72499"/>
                  <a:pt x="1189834" y="66274"/>
                  <a:pt x="1188451" y="57169"/>
                </a:cubicBezTo>
                <a:lnTo>
                  <a:pt x="1228908" y="57169"/>
                </a:lnTo>
                <a:cubicBezTo>
                  <a:pt x="1228908" y="55671"/>
                  <a:pt x="1229138" y="54403"/>
                  <a:pt x="1229138" y="52905"/>
                </a:cubicBezTo>
                <a:cubicBezTo>
                  <a:pt x="1229138" y="38266"/>
                  <a:pt x="1219571" y="27432"/>
                  <a:pt x="1204818" y="27432"/>
                </a:cubicBezTo>
                <a:cubicBezTo>
                  <a:pt x="1189258" y="27432"/>
                  <a:pt x="1179461" y="39073"/>
                  <a:pt x="1179461" y="54403"/>
                </a:cubicBezTo>
                <a:cubicBezTo>
                  <a:pt x="1179461" y="69732"/>
                  <a:pt x="1191102" y="80337"/>
                  <a:pt x="1207008" y="80337"/>
                </a:cubicBezTo>
                <a:moveTo>
                  <a:pt x="1172891" y="76764"/>
                </a:moveTo>
                <a:lnTo>
                  <a:pt x="1172891" y="68580"/>
                </a:lnTo>
                <a:cubicBezTo>
                  <a:pt x="1169203" y="71116"/>
                  <a:pt x="1165053" y="72268"/>
                  <a:pt x="1160904" y="72268"/>
                </a:cubicBezTo>
                <a:cubicBezTo>
                  <a:pt x="1155256" y="72268"/>
                  <a:pt x="1150991" y="69502"/>
                  <a:pt x="1150991" y="62356"/>
                </a:cubicBezTo>
                <a:lnTo>
                  <a:pt x="1150991" y="36076"/>
                </a:lnTo>
                <a:lnTo>
                  <a:pt x="1172200" y="36076"/>
                </a:lnTo>
                <a:lnTo>
                  <a:pt x="1172200" y="28354"/>
                </a:lnTo>
                <a:lnTo>
                  <a:pt x="1150991" y="28354"/>
                </a:lnTo>
                <a:lnTo>
                  <a:pt x="1150991" y="12102"/>
                </a:lnTo>
                <a:lnTo>
                  <a:pt x="1142577" y="12102"/>
                </a:lnTo>
                <a:lnTo>
                  <a:pt x="1142577" y="61780"/>
                </a:lnTo>
                <a:cubicBezTo>
                  <a:pt x="1142577" y="75611"/>
                  <a:pt x="1149262" y="80337"/>
                  <a:pt x="1160097" y="80337"/>
                </a:cubicBezTo>
                <a:cubicBezTo>
                  <a:pt x="1164362" y="80337"/>
                  <a:pt x="1169203" y="79299"/>
                  <a:pt x="1172891" y="76764"/>
                </a:cubicBezTo>
                <a:moveTo>
                  <a:pt x="1094744" y="66159"/>
                </a:moveTo>
                <a:lnTo>
                  <a:pt x="1094744" y="75265"/>
                </a:lnTo>
                <a:cubicBezTo>
                  <a:pt x="1099239" y="78607"/>
                  <a:pt x="1105348" y="80337"/>
                  <a:pt x="1112034" y="80337"/>
                </a:cubicBezTo>
                <a:cubicBezTo>
                  <a:pt x="1123214" y="80337"/>
                  <a:pt x="1131051" y="74343"/>
                  <a:pt x="1131051" y="64661"/>
                </a:cubicBezTo>
                <a:cubicBezTo>
                  <a:pt x="1131051" y="59128"/>
                  <a:pt x="1128055" y="55210"/>
                  <a:pt x="1121485" y="52443"/>
                </a:cubicBezTo>
                <a:lnTo>
                  <a:pt x="1109382" y="47602"/>
                </a:lnTo>
                <a:cubicBezTo>
                  <a:pt x="1105348" y="45988"/>
                  <a:pt x="1103850" y="44145"/>
                  <a:pt x="1103850" y="41148"/>
                </a:cubicBezTo>
                <a:cubicBezTo>
                  <a:pt x="1103850" y="36883"/>
                  <a:pt x="1107654" y="34348"/>
                  <a:pt x="1113186" y="34348"/>
                </a:cubicBezTo>
                <a:cubicBezTo>
                  <a:pt x="1118257" y="34348"/>
                  <a:pt x="1123905" y="36768"/>
                  <a:pt x="1128516" y="40802"/>
                </a:cubicBezTo>
                <a:lnTo>
                  <a:pt x="1128516" y="32042"/>
                </a:lnTo>
                <a:cubicBezTo>
                  <a:pt x="1124597" y="29046"/>
                  <a:pt x="1118949" y="27432"/>
                  <a:pt x="1113071" y="27432"/>
                </a:cubicBezTo>
                <a:cubicBezTo>
                  <a:pt x="1102582" y="27432"/>
                  <a:pt x="1095436" y="33079"/>
                  <a:pt x="1095436" y="41955"/>
                </a:cubicBezTo>
                <a:cubicBezTo>
                  <a:pt x="1095436" y="48525"/>
                  <a:pt x="1098894" y="52098"/>
                  <a:pt x="1105233" y="54864"/>
                </a:cubicBezTo>
                <a:lnTo>
                  <a:pt x="1117220" y="59705"/>
                </a:lnTo>
                <a:cubicBezTo>
                  <a:pt x="1121024" y="61318"/>
                  <a:pt x="1122522" y="63393"/>
                  <a:pt x="1122522" y="66274"/>
                </a:cubicBezTo>
                <a:cubicBezTo>
                  <a:pt x="1122522" y="71001"/>
                  <a:pt x="1118257" y="73536"/>
                  <a:pt x="1112264" y="73536"/>
                </a:cubicBezTo>
                <a:cubicBezTo>
                  <a:pt x="1106271" y="73536"/>
                  <a:pt x="1100277" y="71231"/>
                  <a:pt x="1094744" y="66159"/>
                </a:cubicBezTo>
                <a:moveTo>
                  <a:pt x="1089212" y="28354"/>
                </a:moveTo>
                <a:lnTo>
                  <a:pt x="1080337" y="28354"/>
                </a:lnTo>
                <a:lnTo>
                  <a:pt x="1064200" y="61780"/>
                </a:lnTo>
                <a:lnTo>
                  <a:pt x="1047488" y="28354"/>
                </a:lnTo>
                <a:lnTo>
                  <a:pt x="1037575" y="28354"/>
                </a:lnTo>
                <a:lnTo>
                  <a:pt x="1059705" y="71346"/>
                </a:lnTo>
                <a:lnTo>
                  <a:pt x="1043338" y="105463"/>
                </a:lnTo>
                <a:lnTo>
                  <a:pt x="1052213" y="105463"/>
                </a:lnTo>
                <a:lnTo>
                  <a:pt x="1089327" y="28354"/>
                </a:lnTo>
                <a:close/>
                <a:moveTo>
                  <a:pt x="996196" y="66159"/>
                </a:moveTo>
                <a:lnTo>
                  <a:pt x="996196" y="75265"/>
                </a:lnTo>
                <a:cubicBezTo>
                  <a:pt x="1000692" y="78607"/>
                  <a:pt x="1006801" y="80337"/>
                  <a:pt x="1013486" y="80337"/>
                </a:cubicBezTo>
                <a:cubicBezTo>
                  <a:pt x="1024666" y="80337"/>
                  <a:pt x="1032503" y="74343"/>
                  <a:pt x="1032503" y="64661"/>
                </a:cubicBezTo>
                <a:cubicBezTo>
                  <a:pt x="1032503" y="59128"/>
                  <a:pt x="1029507" y="55210"/>
                  <a:pt x="1022937" y="52443"/>
                </a:cubicBezTo>
                <a:lnTo>
                  <a:pt x="1010835" y="47602"/>
                </a:lnTo>
                <a:cubicBezTo>
                  <a:pt x="1006801" y="45988"/>
                  <a:pt x="1005302" y="44145"/>
                  <a:pt x="1005302" y="41148"/>
                </a:cubicBezTo>
                <a:cubicBezTo>
                  <a:pt x="1005302" y="36883"/>
                  <a:pt x="1009106" y="34348"/>
                  <a:pt x="1014638" y="34348"/>
                </a:cubicBezTo>
                <a:cubicBezTo>
                  <a:pt x="1019710" y="34348"/>
                  <a:pt x="1025357" y="36768"/>
                  <a:pt x="1029968" y="40802"/>
                </a:cubicBezTo>
                <a:lnTo>
                  <a:pt x="1029968" y="32042"/>
                </a:lnTo>
                <a:cubicBezTo>
                  <a:pt x="1026049" y="29046"/>
                  <a:pt x="1020401" y="27432"/>
                  <a:pt x="1014523" y="27432"/>
                </a:cubicBezTo>
                <a:cubicBezTo>
                  <a:pt x="1004034" y="27432"/>
                  <a:pt x="996888" y="33079"/>
                  <a:pt x="996888" y="41955"/>
                </a:cubicBezTo>
                <a:cubicBezTo>
                  <a:pt x="996888" y="48525"/>
                  <a:pt x="1000346" y="52098"/>
                  <a:pt x="1006685" y="54864"/>
                </a:cubicBezTo>
                <a:lnTo>
                  <a:pt x="1018672" y="59705"/>
                </a:lnTo>
                <a:cubicBezTo>
                  <a:pt x="1022476" y="61318"/>
                  <a:pt x="1023974" y="63393"/>
                  <a:pt x="1023974" y="66274"/>
                </a:cubicBezTo>
                <a:cubicBezTo>
                  <a:pt x="1023974" y="71001"/>
                  <a:pt x="1019710" y="73536"/>
                  <a:pt x="1013716" y="73536"/>
                </a:cubicBezTo>
                <a:cubicBezTo>
                  <a:pt x="1007723" y="73536"/>
                  <a:pt x="1001729" y="71231"/>
                  <a:pt x="996196" y="66159"/>
                </a:cubicBezTo>
                <a:moveTo>
                  <a:pt x="950438" y="54057"/>
                </a:moveTo>
                <a:cubicBezTo>
                  <a:pt x="950438" y="64661"/>
                  <a:pt x="942946" y="72384"/>
                  <a:pt x="932457" y="72384"/>
                </a:cubicBezTo>
                <a:cubicBezTo>
                  <a:pt x="921969" y="72384"/>
                  <a:pt x="914707" y="64661"/>
                  <a:pt x="914707" y="54057"/>
                </a:cubicBezTo>
                <a:cubicBezTo>
                  <a:pt x="914707" y="43453"/>
                  <a:pt x="922199" y="35385"/>
                  <a:pt x="932457" y="35385"/>
                </a:cubicBezTo>
                <a:cubicBezTo>
                  <a:pt x="942716" y="35385"/>
                  <a:pt x="950438" y="43222"/>
                  <a:pt x="950438" y="54057"/>
                </a:cubicBezTo>
                <a:moveTo>
                  <a:pt x="958968" y="79875"/>
                </a:moveTo>
                <a:lnTo>
                  <a:pt x="958968" y="28354"/>
                </a:lnTo>
                <a:lnTo>
                  <a:pt x="950438" y="28354"/>
                </a:lnTo>
                <a:lnTo>
                  <a:pt x="950438" y="38151"/>
                </a:lnTo>
                <a:cubicBezTo>
                  <a:pt x="946635" y="31581"/>
                  <a:pt x="939834" y="27432"/>
                  <a:pt x="931766" y="27432"/>
                </a:cubicBezTo>
                <a:cubicBezTo>
                  <a:pt x="916782" y="27432"/>
                  <a:pt x="906063" y="38728"/>
                  <a:pt x="906063" y="54172"/>
                </a:cubicBezTo>
                <a:cubicBezTo>
                  <a:pt x="906063" y="69617"/>
                  <a:pt x="916897" y="80337"/>
                  <a:pt x="931766" y="80337"/>
                </a:cubicBezTo>
                <a:cubicBezTo>
                  <a:pt x="939834" y="80337"/>
                  <a:pt x="946635" y="76417"/>
                  <a:pt x="950438" y="69963"/>
                </a:cubicBezTo>
                <a:lnTo>
                  <a:pt x="950438" y="80567"/>
                </a:lnTo>
                <a:cubicBezTo>
                  <a:pt x="950438" y="92093"/>
                  <a:pt x="943983" y="98317"/>
                  <a:pt x="931996" y="98317"/>
                </a:cubicBezTo>
                <a:cubicBezTo>
                  <a:pt x="925196" y="98317"/>
                  <a:pt x="917243" y="95781"/>
                  <a:pt x="911480" y="90480"/>
                </a:cubicBezTo>
                <a:lnTo>
                  <a:pt x="911480" y="99816"/>
                </a:lnTo>
                <a:cubicBezTo>
                  <a:pt x="917474" y="104196"/>
                  <a:pt x="924504" y="106386"/>
                  <a:pt x="931996" y="106386"/>
                </a:cubicBezTo>
                <a:cubicBezTo>
                  <a:pt x="949170" y="106386"/>
                  <a:pt x="958968" y="96934"/>
                  <a:pt x="958968" y="79990"/>
                </a:cubicBezTo>
                <a:moveTo>
                  <a:pt x="856731" y="53827"/>
                </a:moveTo>
                <a:cubicBezTo>
                  <a:pt x="856731" y="43684"/>
                  <a:pt x="862955" y="35615"/>
                  <a:pt x="872407" y="35615"/>
                </a:cubicBezTo>
                <a:cubicBezTo>
                  <a:pt x="881282" y="35615"/>
                  <a:pt x="885662" y="40917"/>
                  <a:pt x="885662" y="50830"/>
                </a:cubicBezTo>
                <a:lnTo>
                  <a:pt x="885662" y="79414"/>
                </a:lnTo>
                <a:lnTo>
                  <a:pt x="894191" y="79414"/>
                </a:lnTo>
                <a:lnTo>
                  <a:pt x="894191" y="49331"/>
                </a:lnTo>
                <a:cubicBezTo>
                  <a:pt x="894191" y="36652"/>
                  <a:pt x="887506" y="27316"/>
                  <a:pt x="874481" y="27316"/>
                </a:cubicBezTo>
                <a:cubicBezTo>
                  <a:pt x="866644" y="27316"/>
                  <a:pt x="860420" y="31466"/>
                  <a:pt x="856731" y="37805"/>
                </a:cubicBezTo>
                <a:lnTo>
                  <a:pt x="856731" y="28239"/>
                </a:lnTo>
                <a:lnTo>
                  <a:pt x="848317" y="28239"/>
                </a:lnTo>
                <a:lnTo>
                  <a:pt x="848317" y="79414"/>
                </a:lnTo>
                <a:lnTo>
                  <a:pt x="856731" y="79414"/>
                </a:lnTo>
                <a:lnTo>
                  <a:pt x="856731" y="53827"/>
                </a:lnTo>
                <a:close/>
                <a:moveTo>
                  <a:pt x="822730" y="79530"/>
                </a:moveTo>
                <a:lnTo>
                  <a:pt x="831259" y="79530"/>
                </a:lnTo>
                <a:lnTo>
                  <a:pt x="831259" y="28354"/>
                </a:lnTo>
                <a:lnTo>
                  <a:pt x="822730" y="28354"/>
                </a:lnTo>
                <a:lnTo>
                  <a:pt x="822730" y="79530"/>
                </a:lnTo>
                <a:close/>
                <a:moveTo>
                  <a:pt x="826418" y="18557"/>
                </a:moveTo>
                <a:cubicBezTo>
                  <a:pt x="827801" y="18557"/>
                  <a:pt x="828954" y="18096"/>
                  <a:pt x="830106" y="17289"/>
                </a:cubicBezTo>
                <a:lnTo>
                  <a:pt x="836215" y="13024"/>
                </a:lnTo>
                <a:lnTo>
                  <a:pt x="830106" y="8645"/>
                </a:lnTo>
                <a:cubicBezTo>
                  <a:pt x="828954" y="7838"/>
                  <a:pt x="827801" y="7492"/>
                  <a:pt x="826418" y="7492"/>
                </a:cubicBezTo>
                <a:cubicBezTo>
                  <a:pt x="823421" y="7492"/>
                  <a:pt x="821001" y="10027"/>
                  <a:pt x="821001" y="13140"/>
                </a:cubicBezTo>
                <a:cubicBezTo>
                  <a:pt x="821001" y="16252"/>
                  <a:pt x="823421" y="18557"/>
                  <a:pt x="826418" y="18557"/>
                </a:cubicBezTo>
                <a:moveTo>
                  <a:pt x="812241" y="76764"/>
                </a:moveTo>
                <a:lnTo>
                  <a:pt x="812241" y="68580"/>
                </a:lnTo>
                <a:cubicBezTo>
                  <a:pt x="808552" y="71116"/>
                  <a:pt x="804403" y="72268"/>
                  <a:pt x="800254" y="72268"/>
                </a:cubicBezTo>
                <a:cubicBezTo>
                  <a:pt x="794606" y="72268"/>
                  <a:pt x="790341" y="69502"/>
                  <a:pt x="790341" y="62356"/>
                </a:cubicBezTo>
                <a:lnTo>
                  <a:pt x="790341" y="36076"/>
                </a:lnTo>
                <a:lnTo>
                  <a:pt x="811549" y="36076"/>
                </a:lnTo>
                <a:lnTo>
                  <a:pt x="811549" y="28354"/>
                </a:lnTo>
                <a:lnTo>
                  <a:pt x="790341" y="28354"/>
                </a:lnTo>
                <a:lnTo>
                  <a:pt x="790341" y="12102"/>
                </a:lnTo>
                <a:lnTo>
                  <a:pt x="781927" y="12102"/>
                </a:lnTo>
                <a:lnTo>
                  <a:pt x="781927" y="61780"/>
                </a:lnTo>
                <a:cubicBezTo>
                  <a:pt x="781927" y="75611"/>
                  <a:pt x="788728" y="80337"/>
                  <a:pt x="799447" y="80337"/>
                </a:cubicBezTo>
                <a:cubicBezTo>
                  <a:pt x="803712" y="80337"/>
                  <a:pt x="808552" y="79299"/>
                  <a:pt x="812241" y="76764"/>
                </a:cubicBezTo>
                <a:moveTo>
                  <a:pt x="739166" y="35385"/>
                </a:moveTo>
                <a:cubicBezTo>
                  <a:pt x="749654" y="35385"/>
                  <a:pt x="757146" y="43222"/>
                  <a:pt x="757146" y="54057"/>
                </a:cubicBezTo>
                <a:cubicBezTo>
                  <a:pt x="757146" y="64891"/>
                  <a:pt x="749654" y="72384"/>
                  <a:pt x="739166" y="72384"/>
                </a:cubicBezTo>
                <a:cubicBezTo>
                  <a:pt x="728677" y="72384"/>
                  <a:pt x="721415" y="64661"/>
                  <a:pt x="721415" y="54057"/>
                </a:cubicBezTo>
                <a:cubicBezTo>
                  <a:pt x="721415" y="43453"/>
                  <a:pt x="728907" y="35385"/>
                  <a:pt x="739166" y="35385"/>
                </a:cubicBezTo>
                <a:moveTo>
                  <a:pt x="757031" y="79530"/>
                </a:moveTo>
                <a:lnTo>
                  <a:pt x="765560" y="79530"/>
                </a:lnTo>
                <a:lnTo>
                  <a:pt x="765560" y="28354"/>
                </a:lnTo>
                <a:lnTo>
                  <a:pt x="757031" y="28354"/>
                </a:lnTo>
                <a:lnTo>
                  <a:pt x="757031" y="38035"/>
                </a:lnTo>
                <a:cubicBezTo>
                  <a:pt x="753227" y="31466"/>
                  <a:pt x="746427" y="27432"/>
                  <a:pt x="738359" y="27432"/>
                </a:cubicBezTo>
                <a:cubicBezTo>
                  <a:pt x="723375" y="27432"/>
                  <a:pt x="712656" y="38728"/>
                  <a:pt x="712656" y="54172"/>
                </a:cubicBezTo>
                <a:cubicBezTo>
                  <a:pt x="712656" y="69617"/>
                  <a:pt x="723375" y="80337"/>
                  <a:pt x="738359" y="80337"/>
                </a:cubicBezTo>
                <a:cubicBezTo>
                  <a:pt x="746427" y="80337"/>
                  <a:pt x="753227" y="76417"/>
                  <a:pt x="757031" y="69963"/>
                </a:cubicBezTo>
                <a:lnTo>
                  <a:pt x="757031" y="79530"/>
                </a:lnTo>
                <a:close/>
                <a:moveTo>
                  <a:pt x="689258" y="54979"/>
                </a:moveTo>
                <a:cubicBezTo>
                  <a:pt x="689258" y="42415"/>
                  <a:pt x="697787" y="35615"/>
                  <a:pt x="707930" y="36883"/>
                </a:cubicBezTo>
                <a:lnTo>
                  <a:pt x="707930" y="27316"/>
                </a:lnTo>
                <a:cubicBezTo>
                  <a:pt x="699746" y="27316"/>
                  <a:pt x="693061" y="31927"/>
                  <a:pt x="689258" y="39649"/>
                </a:cubicBezTo>
                <a:lnTo>
                  <a:pt x="689258" y="28239"/>
                </a:lnTo>
                <a:lnTo>
                  <a:pt x="680844" y="28239"/>
                </a:lnTo>
                <a:lnTo>
                  <a:pt x="680844" y="79414"/>
                </a:lnTo>
                <a:lnTo>
                  <a:pt x="689258" y="79414"/>
                </a:lnTo>
                <a:lnTo>
                  <a:pt x="689258" y="54979"/>
                </a:lnTo>
                <a:close/>
                <a:moveTo>
                  <a:pt x="626902" y="50368"/>
                </a:moveTo>
                <a:cubicBezTo>
                  <a:pt x="628170" y="41609"/>
                  <a:pt x="633702" y="35154"/>
                  <a:pt x="643038" y="35154"/>
                </a:cubicBezTo>
                <a:cubicBezTo>
                  <a:pt x="652375" y="35154"/>
                  <a:pt x="657676" y="41724"/>
                  <a:pt x="658368" y="50368"/>
                </a:cubicBezTo>
                <a:lnTo>
                  <a:pt x="626787" y="50368"/>
                </a:lnTo>
                <a:close/>
                <a:moveTo>
                  <a:pt x="645343" y="80337"/>
                </a:moveTo>
                <a:cubicBezTo>
                  <a:pt x="651913" y="80337"/>
                  <a:pt x="658138" y="78723"/>
                  <a:pt x="663555" y="74919"/>
                </a:cubicBezTo>
                <a:lnTo>
                  <a:pt x="663555" y="66851"/>
                </a:lnTo>
                <a:cubicBezTo>
                  <a:pt x="658138" y="70654"/>
                  <a:pt x="651798" y="72499"/>
                  <a:pt x="645343" y="72499"/>
                </a:cubicBezTo>
                <a:cubicBezTo>
                  <a:pt x="635201" y="72499"/>
                  <a:pt x="628054" y="66274"/>
                  <a:pt x="626671" y="57169"/>
                </a:cubicBezTo>
                <a:lnTo>
                  <a:pt x="667128" y="57169"/>
                </a:lnTo>
                <a:cubicBezTo>
                  <a:pt x="667128" y="55671"/>
                  <a:pt x="667358" y="54403"/>
                  <a:pt x="667358" y="52905"/>
                </a:cubicBezTo>
                <a:cubicBezTo>
                  <a:pt x="667358" y="38266"/>
                  <a:pt x="657792" y="27432"/>
                  <a:pt x="643038" y="27432"/>
                </a:cubicBezTo>
                <a:cubicBezTo>
                  <a:pt x="627478" y="27432"/>
                  <a:pt x="617681" y="39073"/>
                  <a:pt x="617681" y="54403"/>
                </a:cubicBezTo>
                <a:cubicBezTo>
                  <a:pt x="617681" y="69732"/>
                  <a:pt x="629322" y="80337"/>
                  <a:pt x="645228" y="80337"/>
                </a:cubicBezTo>
                <a:moveTo>
                  <a:pt x="599700" y="53827"/>
                </a:moveTo>
                <a:cubicBezTo>
                  <a:pt x="599700" y="64661"/>
                  <a:pt x="592209" y="72384"/>
                  <a:pt x="581950" y="72384"/>
                </a:cubicBezTo>
                <a:cubicBezTo>
                  <a:pt x="571692" y="72384"/>
                  <a:pt x="563855" y="64661"/>
                  <a:pt x="563855" y="53827"/>
                </a:cubicBezTo>
                <a:cubicBezTo>
                  <a:pt x="563855" y="42992"/>
                  <a:pt x="571461" y="35385"/>
                  <a:pt x="581950" y="35385"/>
                </a:cubicBezTo>
                <a:cubicBezTo>
                  <a:pt x="592439" y="35385"/>
                  <a:pt x="599700" y="43107"/>
                  <a:pt x="599700" y="53827"/>
                </a:cubicBezTo>
                <a:moveTo>
                  <a:pt x="582642" y="80337"/>
                </a:moveTo>
                <a:cubicBezTo>
                  <a:pt x="597510" y="80337"/>
                  <a:pt x="608345" y="69271"/>
                  <a:pt x="608345" y="53827"/>
                </a:cubicBezTo>
                <a:cubicBezTo>
                  <a:pt x="608345" y="38382"/>
                  <a:pt x="597395" y="27432"/>
                  <a:pt x="582642" y="27432"/>
                </a:cubicBezTo>
                <a:cubicBezTo>
                  <a:pt x="574458" y="27432"/>
                  <a:pt x="567658" y="31581"/>
                  <a:pt x="563855" y="38151"/>
                </a:cubicBezTo>
                <a:lnTo>
                  <a:pt x="563855" y="28354"/>
                </a:lnTo>
                <a:lnTo>
                  <a:pt x="555440" y="28354"/>
                </a:lnTo>
                <a:lnTo>
                  <a:pt x="555440" y="105463"/>
                </a:lnTo>
                <a:lnTo>
                  <a:pt x="563855" y="105463"/>
                </a:lnTo>
                <a:lnTo>
                  <a:pt x="563855" y="69732"/>
                </a:lnTo>
                <a:cubicBezTo>
                  <a:pt x="567658" y="76302"/>
                  <a:pt x="574458" y="80337"/>
                  <a:pt x="582642" y="80337"/>
                </a:cubicBezTo>
                <a:moveTo>
                  <a:pt x="533426" y="53827"/>
                </a:moveTo>
                <a:cubicBezTo>
                  <a:pt x="533426" y="64661"/>
                  <a:pt x="526049" y="72384"/>
                  <a:pt x="515675" y="72384"/>
                </a:cubicBezTo>
                <a:cubicBezTo>
                  <a:pt x="505302" y="72384"/>
                  <a:pt x="497580" y="64661"/>
                  <a:pt x="497580" y="53827"/>
                </a:cubicBezTo>
                <a:cubicBezTo>
                  <a:pt x="497580" y="42992"/>
                  <a:pt x="505072" y="35385"/>
                  <a:pt x="515675" y="35385"/>
                </a:cubicBezTo>
                <a:cubicBezTo>
                  <a:pt x="526280" y="35385"/>
                  <a:pt x="533426" y="43107"/>
                  <a:pt x="533426" y="53827"/>
                </a:cubicBezTo>
                <a:moveTo>
                  <a:pt x="515791" y="80337"/>
                </a:moveTo>
                <a:cubicBezTo>
                  <a:pt x="531120" y="80337"/>
                  <a:pt x="542186" y="69271"/>
                  <a:pt x="542186" y="53827"/>
                </a:cubicBezTo>
                <a:cubicBezTo>
                  <a:pt x="542186" y="38382"/>
                  <a:pt x="531236" y="27432"/>
                  <a:pt x="515791" y="27432"/>
                </a:cubicBezTo>
                <a:cubicBezTo>
                  <a:pt x="500346" y="27432"/>
                  <a:pt x="488935" y="38497"/>
                  <a:pt x="488935" y="53827"/>
                </a:cubicBezTo>
                <a:cubicBezTo>
                  <a:pt x="488935" y="69156"/>
                  <a:pt x="500231" y="80337"/>
                  <a:pt x="515791" y="80337"/>
                </a:cubicBezTo>
                <a:moveTo>
                  <a:pt x="419894" y="66159"/>
                </a:moveTo>
                <a:lnTo>
                  <a:pt x="419894" y="75265"/>
                </a:lnTo>
                <a:cubicBezTo>
                  <a:pt x="424389" y="78607"/>
                  <a:pt x="430498" y="80337"/>
                  <a:pt x="437183" y="80337"/>
                </a:cubicBezTo>
                <a:cubicBezTo>
                  <a:pt x="448363" y="80337"/>
                  <a:pt x="456201" y="74343"/>
                  <a:pt x="456201" y="64661"/>
                </a:cubicBezTo>
                <a:cubicBezTo>
                  <a:pt x="456201" y="59128"/>
                  <a:pt x="453204" y="55210"/>
                  <a:pt x="446634" y="52443"/>
                </a:cubicBezTo>
                <a:lnTo>
                  <a:pt x="434532" y="47602"/>
                </a:lnTo>
                <a:cubicBezTo>
                  <a:pt x="430498" y="45988"/>
                  <a:pt x="429000" y="44145"/>
                  <a:pt x="429000" y="41148"/>
                </a:cubicBezTo>
                <a:cubicBezTo>
                  <a:pt x="429000" y="36883"/>
                  <a:pt x="432803" y="34348"/>
                  <a:pt x="438336" y="34348"/>
                </a:cubicBezTo>
                <a:cubicBezTo>
                  <a:pt x="443407" y="34348"/>
                  <a:pt x="449055" y="36768"/>
                  <a:pt x="453665" y="40802"/>
                </a:cubicBezTo>
                <a:lnTo>
                  <a:pt x="453665" y="32042"/>
                </a:lnTo>
                <a:cubicBezTo>
                  <a:pt x="449746" y="29046"/>
                  <a:pt x="444099" y="27432"/>
                  <a:pt x="438220" y="27432"/>
                </a:cubicBezTo>
                <a:cubicBezTo>
                  <a:pt x="427732" y="27432"/>
                  <a:pt x="420585" y="33079"/>
                  <a:pt x="420585" y="41955"/>
                </a:cubicBezTo>
                <a:cubicBezTo>
                  <a:pt x="420585" y="48525"/>
                  <a:pt x="424044" y="52098"/>
                  <a:pt x="430383" y="54864"/>
                </a:cubicBezTo>
                <a:lnTo>
                  <a:pt x="442370" y="59705"/>
                </a:lnTo>
                <a:cubicBezTo>
                  <a:pt x="446173" y="61318"/>
                  <a:pt x="447672" y="63393"/>
                  <a:pt x="447672" y="66274"/>
                </a:cubicBezTo>
                <a:cubicBezTo>
                  <a:pt x="447672" y="71001"/>
                  <a:pt x="443407" y="73536"/>
                  <a:pt x="437414" y="73536"/>
                </a:cubicBezTo>
                <a:cubicBezTo>
                  <a:pt x="431420" y="73536"/>
                  <a:pt x="425427" y="71231"/>
                  <a:pt x="419894" y="66159"/>
                </a:cubicBezTo>
                <a:moveTo>
                  <a:pt x="414131" y="28354"/>
                </a:moveTo>
                <a:lnTo>
                  <a:pt x="405256" y="28354"/>
                </a:lnTo>
                <a:lnTo>
                  <a:pt x="390964" y="62701"/>
                </a:lnTo>
                <a:lnTo>
                  <a:pt x="373559" y="26625"/>
                </a:lnTo>
                <a:lnTo>
                  <a:pt x="356040" y="62817"/>
                </a:lnTo>
                <a:lnTo>
                  <a:pt x="341747" y="28354"/>
                </a:lnTo>
                <a:lnTo>
                  <a:pt x="332066" y="28354"/>
                </a:lnTo>
                <a:lnTo>
                  <a:pt x="355118" y="81258"/>
                </a:lnTo>
                <a:lnTo>
                  <a:pt x="373675" y="43338"/>
                </a:lnTo>
                <a:lnTo>
                  <a:pt x="391771" y="81258"/>
                </a:lnTo>
                <a:lnTo>
                  <a:pt x="414131" y="28354"/>
                </a:lnTo>
                <a:close/>
                <a:moveTo>
                  <a:pt x="319272" y="53827"/>
                </a:moveTo>
                <a:cubicBezTo>
                  <a:pt x="319272" y="64661"/>
                  <a:pt x="311895" y="72384"/>
                  <a:pt x="301522" y="72384"/>
                </a:cubicBezTo>
                <a:cubicBezTo>
                  <a:pt x="291148" y="72384"/>
                  <a:pt x="283426" y="64661"/>
                  <a:pt x="283426" y="53827"/>
                </a:cubicBezTo>
                <a:cubicBezTo>
                  <a:pt x="283426" y="42992"/>
                  <a:pt x="290918" y="35385"/>
                  <a:pt x="301522" y="35385"/>
                </a:cubicBezTo>
                <a:cubicBezTo>
                  <a:pt x="312125" y="35385"/>
                  <a:pt x="319272" y="43107"/>
                  <a:pt x="319272" y="53827"/>
                </a:cubicBezTo>
                <a:moveTo>
                  <a:pt x="301637" y="80337"/>
                </a:moveTo>
                <a:cubicBezTo>
                  <a:pt x="316966" y="80337"/>
                  <a:pt x="328031" y="69271"/>
                  <a:pt x="328031" y="53827"/>
                </a:cubicBezTo>
                <a:cubicBezTo>
                  <a:pt x="328031" y="38382"/>
                  <a:pt x="317082" y="27432"/>
                  <a:pt x="301637" y="27432"/>
                </a:cubicBezTo>
                <a:cubicBezTo>
                  <a:pt x="286192" y="27432"/>
                  <a:pt x="274781" y="38497"/>
                  <a:pt x="274781" y="53827"/>
                </a:cubicBezTo>
                <a:cubicBezTo>
                  <a:pt x="274781" y="69156"/>
                  <a:pt x="286077" y="80337"/>
                  <a:pt x="301637" y="80337"/>
                </a:cubicBezTo>
                <a:moveTo>
                  <a:pt x="235131" y="35385"/>
                </a:moveTo>
                <a:cubicBezTo>
                  <a:pt x="245620" y="35385"/>
                  <a:pt x="253112" y="43222"/>
                  <a:pt x="253112" y="54057"/>
                </a:cubicBezTo>
                <a:cubicBezTo>
                  <a:pt x="253112" y="64891"/>
                  <a:pt x="245620" y="72384"/>
                  <a:pt x="235131" y="72384"/>
                </a:cubicBezTo>
                <a:cubicBezTo>
                  <a:pt x="224643" y="72384"/>
                  <a:pt x="217381" y="64661"/>
                  <a:pt x="217381" y="54057"/>
                </a:cubicBezTo>
                <a:cubicBezTo>
                  <a:pt x="217381" y="43453"/>
                  <a:pt x="224873" y="35385"/>
                  <a:pt x="235131" y="35385"/>
                </a:cubicBezTo>
                <a:moveTo>
                  <a:pt x="252997" y="79530"/>
                </a:moveTo>
                <a:lnTo>
                  <a:pt x="261526" y="79530"/>
                </a:lnTo>
                <a:lnTo>
                  <a:pt x="261526" y="1729"/>
                </a:lnTo>
                <a:lnTo>
                  <a:pt x="252997" y="1729"/>
                </a:lnTo>
                <a:lnTo>
                  <a:pt x="252997" y="38151"/>
                </a:lnTo>
                <a:cubicBezTo>
                  <a:pt x="249193" y="31466"/>
                  <a:pt x="242508" y="27432"/>
                  <a:pt x="234325" y="27432"/>
                </a:cubicBezTo>
                <a:cubicBezTo>
                  <a:pt x="219341" y="27432"/>
                  <a:pt x="208622" y="38728"/>
                  <a:pt x="208622" y="54172"/>
                </a:cubicBezTo>
                <a:cubicBezTo>
                  <a:pt x="208622" y="69617"/>
                  <a:pt x="219341" y="80337"/>
                  <a:pt x="234325" y="80337"/>
                </a:cubicBezTo>
                <a:cubicBezTo>
                  <a:pt x="242508" y="80337"/>
                  <a:pt x="249193" y="76302"/>
                  <a:pt x="252997" y="69847"/>
                </a:cubicBezTo>
                <a:lnTo>
                  <a:pt x="252997" y="79530"/>
                </a:lnTo>
                <a:close/>
                <a:moveTo>
                  <a:pt x="159405" y="53827"/>
                </a:moveTo>
                <a:cubicBezTo>
                  <a:pt x="159405" y="43684"/>
                  <a:pt x="165629" y="35615"/>
                  <a:pt x="175081" y="35615"/>
                </a:cubicBezTo>
                <a:cubicBezTo>
                  <a:pt x="183956" y="35615"/>
                  <a:pt x="188336" y="40917"/>
                  <a:pt x="188336" y="50830"/>
                </a:cubicBezTo>
                <a:lnTo>
                  <a:pt x="188336" y="79414"/>
                </a:lnTo>
                <a:lnTo>
                  <a:pt x="196865" y="79414"/>
                </a:lnTo>
                <a:lnTo>
                  <a:pt x="196865" y="49331"/>
                </a:lnTo>
                <a:cubicBezTo>
                  <a:pt x="196865" y="36652"/>
                  <a:pt x="190065" y="27316"/>
                  <a:pt x="177155" y="27316"/>
                </a:cubicBezTo>
                <a:cubicBezTo>
                  <a:pt x="169318" y="27316"/>
                  <a:pt x="163094" y="31466"/>
                  <a:pt x="159405" y="37805"/>
                </a:cubicBezTo>
                <a:lnTo>
                  <a:pt x="159405" y="28239"/>
                </a:lnTo>
                <a:lnTo>
                  <a:pt x="150991" y="28239"/>
                </a:lnTo>
                <a:lnTo>
                  <a:pt x="150991" y="79414"/>
                </a:lnTo>
                <a:lnTo>
                  <a:pt x="159405" y="79414"/>
                </a:lnTo>
                <a:lnTo>
                  <a:pt x="159405" y="53827"/>
                </a:lnTo>
                <a:close/>
                <a:moveTo>
                  <a:pt x="125288" y="79530"/>
                </a:moveTo>
                <a:lnTo>
                  <a:pt x="133817" y="79530"/>
                </a:lnTo>
                <a:lnTo>
                  <a:pt x="133817" y="28354"/>
                </a:lnTo>
                <a:lnTo>
                  <a:pt x="125288" y="28354"/>
                </a:lnTo>
                <a:lnTo>
                  <a:pt x="125288" y="79530"/>
                </a:lnTo>
                <a:close/>
                <a:moveTo>
                  <a:pt x="128977" y="18557"/>
                </a:moveTo>
                <a:cubicBezTo>
                  <a:pt x="130360" y="18557"/>
                  <a:pt x="131512" y="18096"/>
                  <a:pt x="132665" y="17289"/>
                </a:cubicBezTo>
                <a:lnTo>
                  <a:pt x="138774" y="13024"/>
                </a:lnTo>
                <a:lnTo>
                  <a:pt x="132665" y="8645"/>
                </a:lnTo>
                <a:cubicBezTo>
                  <a:pt x="131512" y="7838"/>
                  <a:pt x="130360" y="7492"/>
                  <a:pt x="128977" y="7492"/>
                </a:cubicBezTo>
                <a:cubicBezTo>
                  <a:pt x="125980" y="7492"/>
                  <a:pt x="123559" y="10027"/>
                  <a:pt x="123559" y="13140"/>
                </a:cubicBezTo>
                <a:cubicBezTo>
                  <a:pt x="123559" y="16252"/>
                  <a:pt x="125980" y="18557"/>
                  <a:pt x="128977" y="18557"/>
                </a:cubicBezTo>
                <a:moveTo>
                  <a:pt x="115606" y="1729"/>
                </a:moveTo>
                <a:lnTo>
                  <a:pt x="105809" y="1729"/>
                </a:lnTo>
                <a:lnTo>
                  <a:pt x="82411" y="60051"/>
                </a:lnTo>
                <a:lnTo>
                  <a:pt x="58091" y="0"/>
                </a:lnTo>
                <a:lnTo>
                  <a:pt x="33541" y="60051"/>
                </a:lnTo>
                <a:lnTo>
                  <a:pt x="10028" y="1729"/>
                </a:lnTo>
                <a:lnTo>
                  <a:pt x="0" y="1729"/>
                </a:lnTo>
                <a:lnTo>
                  <a:pt x="33541" y="81258"/>
                </a:lnTo>
                <a:lnTo>
                  <a:pt x="57976" y="21323"/>
                </a:lnTo>
                <a:lnTo>
                  <a:pt x="82065" y="81258"/>
                </a:lnTo>
                <a:lnTo>
                  <a:pt x="115837" y="1729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0" name="Freeform: Shape 2049">
            <a:extLst>
              <a:ext uri="{FF2B5EF4-FFF2-40B4-BE49-F238E27FC236}">
                <a16:creationId xmlns:a16="http://schemas.microsoft.com/office/drawing/2014/main" id="{D09B4535-FECE-03BC-5BD4-D42630BCF284}"/>
              </a:ext>
            </a:extLst>
          </p:cNvPr>
          <p:cNvSpPr/>
          <p:nvPr/>
        </p:nvSpPr>
        <p:spPr>
          <a:xfrm>
            <a:off x="2556362" y="6537200"/>
            <a:ext cx="1560857" cy="104771"/>
          </a:xfrm>
          <a:custGeom>
            <a:avLst/>
            <a:gdLst>
              <a:gd name="connsiteX0" fmla="*/ 1520402 w 1560857"/>
              <a:gd name="connsiteY0" fmla="*/ 48755 h 104771"/>
              <a:gd name="connsiteX1" fmla="*/ 1536538 w 1560857"/>
              <a:gd name="connsiteY1" fmla="*/ 33541 h 104771"/>
              <a:gd name="connsiteX2" fmla="*/ 1551867 w 1560857"/>
              <a:gd name="connsiteY2" fmla="*/ 48755 h 104771"/>
              <a:gd name="connsiteX3" fmla="*/ 1520286 w 1560857"/>
              <a:gd name="connsiteY3" fmla="*/ 48755 h 104771"/>
              <a:gd name="connsiteX4" fmla="*/ 1538843 w 1560857"/>
              <a:gd name="connsiteY4" fmla="*/ 78723 h 104771"/>
              <a:gd name="connsiteX5" fmla="*/ 1557054 w 1560857"/>
              <a:gd name="connsiteY5" fmla="*/ 73306 h 104771"/>
              <a:gd name="connsiteX6" fmla="*/ 1557054 w 1560857"/>
              <a:gd name="connsiteY6" fmla="*/ 65237 h 104771"/>
              <a:gd name="connsiteX7" fmla="*/ 1538843 w 1560857"/>
              <a:gd name="connsiteY7" fmla="*/ 70885 h 104771"/>
              <a:gd name="connsiteX8" fmla="*/ 1520171 w 1560857"/>
              <a:gd name="connsiteY8" fmla="*/ 55555 h 104771"/>
              <a:gd name="connsiteX9" fmla="*/ 1560627 w 1560857"/>
              <a:gd name="connsiteY9" fmla="*/ 55555 h 104771"/>
              <a:gd name="connsiteX10" fmla="*/ 1560858 w 1560857"/>
              <a:gd name="connsiteY10" fmla="*/ 51291 h 104771"/>
              <a:gd name="connsiteX11" fmla="*/ 1536538 w 1560857"/>
              <a:gd name="connsiteY11" fmla="*/ 25818 h 104771"/>
              <a:gd name="connsiteX12" fmla="*/ 1511181 w 1560857"/>
              <a:gd name="connsiteY12" fmla="*/ 52789 h 104771"/>
              <a:gd name="connsiteX13" fmla="*/ 1538728 w 1560857"/>
              <a:gd name="connsiteY13" fmla="*/ 78723 h 104771"/>
              <a:gd name="connsiteX14" fmla="*/ 1461964 w 1560857"/>
              <a:gd name="connsiteY14" fmla="*/ 52213 h 104771"/>
              <a:gd name="connsiteX15" fmla="*/ 1477640 w 1560857"/>
              <a:gd name="connsiteY15" fmla="*/ 34002 h 104771"/>
              <a:gd name="connsiteX16" fmla="*/ 1490895 w 1560857"/>
              <a:gd name="connsiteY16" fmla="*/ 49216 h 104771"/>
              <a:gd name="connsiteX17" fmla="*/ 1490895 w 1560857"/>
              <a:gd name="connsiteY17" fmla="*/ 77801 h 104771"/>
              <a:gd name="connsiteX18" fmla="*/ 1499424 w 1560857"/>
              <a:gd name="connsiteY18" fmla="*/ 77801 h 104771"/>
              <a:gd name="connsiteX19" fmla="*/ 1499424 w 1560857"/>
              <a:gd name="connsiteY19" fmla="*/ 47718 h 104771"/>
              <a:gd name="connsiteX20" fmla="*/ 1479715 w 1560857"/>
              <a:gd name="connsiteY20" fmla="*/ 25703 h 104771"/>
              <a:gd name="connsiteX21" fmla="*/ 1461964 w 1560857"/>
              <a:gd name="connsiteY21" fmla="*/ 36192 h 104771"/>
              <a:gd name="connsiteX22" fmla="*/ 1461964 w 1560857"/>
              <a:gd name="connsiteY22" fmla="*/ 0 h 104771"/>
              <a:gd name="connsiteX23" fmla="*/ 1453550 w 1560857"/>
              <a:gd name="connsiteY23" fmla="*/ 0 h 104771"/>
              <a:gd name="connsiteX24" fmla="*/ 1453550 w 1560857"/>
              <a:gd name="connsiteY24" fmla="*/ 77801 h 104771"/>
              <a:gd name="connsiteX25" fmla="*/ 1461964 w 1560857"/>
              <a:gd name="connsiteY25" fmla="*/ 77801 h 104771"/>
              <a:gd name="connsiteX26" fmla="*/ 1461964 w 1560857"/>
              <a:gd name="connsiteY26" fmla="*/ 52213 h 104771"/>
              <a:gd name="connsiteX27" fmla="*/ 1443062 w 1560857"/>
              <a:gd name="connsiteY27" fmla="*/ 75150 h 104771"/>
              <a:gd name="connsiteX28" fmla="*/ 1443062 w 1560857"/>
              <a:gd name="connsiteY28" fmla="*/ 66966 h 104771"/>
              <a:gd name="connsiteX29" fmla="*/ 1431075 w 1560857"/>
              <a:gd name="connsiteY29" fmla="*/ 70655 h 104771"/>
              <a:gd name="connsiteX30" fmla="*/ 1421162 w 1560857"/>
              <a:gd name="connsiteY30" fmla="*/ 60742 h 104771"/>
              <a:gd name="connsiteX31" fmla="*/ 1421162 w 1560857"/>
              <a:gd name="connsiteY31" fmla="*/ 34463 h 104771"/>
              <a:gd name="connsiteX32" fmla="*/ 1442370 w 1560857"/>
              <a:gd name="connsiteY32" fmla="*/ 34463 h 104771"/>
              <a:gd name="connsiteX33" fmla="*/ 1442370 w 1560857"/>
              <a:gd name="connsiteY33" fmla="*/ 26740 h 104771"/>
              <a:gd name="connsiteX34" fmla="*/ 1421162 w 1560857"/>
              <a:gd name="connsiteY34" fmla="*/ 26740 h 104771"/>
              <a:gd name="connsiteX35" fmla="*/ 1421162 w 1560857"/>
              <a:gd name="connsiteY35" fmla="*/ 10489 h 104771"/>
              <a:gd name="connsiteX36" fmla="*/ 1412748 w 1560857"/>
              <a:gd name="connsiteY36" fmla="*/ 10489 h 104771"/>
              <a:gd name="connsiteX37" fmla="*/ 1412748 w 1560857"/>
              <a:gd name="connsiteY37" fmla="*/ 60166 h 104771"/>
              <a:gd name="connsiteX38" fmla="*/ 1430268 w 1560857"/>
              <a:gd name="connsiteY38" fmla="*/ 78723 h 104771"/>
              <a:gd name="connsiteX39" fmla="*/ 1443062 w 1560857"/>
              <a:gd name="connsiteY39" fmla="*/ 75150 h 104771"/>
              <a:gd name="connsiteX40" fmla="*/ 1340595 w 1560857"/>
              <a:gd name="connsiteY40" fmla="*/ 64546 h 104771"/>
              <a:gd name="connsiteX41" fmla="*/ 1340595 w 1560857"/>
              <a:gd name="connsiteY41" fmla="*/ 73651 h 104771"/>
              <a:gd name="connsiteX42" fmla="*/ 1357884 w 1560857"/>
              <a:gd name="connsiteY42" fmla="*/ 78723 h 104771"/>
              <a:gd name="connsiteX43" fmla="*/ 1376902 w 1560857"/>
              <a:gd name="connsiteY43" fmla="*/ 63048 h 104771"/>
              <a:gd name="connsiteX44" fmla="*/ 1367336 w 1560857"/>
              <a:gd name="connsiteY44" fmla="*/ 50830 h 104771"/>
              <a:gd name="connsiteX45" fmla="*/ 1355233 w 1560857"/>
              <a:gd name="connsiteY45" fmla="*/ 45989 h 104771"/>
              <a:gd name="connsiteX46" fmla="*/ 1349701 w 1560857"/>
              <a:gd name="connsiteY46" fmla="*/ 39534 h 104771"/>
              <a:gd name="connsiteX47" fmla="*/ 1359037 w 1560857"/>
              <a:gd name="connsiteY47" fmla="*/ 32734 h 104771"/>
              <a:gd name="connsiteX48" fmla="*/ 1374366 w 1560857"/>
              <a:gd name="connsiteY48" fmla="*/ 39189 h 104771"/>
              <a:gd name="connsiteX49" fmla="*/ 1374366 w 1560857"/>
              <a:gd name="connsiteY49" fmla="*/ 30429 h 104771"/>
              <a:gd name="connsiteX50" fmla="*/ 1358922 w 1560857"/>
              <a:gd name="connsiteY50" fmla="*/ 25818 h 104771"/>
              <a:gd name="connsiteX51" fmla="*/ 1341287 w 1560857"/>
              <a:gd name="connsiteY51" fmla="*/ 40341 h 104771"/>
              <a:gd name="connsiteX52" fmla="*/ 1351084 w 1560857"/>
              <a:gd name="connsiteY52" fmla="*/ 53250 h 104771"/>
              <a:gd name="connsiteX53" fmla="*/ 1363071 w 1560857"/>
              <a:gd name="connsiteY53" fmla="*/ 58091 h 104771"/>
              <a:gd name="connsiteX54" fmla="*/ 1368373 w 1560857"/>
              <a:gd name="connsiteY54" fmla="*/ 64661 h 104771"/>
              <a:gd name="connsiteX55" fmla="*/ 1358115 w 1560857"/>
              <a:gd name="connsiteY55" fmla="*/ 71922 h 104771"/>
              <a:gd name="connsiteX56" fmla="*/ 1340595 w 1560857"/>
              <a:gd name="connsiteY56" fmla="*/ 64546 h 104771"/>
              <a:gd name="connsiteX57" fmla="*/ 1300715 w 1560857"/>
              <a:gd name="connsiteY57" fmla="*/ 33771 h 104771"/>
              <a:gd name="connsiteX58" fmla="*/ 1318696 w 1560857"/>
              <a:gd name="connsiteY58" fmla="*/ 52443 h 104771"/>
              <a:gd name="connsiteX59" fmla="*/ 1300715 w 1560857"/>
              <a:gd name="connsiteY59" fmla="*/ 70770 h 104771"/>
              <a:gd name="connsiteX60" fmla="*/ 1282965 w 1560857"/>
              <a:gd name="connsiteY60" fmla="*/ 52443 h 104771"/>
              <a:gd name="connsiteX61" fmla="*/ 1300715 w 1560857"/>
              <a:gd name="connsiteY61" fmla="*/ 33771 h 104771"/>
              <a:gd name="connsiteX62" fmla="*/ 1318696 w 1560857"/>
              <a:gd name="connsiteY62" fmla="*/ 77916 h 104771"/>
              <a:gd name="connsiteX63" fmla="*/ 1327225 w 1560857"/>
              <a:gd name="connsiteY63" fmla="*/ 77916 h 104771"/>
              <a:gd name="connsiteX64" fmla="*/ 1327225 w 1560857"/>
              <a:gd name="connsiteY64" fmla="*/ 26740 h 104771"/>
              <a:gd name="connsiteX65" fmla="*/ 1318696 w 1560857"/>
              <a:gd name="connsiteY65" fmla="*/ 26740 h 104771"/>
              <a:gd name="connsiteX66" fmla="*/ 1318696 w 1560857"/>
              <a:gd name="connsiteY66" fmla="*/ 36422 h 104771"/>
              <a:gd name="connsiteX67" fmla="*/ 1300023 w 1560857"/>
              <a:gd name="connsiteY67" fmla="*/ 25818 h 104771"/>
              <a:gd name="connsiteX68" fmla="*/ 1274320 w 1560857"/>
              <a:gd name="connsiteY68" fmla="*/ 52559 h 104771"/>
              <a:gd name="connsiteX69" fmla="*/ 1300023 w 1560857"/>
              <a:gd name="connsiteY69" fmla="*/ 78723 h 104771"/>
              <a:gd name="connsiteX70" fmla="*/ 1318696 w 1560857"/>
              <a:gd name="connsiteY70" fmla="*/ 68349 h 104771"/>
              <a:gd name="connsiteX71" fmla="*/ 1318696 w 1560857"/>
              <a:gd name="connsiteY71" fmla="*/ 77916 h 104771"/>
              <a:gd name="connsiteX72" fmla="*/ 1200669 w 1560857"/>
              <a:gd name="connsiteY72" fmla="*/ 52213 h 104771"/>
              <a:gd name="connsiteX73" fmla="*/ 1216344 w 1560857"/>
              <a:gd name="connsiteY73" fmla="*/ 34002 h 104771"/>
              <a:gd name="connsiteX74" fmla="*/ 1229599 w 1560857"/>
              <a:gd name="connsiteY74" fmla="*/ 49216 h 104771"/>
              <a:gd name="connsiteX75" fmla="*/ 1229599 w 1560857"/>
              <a:gd name="connsiteY75" fmla="*/ 77801 h 104771"/>
              <a:gd name="connsiteX76" fmla="*/ 1238128 w 1560857"/>
              <a:gd name="connsiteY76" fmla="*/ 77801 h 104771"/>
              <a:gd name="connsiteX77" fmla="*/ 1238128 w 1560857"/>
              <a:gd name="connsiteY77" fmla="*/ 47718 h 104771"/>
              <a:gd name="connsiteX78" fmla="*/ 1218419 w 1560857"/>
              <a:gd name="connsiteY78" fmla="*/ 25703 h 104771"/>
              <a:gd name="connsiteX79" fmla="*/ 1200669 w 1560857"/>
              <a:gd name="connsiteY79" fmla="*/ 36192 h 104771"/>
              <a:gd name="connsiteX80" fmla="*/ 1200669 w 1560857"/>
              <a:gd name="connsiteY80" fmla="*/ 0 h 104771"/>
              <a:gd name="connsiteX81" fmla="*/ 1192255 w 1560857"/>
              <a:gd name="connsiteY81" fmla="*/ 0 h 104771"/>
              <a:gd name="connsiteX82" fmla="*/ 1192255 w 1560857"/>
              <a:gd name="connsiteY82" fmla="*/ 77801 h 104771"/>
              <a:gd name="connsiteX83" fmla="*/ 1200669 w 1560857"/>
              <a:gd name="connsiteY83" fmla="*/ 77801 h 104771"/>
              <a:gd name="connsiteX84" fmla="*/ 1200669 w 1560857"/>
              <a:gd name="connsiteY84" fmla="*/ 52213 h 104771"/>
              <a:gd name="connsiteX85" fmla="*/ 1143845 w 1560857"/>
              <a:gd name="connsiteY85" fmla="*/ 52213 h 104771"/>
              <a:gd name="connsiteX86" fmla="*/ 1162402 w 1560857"/>
              <a:gd name="connsiteY86" fmla="*/ 33771 h 104771"/>
              <a:gd name="connsiteX87" fmla="*/ 1178308 w 1560857"/>
              <a:gd name="connsiteY87" fmla="*/ 40341 h 104771"/>
              <a:gd name="connsiteX88" fmla="*/ 1178308 w 1560857"/>
              <a:gd name="connsiteY88" fmla="*/ 31005 h 104771"/>
              <a:gd name="connsiteX89" fmla="*/ 1161941 w 1560857"/>
              <a:gd name="connsiteY89" fmla="*/ 25818 h 104771"/>
              <a:gd name="connsiteX90" fmla="*/ 1135201 w 1560857"/>
              <a:gd name="connsiteY90" fmla="*/ 52213 h 104771"/>
              <a:gd name="connsiteX91" fmla="*/ 1161826 w 1560857"/>
              <a:gd name="connsiteY91" fmla="*/ 78607 h 104771"/>
              <a:gd name="connsiteX92" fmla="*/ 1178885 w 1560857"/>
              <a:gd name="connsiteY92" fmla="*/ 73882 h 104771"/>
              <a:gd name="connsiteX93" fmla="*/ 1178885 w 1560857"/>
              <a:gd name="connsiteY93" fmla="*/ 65237 h 104771"/>
              <a:gd name="connsiteX94" fmla="*/ 1162633 w 1560857"/>
              <a:gd name="connsiteY94" fmla="*/ 70770 h 104771"/>
              <a:gd name="connsiteX95" fmla="*/ 1143961 w 1560857"/>
              <a:gd name="connsiteY95" fmla="*/ 52213 h 104771"/>
              <a:gd name="connsiteX96" fmla="*/ 1114915 w 1560857"/>
              <a:gd name="connsiteY96" fmla="*/ 56247 h 104771"/>
              <a:gd name="connsiteX97" fmla="*/ 1100853 w 1560857"/>
              <a:gd name="connsiteY97" fmla="*/ 70885 h 104771"/>
              <a:gd name="connsiteX98" fmla="*/ 1086676 w 1560857"/>
              <a:gd name="connsiteY98" fmla="*/ 56247 h 104771"/>
              <a:gd name="connsiteX99" fmla="*/ 1086676 w 1560857"/>
              <a:gd name="connsiteY99" fmla="*/ 26740 h 104771"/>
              <a:gd name="connsiteX100" fmla="*/ 1078262 w 1560857"/>
              <a:gd name="connsiteY100" fmla="*/ 26740 h 104771"/>
              <a:gd name="connsiteX101" fmla="*/ 1078262 w 1560857"/>
              <a:gd name="connsiteY101" fmla="*/ 55325 h 104771"/>
              <a:gd name="connsiteX102" fmla="*/ 1100853 w 1560857"/>
              <a:gd name="connsiteY102" fmla="*/ 78607 h 104771"/>
              <a:gd name="connsiteX103" fmla="*/ 1123329 w 1560857"/>
              <a:gd name="connsiteY103" fmla="*/ 55325 h 104771"/>
              <a:gd name="connsiteX104" fmla="*/ 1123329 w 1560857"/>
              <a:gd name="connsiteY104" fmla="*/ 26740 h 104771"/>
              <a:gd name="connsiteX105" fmla="*/ 1114915 w 1560857"/>
              <a:gd name="connsiteY105" fmla="*/ 26740 h 104771"/>
              <a:gd name="connsiteX106" fmla="*/ 1114915 w 1560857"/>
              <a:gd name="connsiteY106" fmla="*/ 56247 h 104771"/>
              <a:gd name="connsiteX107" fmla="*/ 1030544 w 1560857"/>
              <a:gd name="connsiteY107" fmla="*/ 64546 h 104771"/>
              <a:gd name="connsiteX108" fmla="*/ 1030544 w 1560857"/>
              <a:gd name="connsiteY108" fmla="*/ 73651 h 104771"/>
              <a:gd name="connsiteX109" fmla="*/ 1047833 w 1560857"/>
              <a:gd name="connsiteY109" fmla="*/ 78723 h 104771"/>
              <a:gd name="connsiteX110" fmla="*/ 1066851 w 1560857"/>
              <a:gd name="connsiteY110" fmla="*/ 63048 h 104771"/>
              <a:gd name="connsiteX111" fmla="*/ 1057285 w 1560857"/>
              <a:gd name="connsiteY111" fmla="*/ 50830 h 104771"/>
              <a:gd name="connsiteX112" fmla="*/ 1045182 w 1560857"/>
              <a:gd name="connsiteY112" fmla="*/ 45989 h 104771"/>
              <a:gd name="connsiteX113" fmla="*/ 1039650 w 1560857"/>
              <a:gd name="connsiteY113" fmla="*/ 39534 h 104771"/>
              <a:gd name="connsiteX114" fmla="*/ 1048986 w 1560857"/>
              <a:gd name="connsiteY114" fmla="*/ 32734 h 104771"/>
              <a:gd name="connsiteX115" fmla="*/ 1064316 w 1560857"/>
              <a:gd name="connsiteY115" fmla="*/ 39189 h 104771"/>
              <a:gd name="connsiteX116" fmla="*/ 1064316 w 1560857"/>
              <a:gd name="connsiteY116" fmla="*/ 30429 h 104771"/>
              <a:gd name="connsiteX117" fmla="*/ 1048871 w 1560857"/>
              <a:gd name="connsiteY117" fmla="*/ 25818 h 104771"/>
              <a:gd name="connsiteX118" fmla="*/ 1031236 w 1560857"/>
              <a:gd name="connsiteY118" fmla="*/ 40341 h 104771"/>
              <a:gd name="connsiteX119" fmla="*/ 1041033 w 1560857"/>
              <a:gd name="connsiteY119" fmla="*/ 53250 h 104771"/>
              <a:gd name="connsiteX120" fmla="*/ 1053020 w 1560857"/>
              <a:gd name="connsiteY120" fmla="*/ 58091 h 104771"/>
              <a:gd name="connsiteX121" fmla="*/ 1058322 w 1560857"/>
              <a:gd name="connsiteY121" fmla="*/ 64661 h 104771"/>
              <a:gd name="connsiteX122" fmla="*/ 1048064 w 1560857"/>
              <a:gd name="connsiteY122" fmla="*/ 71922 h 104771"/>
              <a:gd name="connsiteX123" fmla="*/ 1030544 w 1560857"/>
              <a:gd name="connsiteY123" fmla="*/ 64546 h 104771"/>
              <a:gd name="connsiteX124" fmla="*/ 986861 w 1560857"/>
              <a:gd name="connsiteY124" fmla="*/ 93476 h 104771"/>
              <a:gd name="connsiteX125" fmla="*/ 994583 w 1560857"/>
              <a:gd name="connsiteY125" fmla="*/ 79414 h 104771"/>
              <a:gd name="connsiteX126" fmla="*/ 996658 w 1560857"/>
              <a:gd name="connsiteY126" fmla="*/ 73075 h 104771"/>
              <a:gd name="connsiteX127" fmla="*/ 990203 w 1560857"/>
              <a:gd name="connsiteY127" fmla="*/ 66621 h 104771"/>
              <a:gd name="connsiteX128" fmla="*/ 983749 w 1560857"/>
              <a:gd name="connsiteY128" fmla="*/ 72729 h 104771"/>
              <a:gd name="connsiteX129" fmla="*/ 988244 w 1560857"/>
              <a:gd name="connsiteY129" fmla="*/ 78607 h 104771"/>
              <a:gd name="connsiteX130" fmla="*/ 980521 w 1560857"/>
              <a:gd name="connsiteY130" fmla="*/ 93361 h 104771"/>
              <a:gd name="connsiteX131" fmla="*/ 986745 w 1560857"/>
              <a:gd name="connsiteY131" fmla="*/ 93361 h 104771"/>
              <a:gd name="connsiteX132" fmla="*/ 933610 w 1560857"/>
              <a:gd name="connsiteY132" fmla="*/ 52213 h 104771"/>
              <a:gd name="connsiteX133" fmla="*/ 949286 w 1560857"/>
              <a:gd name="connsiteY133" fmla="*/ 34002 h 104771"/>
              <a:gd name="connsiteX134" fmla="*/ 962540 w 1560857"/>
              <a:gd name="connsiteY134" fmla="*/ 49216 h 104771"/>
              <a:gd name="connsiteX135" fmla="*/ 962540 w 1560857"/>
              <a:gd name="connsiteY135" fmla="*/ 77801 h 104771"/>
              <a:gd name="connsiteX136" fmla="*/ 971070 w 1560857"/>
              <a:gd name="connsiteY136" fmla="*/ 77801 h 104771"/>
              <a:gd name="connsiteX137" fmla="*/ 971070 w 1560857"/>
              <a:gd name="connsiteY137" fmla="*/ 47718 h 104771"/>
              <a:gd name="connsiteX138" fmla="*/ 951360 w 1560857"/>
              <a:gd name="connsiteY138" fmla="*/ 25703 h 104771"/>
              <a:gd name="connsiteX139" fmla="*/ 933610 w 1560857"/>
              <a:gd name="connsiteY139" fmla="*/ 36192 h 104771"/>
              <a:gd name="connsiteX140" fmla="*/ 933610 w 1560857"/>
              <a:gd name="connsiteY140" fmla="*/ 26625 h 104771"/>
              <a:gd name="connsiteX141" fmla="*/ 925196 w 1560857"/>
              <a:gd name="connsiteY141" fmla="*/ 26625 h 104771"/>
              <a:gd name="connsiteX142" fmla="*/ 925196 w 1560857"/>
              <a:gd name="connsiteY142" fmla="*/ 77801 h 104771"/>
              <a:gd name="connsiteX143" fmla="*/ 933610 w 1560857"/>
              <a:gd name="connsiteY143" fmla="*/ 77801 h 104771"/>
              <a:gd name="connsiteX144" fmla="*/ 933610 w 1560857"/>
              <a:gd name="connsiteY144" fmla="*/ 52213 h 104771"/>
              <a:gd name="connsiteX145" fmla="*/ 903066 w 1560857"/>
              <a:gd name="connsiteY145" fmla="*/ 52213 h 104771"/>
              <a:gd name="connsiteX146" fmla="*/ 885316 w 1560857"/>
              <a:gd name="connsiteY146" fmla="*/ 70770 h 104771"/>
              <a:gd name="connsiteX147" fmla="*/ 867220 w 1560857"/>
              <a:gd name="connsiteY147" fmla="*/ 52213 h 104771"/>
              <a:gd name="connsiteX148" fmla="*/ 885316 w 1560857"/>
              <a:gd name="connsiteY148" fmla="*/ 33771 h 104771"/>
              <a:gd name="connsiteX149" fmla="*/ 903066 w 1560857"/>
              <a:gd name="connsiteY149" fmla="*/ 52213 h 104771"/>
              <a:gd name="connsiteX150" fmla="*/ 885431 w 1560857"/>
              <a:gd name="connsiteY150" fmla="*/ 78723 h 104771"/>
              <a:gd name="connsiteX151" fmla="*/ 911826 w 1560857"/>
              <a:gd name="connsiteY151" fmla="*/ 52213 h 104771"/>
              <a:gd name="connsiteX152" fmla="*/ 885431 w 1560857"/>
              <a:gd name="connsiteY152" fmla="*/ 25818 h 104771"/>
              <a:gd name="connsiteX153" fmla="*/ 858576 w 1560857"/>
              <a:gd name="connsiteY153" fmla="*/ 52213 h 104771"/>
              <a:gd name="connsiteX154" fmla="*/ 885431 w 1560857"/>
              <a:gd name="connsiteY154" fmla="*/ 78723 h 104771"/>
              <a:gd name="connsiteX155" fmla="*/ 836907 w 1560857"/>
              <a:gd name="connsiteY155" fmla="*/ 77916 h 104771"/>
              <a:gd name="connsiteX156" fmla="*/ 845436 w 1560857"/>
              <a:gd name="connsiteY156" fmla="*/ 77916 h 104771"/>
              <a:gd name="connsiteX157" fmla="*/ 845436 w 1560857"/>
              <a:gd name="connsiteY157" fmla="*/ 26740 h 104771"/>
              <a:gd name="connsiteX158" fmla="*/ 836907 w 1560857"/>
              <a:gd name="connsiteY158" fmla="*/ 26740 h 104771"/>
              <a:gd name="connsiteX159" fmla="*/ 836907 w 1560857"/>
              <a:gd name="connsiteY159" fmla="*/ 77916 h 104771"/>
              <a:gd name="connsiteX160" fmla="*/ 841748 w 1560857"/>
              <a:gd name="connsiteY160" fmla="*/ 16943 h 104771"/>
              <a:gd name="connsiteX161" fmla="*/ 847280 w 1560857"/>
              <a:gd name="connsiteY161" fmla="*/ 11526 h 104771"/>
              <a:gd name="connsiteX162" fmla="*/ 841748 w 1560857"/>
              <a:gd name="connsiteY162" fmla="*/ 5878 h 104771"/>
              <a:gd name="connsiteX163" fmla="*/ 838059 w 1560857"/>
              <a:gd name="connsiteY163" fmla="*/ 7031 h 104771"/>
              <a:gd name="connsiteX164" fmla="*/ 831950 w 1560857"/>
              <a:gd name="connsiteY164" fmla="*/ 11411 h 104771"/>
              <a:gd name="connsiteX165" fmla="*/ 838059 w 1560857"/>
              <a:gd name="connsiteY165" fmla="*/ 15675 h 104771"/>
              <a:gd name="connsiteX166" fmla="*/ 841748 w 1560857"/>
              <a:gd name="connsiteY166" fmla="*/ 16943 h 104771"/>
              <a:gd name="connsiteX167" fmla="*/ 826418 w 1560857"/>
              <a:gd name="connsiteY167" fmla="*/ 75150 h 104771"/>
              <a:gd name="connsiteX168" fmla="*/ 826418 w 1560857"/>
              <a:gd name="connsiteY168" fmla="*/ 66966 h 104771"/>
              <a:gd name="connsiteX169" fmla="*/ 814431 w 1560857"/>
              <a:gd name="connsiteY169" fmla="*/ 70655 h 104771"/>
              <a:gd name="connsiteX170" fmla="*/ 804518 w 1560857"/>
              <a:gd name="connsiteY170" fmla="*/ 60742 h 104771"/>
              <a:gd name="connsiteX171" fmla="*/ 804518 w 1560857"/>
              <a:gd name="connsiteY171" fmla="*/ 34463 h 104771"/>
              <a:gd name="connsiteX172" fmla="*/ 825726 w 1560857"/>
              <a:gd name="connsiteY172" fmla="*/ 34463 h 104771"/>
              <a:gd name="connsiteX173" fmla="*/ 825726 w 1560857"/>
              <a:gd name="connsiteY173" fmla="*/ 26740 h 104771"/>
              <a:gd name="connsiteX174" fmla="*/ 804518 w 1560857"/>
              <a:gd name="connsiteY174" fmla="*/ 26740 h 104771"/>
              <a:gd name="connsiteX175" fmla="*/ 804518 w 1560857"/>
              <a:gd name="connsiteY175" fmla="*/ 10489 h 104771"/>
              <a:gd name="connsiteX176" fmla="*/ 796104 w 1560857"/>
              <a:gd name="connsiteY176" fmla="*/ 10489 h 104771"/>
              <a:gd name="connsiteX177" fmla="*/ 796104 w 1560857"/>
              <a:gd name="connsiteY177" fmla="*/ 60166 h 104771"/>
              <a:gd name="connsiteX178" fmla="*/ 813624 w 1560857"/>
              <a:gd name="connsiteY178" fmla="*/ 78723 h 104771"/>
              <a:gd name="connsiteX179" fmla="*/ 826418 w 1560857"/>
              <a:gd name="connsiteY179" fmla="*/ 75150 h 104771"/>
              <a:gd name="connsiteX180" fmla="*/ 753343 w 1560857"/>
              <a:gd name="connsiteY180" fmla="*/ 33771 h 104771"/>
              <a:gd name="connsiteX181" fmla="*/ 771323 w 1560857"/>
              <a:gd name="connsiteY181" fmla="*/ 52443 h 104771"/>
              <a:gd name="connsiteX182" fmla="*/ 753343 w 1560857"/>
              <a:gd name="connsiteY182" fmla="*/ 70770 h 104771"/>
              <a:gd name="connsiteX183" fmla="*/ 735592 w 1560857"/>
              <a:gd name="connsiteY183" fmla="*/ 52443 h 104771"/>
              <a:gd name="connsiteX184" fmla="*/ 753343 w 1560857"/>
              <a:gd name="connsiteY184" fmla="*/ 33771 h 104771"/>
              <a:gd name="connsiteX185" fmla="*/ 771208 w 1560857"/>
              <a:gd name="connsiteY185" fmla="*/ 77916 h 104771"/>
              <a:gd name="connsiteX186" fmla="*/ 779737 w 1560857"/>
              <a:gd name="connsiteY186" fmla="*/ 77916 h 104771"/>
              <a:gd name="connsiteX187" fmla="*/ 779737 w 1560857"/>
              <a:gd name="connsiteY187" fmla="*/ 26740 h 104771"/>
              <a:gd name="connsiteX188" fmla="*/ 771208 w 1560857"/>
              <a:gd name="connsiteY188" fmla="*/ 26740 h 104771"/>
              <a:gd name="connsiteX189" fmla="*/ 771208 w 1560857"/>
              <a:gd name="connsiteY189" fmla="*/ 36422 h 104771"/>
              <a:gd name="connsiteX190" fmla="*/ 752536 w 1560857"/>
              <a:gd name="connsiteY190" fmla="*/ 25818 h 104771"/>
              <a:gd name="connsiteX191" fmla="*/ 726833 w 1560857"/>
              <a:gd name="connsiteY191" fmla="*/ 52559 h 104771"/>
              <a:gd name="connsiteX192" fmla="*/ 752536 w 1560857"/>
              <a:gd name="connsiteY192" fmla="*/ 78723 h 104771"/>
              <a:gd name="connsiteX193" fmla="*/ 771208 w 1560857"/>
              <a:gd name="connsiteY193" fmla="*/ 68349 h 104771"/>
              <a:gd name="connsiteX194" fmla="*/ 771208 w 1560857"/>
              <a:gd name="connsiteY194" fmla="*/ 77916 h 104771"/>
              <a:gd name="connsiteX195" fmla="*/ 681651 w 1560857"/>
              <a:gd name="connsiteY195" fmla="*/ 64546 h 104771"/>
              <a:gd name="connsiteX196" fmla="*/ 681651 w 1560857"/>
              <a:gd name="connsiteY196" fmla="*/ 73651 h 104771"/>
              <a:gd name="connsiteX197" fmla="*/ 698940 w 1560857"/>
              <a:gd name="connsiteY197" fmla="*/ 78723 h 104771"/>
              <a:gd name="connsiteX198" fmla="*/ 717958 w 1560857"/>
              <a:gd name="connsiteY198" fmla="*/ 63048 h 104771"/>
              <a:gd name="connsiteX199" fmla="*/ 708391 w 1560857"/>
              <a:gd name="connsiteY199" fmla="*/ 50830 h 104771"/>
              <a:gd name="connsiteX200" fmla="*/ 696289 w 1560857"/>
              <a:gd name="connsiteY200" fmla="*/ 45989 h 104771"/>
              <a:gd name="connsiteX201" fmla="*/ 690756 w 1560857"/>
              <a:gd name="connsiteY201" fmla="*/ 39534 h 104771"/>
              <a:gd name="connsiteX202" fmla="*/ 700092 w 1560857"/>
              <a:gd name="connsiteY202" fmla="*/ 32734 h 104771"/>
              <a:gd name="connsiteX203" fmla="*/ 715422 w 1560857"/>
              <a:gd name="connsiteY203" fmla="*/ 39189 h 104771"/>
              <a:gd name="connsiteX204" fmla="*/ 715422 w 1560857"/>
              <a:gd name="connsiteY204" fmla="*/ 30429 h 104771"/>
              <a:gd name="connsiteX205" fmla="*/ 699977 w 1560857"/>
              <a:gd name="connsiteY205" fmla="*/ 25818 h 104771"/>
              <a:gd name="connsiteX206" fmla="*/ 682342 w 1560857"/>
              <a:gd name="connsiteY206" fmla="*/ 40341 h 104771"/>
              <a:gd name="connsiteX207" fmla="*/ 692139 w 1560857"/>
              <a:gd name="connsiteY207" fmla="*/ 53250 h 104771"/>
              <a:gd name="connsiteX208" fmla="*/ 704127 w 1560857"/>
              <a:gd name="connsiteY208" fmla="*/ 58091 h 104771"/>
              <a:gd name="connsiteX209" fmla="*/ 709428 w 1560857"/>
              <a:gd name="connsiteY209" fmla="*/ 64661 h 104771"/>
              <a:gd name="connsiteX210" fmla="*/ 699170 w 1560857"/>
              <a:gd name="connsiteY210" fmla="*/ 71922 h 104771"/>
              <a:gd name="connsiteX211" fmla="*/ 681651 w 1560857"/>
              <a:gd name="connsiteY211" fmla="*/ 64546 h 104771"/>
              <a:gd name="connsiteX212" fmla="*/ 659867 w 1560857"/>
              <a:gd name="connsiteY212" fmla="*/ 77916 h 104771"/>
              <a:gd name="connsiteX213" fmla="*/ 668396 w 1560857"/>
              <a:gd name="connsiteY213" fmla="*/ 77916 h 104771"/>
              <a:gd name="connsiteX214" fmla="*/ 668396 w 1560857"/>
              <a:gd name="connsiteY214" fmla="*/ 26740 h 104771"/>
              <a:gd name="connsiteX215" fmla="*/ 659867 w 1560857"/>
              <a:gd name="connsiteY215" fmla="*/ 26740 h 104771"/>
              <a:gd name="connsiteX216" fmla="*/ 659867 w 1560857"/>
              <a:gd name="connsiteY216" fmla="*/ 77916 h 104771"/>
              <a:gd name="connsiteX217" fmla="*/ 663440 w 1560857"/>
              <a:gd name="connsiteY217" fmla="*/ 16943 h 104771"/>
              <a:gd name="connsiteX218" fmla="*/ 667128 w 1560857"/>
              <a:gd name="connsiteY218" fmla="*/ 15675 h 104771"/>
              <a:gd name="connsiteX219" fmla="*/ 673237 w 1560857"/>
              <a:gd name="connsiteY219" fmla="*/ 11411 h 104771"/>
              <a:gd name="connsiteX220" fmla="*/ 667128 w 1560857"/>
              <a:gd name="connsiteY220" fmla="*/ 7031 h 104771"/>
              <a:gd name="connsiteX221" fmla="*/ 663440 w 1560857"/>
              <a:gd name="connsiteY221" fmla="*/ 5878 h 104771"/>
              <a:gd name="connsiteX222" fmla="*/ 658022 w 1560857"/>
              <a:gd name="connsiteY222" fmla="*/ 11526 h 104771"/>
              <a:gd name="connsiteX223" fmla="*/ 663440 w 1560857"/>
              <a:gd name="connsiteY223" fmla="*/ 16943 h 104771"/>
              <a:gd name="connsiteX224" fmla="*/ 606271 w 1560857"/>
              <a:gd name="connsiteY224" fmla="*/ 52213 h 104771"/>
              <a:gd name="connsiteX225" fmla="*/ 621946 w 1560857"/>
              <a:gd name="connsiteY225" fmla="*/ 34002 h 104771"/>
              <a:gd name="connsiteX226" fmla="*/ 635201 w 1560857"/>
              <a:gd name="connsiteY226" fmla="*/ 49216 h 104771"/>
              <a:gd name="connsiteX227" fmla="*/ 635201 w 1560857"/>
              <a:gd name="connsiteY227" fmla="*/ 77801 h 104771"/>
              <a:gd name="connsiteX228" fmla="*/ 643730 w 1560857"/>
              <a:gd name="connsiteY228" fmla="*/ 77801 h 104771"/>
              <a:gd name="connsiteX229" fmla="*/ 643730 w 1560857"/>
              <a:gd name="connsiteY229" fmla="*/ 47718 h 104771"/>
              <a:gd name="connsiteX230" fmla="*/ 624020 w 1560857"/>
              <a:gd name="connsiteY230" fmla="*/ 25703 h 104771"/>
              <a:gd name="connsiteX231" fmla="*/ 606271 w 1560857"/>
              <a:gd name="connsiteY231" fmla="*/ 36192 h 104771"/>
              <a:gd name="connsiteX232" fmla="*/ 606271 w 1560857"/>
              <a:gd name="connsiteY232" fmla="*/ 26625 h 104771"/>
              <a:gd name="connsiteX233" fmla="*/ 597856 w 1560857"/>
              <a:gd name="connsiteY233" fmla="*/ 26625 h 104771"/>
              <a:gd name="connsiteX234" fmla="*/ 597856 w 1560857"/>
              <a:gd name="connsiteY234" fmla="*/ 77801 h 104771"/>
              <a:gd name="connsiteX235" fmla="*/ 606271 w 1560857"/>
              <a:gd name="connsiteY235" fmla="*/ 77801 h 104771"/>
              <a:gd name="connsiteX236" fmla="*/ 606271 w 1560857"/>
              <a:gd name="connsiteY236" fmla="*/ 52213 h 104771"/>
              <a:gd name="connsiteX237" fmla="*/ 554288 w 1560857"/>
              <a:gd name="connsiteY237" fmla="*/ 33771 h 104771"/>
              <a:gd name="connsiteX238" fmla="*/ 572269 w 1560857"/>
              <a:gd name="connsiteY238" fmla="*/ 52443 h 104771"/>
              <a:gd name="connsiteX239" fmla="*/ 554288 w 1560857"/>
              <a:gd name="connsiteY239" fmla="*/ 70770 h 104771"/>
              <a:gd name="connsiteX240" fmla="*/ 536538 w 1560857"/>
              <a:gd name="connsiteY240" fmla="*/ 52443 h 104771"/>
              <a:gd name="connsiteX241" fmla="*/ 554288 w 1560857"/>
              <a:gd name="connsiteY241" fmla="*/ 33771 h 104771"/>
              <a:gd name="connsiteX242" fmla="*/ 572153 w 1560857"/>
              <a:gd name="connsiteY242" fmla="*/ 77916 h 104771"/>
              <a:gd name="connsiteX243" fmla="*/ 580683 w 1560857"/>
              <a:gd name="connsiteY243" fmla="*/ 77916 h 104771"/>
              <a:gd name="connsiteX244" fmla="*/ 580683 w 1560857"/>
              <a:gd name="connsiteY244" fmla="*/ 26740 h 104771"/>
              <a:gd name="connsiteX245" fmla="*/ 572153 w 1560857"/>
              <a:gd name="connsiteY245" fmla="*/ 26740 h 104771"/>
              <a:gd name="connsiteX246" fmla="*/ 572153 w 1560857"/>
              <a:gd name="connsiteY246" fmla="*/ 36422 h 104771"/>
              <a:gd name="connsiteX247" fmla="*/ 553481 w 1560857"/>
              <a:gd name="connsiteY247" fmla="*/ 25818 h 104771"/>
              <a:gd name="connsiteX248" fmla="*/ 527778 w 1560857"/>
              <a:gd name="connsiteY248" fmla="*/ 52559 h 104771"/>
              <a:gd name="connsiteX249" fmla="*/ 553481 w 1560857"/>
              <a:gd name="connsiteY249" fmla="*/ 78723 h 104771"/>
              <a:gd name="connsiteX250" fmla="*/ 572153 w 1560857"/>
              <a:gd name="connsiteY250" fmla="*/ 68349 h 104771"/>
              <a:gd name="connsiteX251" fmla="*/ 572153 w 1560857"/>
              <a:gd name="connsiteY251" fmla="*/ 77916 h 104771"/>
              <a:gd name="connsiteX252" fmla="*/ 505994 w 1560857"/>
              <a:gd name="connsiteY252" fmla="*/ 52443 h 104771"/>
              <a:gd name="connsiteX253" fmla="*/ 488013 w 1560857"/>
              <a:gd name="connsiteY253" fmla="*/ 70770 h 104771"/>
              <a:gd name="connsiteX254" fmla="*/ 470263 w 1560857"/>
              <a:gd name="connsiteY254" fmla="*/ 52443 h 104771"/>
              <a:gd name="connsiteX255" fmla="*/ 488013 w 1560857"/>
              <a:gd name="connsiteY255" fmla="*/ 33771 h 104771"/>
              <a:gd name="connsiteX256" fmla="*/ 505994 w 1560857"/>
              <a:gd name="connsiteY256" fmla="*/ 52443 h 104771"/>
              <a:gd name="connsiteX257" fmla="*/ 514523 w 1560857"/>
              <a:gd name="connsiteY257" fmla="*/ 78262 h 104771"/>
              <a:gd name="connsiteX258" fmla="*/ 514523 w 1560857"/>
              <a:gd name="connsiteY258" fmla="*/ 26740 h 104771"/>
              <a:gd name="connsiteX259" fmla="*/ 505994 w 1560857"/>
              <a:gd name="connsiteY259" fmla="*/ 26740 h 104771"/>
              <a:gd name="connsiteX260" fmla="*/ 505994 w 1560857"/>
              <a:gd name="connsiteY260" fmla="*/ 36537 h 104771"/>
              <a:gd name="connsiteX261" fmla="*/ 487322 w 1560857"/>
              <a:gd name="connsiteY261" fmla="*/ 25818 h 104771"/>
              <a:gd name="connsiteX262" fmla="*/ 461618 w 1560857"/>
              <a:gd name="connsiteY262" fmla="*/ 52559 h 104771"/>
              <a:gd name="connsiteX263" fmla="*/ 487322 w 1560857"/>
              <a:gd name="connsiteY263" fmla="*/ 78723 h 104771"/>
              <a:gd name="connsiteX264" fmla="*/ 505994 w 1560857"/>
              <a:gd name="connsiteY264" fmla="*/ 68349 h 104771"/>
              <a:gd name="connsiteX265" fmla="*/ 505994 w 1560857"/>
              <a:gd name="connsiteY265" fmla="*/ 78953 h 104771"/>
              <a:gd name="connsiteX266" fmla="*/ 487552 w 1560857"/>
              <a:gd name="connsiteY266" fmla="*/ 96703 h 104771"/>
              <a:gd name="connsiteX267" fmla="*/ 467036 w 1560857"/>
              <a:gd name="connsiteY267" fmla="*/ 88866 h 104771"/>
              <a:gd name="connsiteX268" fmla="*/ 467036 w 1560857"/>
              <a:gd name="connsiteY268" fmla="*/ 98202 h 104771"/>
              <a:gd name="connsiteX269" fmla="*/ 487552 w 1560857"/>
              <a:gd name="connsiteY269" fmla="*/ 104772 h 104771"/>
              <a:gd name="connsiteX270" fmla="*/ 514523 w 1560857"/>
              <a:gd name="connsiteY270" fmla="*/ 78377 h 104771"/>
              <a:gd name="connsiteX271" fmla="*/ 438221 w 1560857"/>
              <a:gd name="connsiteY271" fmla="*/ 53366 h 104771"/>
              <a:gd name="connsiteX272" fmla="*/ 456893 w 1560857"/>
              <a:gd name="connsiteY272" fmla="*/ 35270 h 104771"/>
              <a:gd name="connsiteX273" fmla="*/ 456893 w 1560857"/>
              <a:gd name="connsiteY273" fmla="*/ 25703 h 104771"/>
              <a:gd name="connsiteX274" fmla="*/ 438221 w 1560857"/>
              <a:gd name="connsiteY274" fmla="*/ 38036 h 104771"/>
              <a:gd name="connsiteX275" fmla="*/ 438221 w 1560857"/>
              <a:gd name="connsiteY275" fmla="*/ 26625 h 104771"/>
              <a:gd name="connsiteX276" fmla="*/ 429806 w 1560857"/>
              <a:gd name="connsiteY276" fmla="*/ 26625 h 104771"/>
              <a:gd name="connsiteX277" fmla="*/ 429806 w 1560857"/>
              <a:gd name="connsiteY277" fmla="*/ 77801 h 104771"/>
              <a:gd name="connsiteX278" fmla="*/ 438221 w 1560857"/>
              <a:gd name="connsiteY278" fmla="*/ 77801 h 104771"/>
              <a:gd name="connsiteX279" fmla="*/ 438221 w 1560857"/>
              <a:gd name="connsiteY279" fmla="*/ 53366 h 104771"/>
              <a:gd name="connsiteX280" fmla="*/ 407677 w 1560857"/>
              <a:gd name="connsiteY280" fmla="*/ 52213 h 104771"/>
              <a:gd name="connsiteX281" fmla="*/ 389926 w 1560857"/>
              <a:gd name="connsiteY281" fmla="*/ 70770 h 104771"/>
              <a:gd name="connsiteX282" fmla="*/ 371831 w 1560857"/>
              <a:gd name="connsiteY282" fmla="*/ 52213 h 104771"/>
              <a:gd name="connsiteX283" fmla="*/ 389926 w 1560857"/>
              <a:gd name="connsiteY283" fmla="*/ 33771 h 104771"/>
              <a:gd name="connsiteX284" fmla="*/ 407677 w 1560857"/>
              <a:gd name="connsiteY284" fmla="*/ 52213 h 104771"/>
              <a:gd name="connsiteX285" fmla="*/ 390042 w 1560857"/>
              <a:gd name="connsiteY285" fmla="*/ 78723 h 104771"/>
              <a:gd name="connsiteX286" fmla="*/ 416436 w 1560857"/>
              <a:gd name="connsiteY286" fmla="*/ 52213 h 104771"/>
              <a:gd name="connsiteX287" fmla="*/ 390042 w 1560857"/>
              <a:gd name="connsiteY287" fmla="*/ 25818 h 104771"/>
              <a:gd name="connsiteX288" fmla="*/ 363186 w 1560857"/>
              <a:gd name="connsiteY288" fmla="*/ 52213 h 104771"/>
              <a:gd name="connsiteX289" fmla="*/ 390042 w 1560857"/>
              <a:gd name="connsiteY289" fmla="*/ 78723 h 104771"/>
              <a:gd name="connsiteX290" fmla="*/ 315468 w 1560857"/>
              <a:gd name="connsiteY290" fmla="*/ 53366 h 104771"/>
              <a:gd name="connsiteX291" fmla="*/ 334140 w 1560857"/>
              <a:gd name="connsiteY291" fmla="*/ 35270 h 104771"/>
              <a:gd name="connsiteX292" fmla="*/ 334140 w 1560857"/>
              <a:gd name="connsiteY292" fmla="*/ 25703 h 104771"/>
              <a:gd name="connsiteX293" fmla="*/ 315468 w 1560857"/>
              <a:gd name="connsiteY293" fmla="*/ 38036 h 104771"/>
              <a:gd name="connsiteX294" fmla="*/ 315468 w 1560857"/>
              <a:gd name="connsiteY294" fmla="*/ 26625 h 104771"/>
              <a:gd name="connsiteX295" fmla="*/ 307054 w 1560857"/>
              <a:gd name="connsiteY295" fmla="*/ 26625 h 104771"/>
              <a:gd name="connsiteX296" fmla="*/ 307054 w 1560857"/>
              <a:gd name="connsiteY296" fmla="*/ 77801 h 104771"/>
              <a:gd name="connsiteX297" fmla="*/ 315468 w 1560857"/>
              <a:gd name="connsiteY297" fmla="*/ 77801 h 104771"/>
              <a:gd name="connsiteX298" fmla="*/ 315468 w 1560857"/>
              <a:gd name="connsiteY298" fmla="*/ 53366 h 104771"/>
              <a:gd name="connsiteX299" fmla="*/ 282849 w 1560857"/>
              <a:gd name="connsiteY299" fmla="*/ 56247 h 104771"/>
              <a:gd name="connsiteX300" fmla="*/ 268788 w 1560857"/>
              <a:gd name="connsiteY300" fmla="*/ 70885 h 104771"/>
              <a:gd name="connsiteX301" fmla="*/ 254611 w 1560857"/>
              <a:gd name="connsiteY301" fmla="*/ 56247 h 104771"/>
              <a:gd name="connsiteX302" fmla="*/ 254611 w 1560857"/>
              <a:gd name="connsiteY302" fmla="*/ 26740 h 104771"/>
              <a:gd name="connsiteX303" fmla="*/ 246196 w 1560857"/>
              <a:gd name="connsiteY303" fmla="*/ 26740 h 104771"/>
              <a:gd name="connsiteX304" fmla="*/ 246196 w 1560857"/>
              <a:gd name="connsiteY304" fmla="*/ 55325 h 104771"/>
              <a:gd name="connsiteX305" fmla="*/ 268788 w 1560857"/>
              <a:gd name="connsiteY305" fmla="*/ 78607 h 104771"/>
              <a:gd name="connsiteX306" fmla="*/ 291263 w 1560857"/>
              <a:gd name="connsiteY306" fmla="*/ 55325 h 104771"/>
              <a:gd name="connsiteX307" fmla="*/ 291263 w 1560857"/>
              <a:gd name="connsiteY307" fmla="*/ 26740 h 104771"/>
              <a:gd name="connsiteX308" fmla="*/ 282849 w 1560857"/>
              <a:gd name="connsiteY308" fmla="*/ 26740 h 104771"/>
              <a:gd name="connsiteX309" fmla="*/ 282849 w 1560857"/>
              <a:gd name="connsiteY309" fmla="*/ 56247 h 104771"/>
              <a:gd name="connsiteX310" fmla="*/ 226026 w 1560857"/>
              <a:gd name="connsiteY310" fmla="*/ 52213 h 104771"/>
              <a:gd name="connsiteX311" fmla="*/ 208276 w 1560857"/>
              <a:gd name="connsiteY311" fmla="*/ 70770 h 104771"/>
              <a:gd name="connsiteX312" fmla="*/ 190180 w 1560857"/>
              <a:gd name="connsiteY312" fmla="*/ 52213 h 104771"/>
              <a:gd name="connsiteX313" fmla="*/ 208276 w 1560857"/>
              <a:gd name="connsiteY313" fmla="*/ 33771 h 104771"/>
              <a:gd name="connsiteX314" fmla="*/ 226026 w 1560857"/>
              <a:gd name="connsiteY314" fmla="*/ 52213 h 104771"/>
              <a:gd name="connsiteX315" fmla="*/ 208391 w 1560857"/>
              <a:gd name="connsiteY315" fmla="*/ 78723 h 104771"/>
              <a:gd name="connsiteX316" fmla="*/ 234786 w 1560857"/>
              <a:gd name="connsiteY316" fmla="*/ 52213 h 104771"/>
              <a:gd name="connsiteX317" fmla="*/ 208391 w 1560857"/>
              <a:gd name="connsiteY317" fmla="*/ 25818 h 104771"/>
              <a:gd name="connsiteX318" fmla="*/ 181535 w 1560857"/>
              <a:gd name="connsiteY318" fmla="*/ 52213 h 104771"/>
              <a:gd name="connsiteX319" fmla="*/ 208391 w 1560857"/>
              <a:gd name="connsiteY319" fmla="*/ 78723 h 104771"/>
              <a:gd name="connsiteX320" fmla="*/ 177962 w 1560857"/>
              <a:gd name="connsiteY320" fmla="*/ 26740 h 104771"/>
              <a:gd name="connsiteX321" fmla="*/ 169087 w 1560857"/>
              <a:gd name="connsiteY321" fmla="*/ 26740 h 104771"/>
              <a:gd name="connsiteX322" fmla="*/ 152951 w 1560857"/>
              <a:gd name="connsiteY322" fmla="*/ 60166 h 104771"/>
              <a:gd name="connsiteX323" fmla="*/ 136238 w 1560857"/>
              <a:gd name="connsiteY323" fmla="*/ 26740 h 104771"/>
              <a:gd name="connsiteX324" fmla="*/ 126326 w 1560857"/>
              <a:gd name="connsiteY324" fmla="*/ 26740 h 104771"/>
              <a:gd name="connsiteX325" fmla="*/ 148456 w 1560857"/>
              <a:gd name="connsiteY325" fmla="*/ 69732 h 104771"/>
              <a:gd name="connsiteX326" fmla="*/ 132089 w 1560857"/>
              <a:gd name="connsiteY326" fmla="*/ 103849 h 104771"/>
              <a:gd name="connsiteX327" fmla="*/ 140964 w 1560857"/>
              <a:gd name="connsiteY327" fmla="*/ 103849 h 104771"/>
              <a:gd name="connsiteX328" fmla="*/ 178078 w 1560857"/>
              <a:gd name="connsiteY328" fmla="*/ 26740 h 104771"/>
              <a:gd name="connsiteX329" fmla="*/ 99585 w 1560857"/>
              <a:gd name="connsiteY329" fmla="*/ 75150 h 104771"/>
              <a:gd name="connsiteX330" fmla="*/ 99585 w 1560857"/>
              <a:gd name="connsiteY330" fmla="*/ 66966 h 104771"/>
              <a:gd name="connsiteX331" fmla="*/ 87598 w 1560857"/>
              <a:gd name="connsiteY331" fmla="*/ 70655 h 104771"/>
              <a:gd name="connsiteX332" fmla="*/ 77686 w 1560857"/>
              <a:gd name="connsiteY332" fmla="*/ 60742 h 104771"/>
              <a:gd name="connsiteX333" fmla="*/ 77686 w 1560857"/>
              <a:gd name="connsiteY333" fmla="*/ 34463 h 104771"/>
              <a:gd name="connsiteX334" fmla="*/ 98894 w 1560857"/>
              <a:gd name="connsiteY334" fmla="*/ 34463 h 104771"/>
              <a:gd name="connsiteX335" fmla="*/ 98894 w 1560857"/>
              <a:gd name="connsiteY335" fmla="*/ 26740 h 104771"/>
              <a:gd name="connsiteX336" fmla="*/ 77686 w 1560857"/>
              <a:gd name="connsiteY336" fmla="*/ 26740 h 104771"/>
              <a:gd name="connsiteX337" fmla="*/ 77686 w 1560857"/>
              <a:gd name="connsiteY337" fmla="*/ 10489 h 104771"/>
              <a:gd name="connsiteX338" fmla="*/ 69272 w 1560857"/>
              <a:gd name="connsiteY338" fmla="*/ 10489 h 104771"/>
              <a:gd name="connsiteX339" fmla="*/ 69272 w 1560857"/>
              <a:gd name="connsiteY339" fmla="*/ 60166 h 104771"/>
              <a:gd name="connsiteX340" fmla="*/ 86791 w 1560857"/>
              <a:gd name="connsiteY340" fmla="*/ 78723 h 104771"/>
              <a:gd name="connsiteX341" fmla="*/ 99585 w 1560857"/>
              <a:gd name="connsiteY341" fmla="*/ 75150 h 104771"/>
              <a:gd name="connsiteX342" fmla="*/ 26510 w 1560857"/>
              <a:gd name="connsiteY342" fmla="*/ 33771 h 104771"/>
              <a:gd name="connsiteX343" fmla="*/ 44491 w 1560857"/>
              <a:gd name="connsiteY343" fmla="*/ 52443 h 104771"/>
              <a:gd name="connsiteX344" fmla="*/ 26510 w 1560857"/>
              <a:gd name="connsiteY344" fmla="*/ 70770 h 104771"/>
              <a:gd name="connsiteX345" fmla="*/ 8760 w 1560857"/>
              <a:gd name="connsiteY345" fmla="*/ 52443 h 104771"/>
              <a:gd name="connsiteX346" fmla="*/ 26510 w 1560857"/>
              <a:gd name="connsiteY346" fmla="*/ 33771 h 104771"/>
              <a:gd name="connsiteX347" fmla="*/ 44375 w 1560857"/>
              <a:gd name="connsiteY347" fmla="*/ 77916 h 104771"/>
              <a:gd name="connsiteX348" fmla="*/ 52905 w 1560857"/>
              <a:gd name="connsiteY348" fmla="*/ 77916 h 104771"/>
              <a:gd name="connsiteX349" fmla="*/ 52905 w 1560857"/>
              <a:gd name="connsiteY349" fmla="*/ 26740 h 104771"/>
              <a:gd name="connsiteX350" fmla="*/ 44375 w 1560857"/>
              <a:gd name="connsiteY350" fmla="*/ 26740 h 104771"/>
              <a:gd name="connsiteX351" fmla="*/ 44375 w 1560857"/>
              <a:gd name="connsiteY351" fmla="*/ 36422 h 104771"/>
              <a:gd name="connsiteX352" fmla="*/ 25703 w 1560857"/>
              <a:gd name="connsiteY352" fmla="*/ 25818 h 104771"/>
              <a:gd name="connsiteX353" fmla="*/ 0 w 1560857"/>
              <a:gd name="connsiteY353" fmla="*/ 52559 h 104771"/>
              <a:gd name="connsiteX354" fmla="*/ 25703 w 1560857"/>
              <a:gd name="connsiteY354" fmla="*/ 78723 h 104771"/>
              <a:gd name="connsiteX355" fmla="*/ 44375 w 1560857"/>
              <a:gd name="connsiteY355" fmla="*/ 68349 h 104771"/>
              <a:gd name="connsiteX356" fmla="*/ 44375 w 1560857"/>
              <a:gd name="connsiteY356" fmla="*/ 77916 h 10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1560857" h="104771">
                <a:moveTo>
                  <a:pt x="1520402" y="48755"/>
                </a:moveTo>
                <a:cubicBezTo>
                  <a:pt x="1521669" y="39995"/>
                  <a:pt x="1527202" y="33541"/>
                  <a:pt x="1536538" y="33541"/>
                </a:cubicBezTo>
                <a:cubicBezTo>
                  <a:pt x="1545874" y="33541"/>
                  <a:pt x="1551176" y="40110"/>
                  <a:pt x="1551867" y="48755"/>
                </a:cubicBezTo>
                <a:lnTo>
                  <a:pt x="1520286" y="48755"/>
                </a:lnTo>
                <a:close/>
                <a:moveTo>
                  <a:pt x="1538843" y="78723"/>
                </a:moveTo>
                <a:cubicBezTo>
                  <a:pt x="1545413" y="78723"/>
                  <a:pt x="1551637" y="77109"/>
                  <a:pt x="1557054" y="73306"/>
                </a:cubicBezTo>
                <a:lnTo>
                  <a:pt x="1557054" y="65237"/>
                </a:lnTo>
                <a:cubicBezTo>
                  <a:pt x="1551637" y="69041"/>
                  <a:pt x="1545298" y="70885"/>
                  <a:pt x="1538843" y="70885"/>
                </a:cubicBezTo>
                <a:cubicBezTo>
                  <a:pt x="1528700" y="70885"/>
                  <a:pt x="1521554" y="64661"/>
                  <a:pt x="1520171" y="55555"/>
                </a:cubicBezTo>
                <a:lnTo>
                  <a:pt x="1560627" y="55555"/>
                </a:lnTo>
                <a:cubicBezTo>
                  <a:pt x="1560627" y="54057"/>
                  <a:pt x="1560858" y="52789"/>
                  <a:pt x="1560858" y="51291"/>
                </a:cubicBezTo>
                <a:cubicBezTo>
                  <a:pt x="1560858" y="36653"/>
                  <a:pt x="1551291" y="25818"/>
                  <a:pt x="1536538" y="25818"/>
                </a:cubicBezTo>
                <a:cubicBezTo>
                  <a:pt x="1520978" y="25818"/>
                  <a:pt x="1511181" y="37460"/>
                  <a:pt x="1511181" y="52789"/>
                </a:cubicBezTo>
                <a:cubicBezTo>
                  <a:pt x="1511181" y="68119"/>
                  <a:pt x="1522822" y="78723"/>
                  <a:pt x="1538728" y="78723"/>
                </a:cubicBezTo>
                <a:moveTo>
                  <a:pt x="1461964" y="52213"/>
                </a:moveTo>
                <a:cubicBezTo>
                  <a:pt x="1461964" y="42070"/>
                  <a:pt x="1468189" y="34002"/>
                  <a:pt x="1477640" y="34002"/>
                </a:cubicBezTo>
                <a:cubicBezTo>
                  <a:pt x="1486515" y="34002"/>
                  <a:pt x="1490895" y="39304"/>
                  <a:pt x="1490895" y="49216"/>
                </a:cubicBezTo>
                <a:lnTo>
                  <a:pt x="1490895" y="77801"/>
                </a:lnTo>
                <a:lnTo>
                  <a:pt x="1499424" y="77801"/>
                </a:lnTo>
                <a:lnTo>
                  <a:pt x="1499424" y="47718"/>
                </a:lnTo>
                <a:cubicBezTo>
                  <a:pt x="1499424" y="35039"/>
                  <a:pt x="1492739" y="25703"/>
                  <a:pt x="1479715" y="25703"/>
                </a:cubicBezTo>
                <a:cubicBezTo>
                  <a:pt x="1471877" y="25703"/>
                  <a:pt x="1465653" y="29852"/>
                  <a:pt x="1461964" y="36192"/>
                </a:cubicBezTo>
                <a:lnTo>
                  <a:pt x="1461964" y="0"/>
                </a:lnTo>
                <a:lnTo>
                  <a:pt x="1453550" y="0"/>
                </a:lnTo>
                <a:lnTo>
                  <a:pt x="1453550" y="77801"/>
                </a:lnTo>
                <a:lnTo>
                  <a:pt x="1461964" y="77801"/>
                </a:lnTo>
                <a:lnTo>
                  <a:pt x="1461964" y="52213"/>
                </a:lnTo>
                <a:close/>
                <a:moveTo>
                  <a:pt x="1443062" y="75150"/>
                </a:moveTo>
                <a:lnTo>
                  <a:pt x="1443062" y="66966"/>
                </a:lnTo>
                <a:cubicBezTo>
                  <a:pt x="1439373" y="69502"/>
                  <a:pt x="1435224" y="70655"/>
                  <a:pt x="1431075" y="70655"/>
                </a:cubicBezTo>
                <a:cubicBezTo>
                  <a:pt x="1425427" y="70655"/>
                  <a:pt x="1421162" y="67888"/>
                  <a:pt x="1421162" y="60742"/>
                </a:cubicBezTo>
                <a:lnTo>
                  <a:pt x="1421162" y="34463"/>
                </a:lnTo>
                <a:lnTo>
                  <a:pt x="1442370" y="34463"/>
                </a:lnTo>
                <a:lnTo>
                  <a:pt x="1442370" y="26740"/>
                </a:lnTo>
                <a:lnTo>
                  <a:pt x="1421162" y="26740"/>
                </a:lnTo>
                <a:lnTo>
                  <a:pt x="1421162" y="10489"/>
                </a:lnTo>
                <a:lnTo>
                  <a:pt x="1412748" y="10489"/>
                </a:lnTo>
                <a:lnTo>
                  <a:pt x="1412748" y="60166"/>
                </a:lnTo>
                <a:cubicBezTo>
                  <a:pt x="1412748" y="73997"/>
                  <a:pt x="1419433" y="78723"/>
                  <a:pt x="1430268" y="78723"/>
                </a:cubicBezTo>
                <a:cubicBezTo>
                  <a:pt x="1434532" y="78723"/>
                  <a:pt x="1439373" y="77685"/>
                  <a:pt x="1443062" y="75150"/>
                </a:cubicBezTo>
                <a:moveTo>
                  <a:pt x="1340595" y="64546"/>
                </a:moveTo>
                <a:lnTo>
                  <a:pt x="1340595" y="73651"/>
                </a:lnTo>
                <a:cubicBezTo>
                  <a:pt x="1345090" y="76994"/>
                  <a:pt x="1351199" y="78723"/>
                  <a:pt x="1357884" y="78723"/>
                </a:cubicBezTo>
                <a:cubicBezTo>
                  <a:pt x="1369064" y="78723"/>
                  <a:pt x="1376902" y="72729"/>
                  <a:pt x="1376902" y="63048"/>
                </a:cubicBezTo>
                <a:cubicBezTo>
                  <a:pt x="1376902" y="57515"/>
                  <a:pt x="1373905" y="53596"/>
                  <a:pt x="1367336" y="50830"/>
                </a:cubicBezTo>
                <a:lnTo>
                  <a:pt x="1355233" y="45989"/>
                </a:lnTo>
                <a:cubicBezTo>
                  <a:pt x="1351199" y="44375"/>
                  <a:pt x="1349701" y="42531"/>
                  <a:pt x="1349701" y="39534"/>
                </a:cubicBezTo>
                <a:cubicBezTo>
                  <a:pt x="1349701" y="35270"/>
                  <a:pt x="1353504" y="32734"/>
                  <a:pt x="1359037" y="32734"/>
                </a:cubicBezTo>
                <a:cubicBezTo>
                  <a:pt x="1364108" y="32734"/>
                  <a:pt x="1369756" y="35154"/>
                  <a:pt x="1374366" y="39189"/>
                </a:cubicBezTo>
                <a:lnTo>
                  <a:pt x="1374366" y="30429"/>
                </a:lnTo>
                <a:cubicBezTo>
                  <a:pt x="1370448" y="27432"/>
                  <a:pt x="1364800" y="25818"/>
                  <a:pt x="1358922" y="25818"/>
                </a:cubicBezTo>
                <a:cubicBezTo>
                  <a:pt x="1348433" y="25818"/>
                  <a:pt x="1341287" y="31466"/>
                  <a:pt x="1341287" y="40341"/>
                </a:cubicBezTo>
                <a:cubicBezTo>
                  <a:pt x="1341287" y="46911"/>
                  <a:pt x="1344744" y="50484"/>
                  <a:pt x="1351084" y="53250"/>
                </a:cubicBezTo>
                <a:lnTo>
                  <a:pt x="1363071" y="58091"/>
                </a:lnTo>
                <a:cubicBezTo>
                  <a:pt x="1366875" y="59705"/>
                  <a:pt x="1368373" y="61779"/>
                  <a:pt x="1368373" y="64661"/>
                </a:cubicBezTo>
                <a:cubicBezTo>
                  <a:pt x="1368373" y="69387"/>
                  <a:pt x="1364108" y="71922"/>
                  <a:pt x="1358115" y="71922"/>
                </a:cubicBezTo>
                <a:cubicBezTo>
                  <a:pt x="1352121" y="71922"/>
                  <a:pt x="1346127" y="69617"/>
                  <a:pt x="1340595" y="64546"/>
                </a:cubicBezTo>
                <a:moveTo>
                  <a:pt x="1300715" y="33771"/>
                </a:moveTo>
                <a:cubicBezTo>
                  <a:pt x="1311203" y="33771"/>
                  <a:pt x="1318696" y="41609"/>
                  <a:pt x="1318696" y="52443"/>
                </a:cubicBezTo>
                <a:cubicBezTo>
                  <a:pt x="1318696" y="63278"/>
                  <a:pt x="1311203" y="70770"/>
                  <a:pt x="1300715" y="70770"/>
                </a:cubicBezTo>
                <a:cubicBezTo>
                  <a:pt x="1290226" y="70770"/>
                  <a:pt x="1282965" y="63048"/>
                  <a:pt x="1282965" y="52443"/>
                </a:cubicBezTo>
                <a:cubicBezTo>
                  <a:pt x="1282965" y="41840"/>
                  <a:pt x="1290457" y="33771"/>
                  <a:pt x="1300715" y="33771"/>
                </a:cubicBezTo>
                <a:moveTo>
                  <a:pt x="1318696" y="77916"/>
                </a:moveTo>
                <a:lnTo>
                  <a:pt x="1327225" y="77916"/>
                </a:lnTo>
                <a:lnTo>
                  <a:pt x="1327225" y="26740"/>
                </a:lnTo>
                <a:lnTo>
                  <a:pt x="1318696" y="26740"/>
                </a:lnTo>
                <a:lnTo>
                  <a:pt x="1318696" y="36422"/>
                </a:lnTo>
                <a:cubicBezTo>
                  <a:pt x="1314892" y="29852"/>
                  <a:pt x="1308092" y="25818"/>
                  <a:pt x="1300023" y="25818"/>
                </a:cubicBezTo>
                <a:cubicBezTo>
                  <a:pt x="1285039" y="25818"/>
                  <a:pt x="1274320" y="37114"/>
                  <a:pt x="1274320" y="52559"/>
                </a:cubicBezTo>
                <a:cubicBezTo>
                  <a:pt x="1274320" y="68004"/>
                  <a:pt x="1285039" y="78723"/>
                  <a:pt x="1300023" y="78723"/>
                </a:cubicBezTo>
                <a:cubicBezTo>
                  <a:pt x="1308092" y="78723"/>
                  <a:pt x="1314892" y="74804"/>
                  <a:pt x="1318696" y="68349"/>
                </a:cubicBezTo>
                <a:lnTo>
                  <a:pt x="1318696" y="77916"/>
                </a:lnTo>
                <a:close/>
                <a:moveTo>
                  <a:pt x="1200669" y="52213"/>
                </a:moveTo>
                <a:cubicBezTo>
                  <a:pt x="1200669" y="42070"/>
                  <a:pt x="1206893" y="34002"/>
                  <a:pt x="1216344" y="34002"/>
                </a:cubicBezTo>
                <a:cubicBezTo>
                  <a:pt x="1225219" y="34002"/>
                  <a:pt x="1229599" y="39304"/>
                  <a:pt x="1229599" y="49216"/>
                </a:cubicBezTo>
                <a:lnTo>
                  <a:pt x="1229599" y="77801"/>
                </a:lnTo>
                <a:lnTo>
                  <a:pt x="1238128" y="77801"/>
                </a:lnTo>
                <a:lnTo>
                  <a:pt x="1238128" y="47718"/>
                </a:lnTo>
                <a:cubicBezTo>
                  <a:pt x="1238128" y="35039"/>
                  <a:pt x="1231443" y="25703"/>
                  <a:pt x="1218419" y="25703"/>
                </a:cubicBezTo>
                <a:cubicBezTo>
                  <a:pt x="1210581" y="25703"/>
                  <a:pt x="1204357" y="29852"/>
                  <a:pt x="1200669" y="36192"/>
                </a:cubicBezTo>
                <a:lnTo>
                  <a:pt x="1200669" y="0"/>
                </a:lnTo>
                <a:lnTo>
                  <a:pt x="1192255" y="0"/>
                </a:lnTo>
                <a:lnTo>
                  <a:pt x="1192255" y="77801"/>
                </a:lnTo>
                <a:lnTo>
                  <a:pt x="1200669" y="77801"/>
                </a:lnTo>
                <a:lnTo>
                  <a:pt x="1200669" y="52213"/>
                </a:lnTo>
                <a:close/>
                <a:moveTo>
                  <a:pt x="1143845" y="52213"/>
                </a:moveTo>
                <a:cubicBezTo>
                  <a:pt x="1143845" y="41263"/>
                  <a:pt x="1151568" y="33771"/>
                  <a:pt x="1162402" y="33771"/>
                </a:cubicBezTo>
                <a:cubicBezTo>
                  <a:pt x="1168742" y="33771"/>
                  <a:pt x="1174274" y="36077"/>
                  <a:pt x="1178308" y="40341"/>
                </a:cubicBezTo>
                <a:lnTo>
                  <a:pt x="1178308" y="31005"/>
                </a:lnTo>
                <a:cubicBezTo>
                  <a:pt x="1173813" y="27547"/>
                  <a:pt x="1168166" y="25818"/>
                  <a:pt x="1161941" y="25818"/>
                </a:cubicBezTo>
                <a:cubicBezTo>
                  <a:pt x="1146381" y="25818"/>
                  <a:pt x="1135201" y="36653"/>
                  <a:pt x="1135201" y="52213"/>
                </a:cubicBezTo>
                <a:cubicBezTo>
                  <a:pt x="1135201" y="67773"/>
                  <a:pt x="1146151" y="78607"/>
                  <a:pt x="1161826" y="78607"/>
                </a:cubicBezTo>
                <a:cubicBezTo>
                  <a:pt x="1167935" y="78607"/>
                  <a:pt x="1173813" y="77109"/>
                  <a:pt x="1178885" y="73882"/>
                </a:cubicBezTo>
                <a:lnTo>
                  <a:pt x="1178885" y="65237"/>
                </a:lnTo>
                <a:cubicBezTo>
                  <a:pt x="1174389" y="69041"/>
                  <a:pt x="1168857" y="70770"/>
                  <a:pt x="1162633" y="70770"/>
                </a:cubicBezTo>
                <a:cubicBezTo>
                  <a:pt x="1151683" y="70770"/>
                  <a:pt x="1143961" y="63048"/>
                  <a:pt x="1143961" y="52213"/>
                </a:cubicBezTo>
                <a:moveTo>
                  <a:pt x="1114915" y="56247"/>
                </a:moveTo>
                <a:cubicBezTo>
                  <a:pt x="1114915" y="66044"/>
                  <a:pt x="1109267" y="70885"/>
                  <a:pt x="1100853" y="70885"/>
                </a:cubicBezTo>
                <a:cubicBezTo>
                  <a:pt x="1092439" y="70885"/>
                  <a:pt x="1086676" y="66044"/>
                  <a:pt x="1086676" y="56247"/>
                </a:cubicBezTo>
                <a:lnTo>
                  <a:pt x="1086676" y="26740"/>
                </a:lnTo>
                <a:lnTo>
                  <a:pt x="1078262" y="26740"/>
                </a:lnTo>
                <a:lnTo>
                  <a:pt x="1078262" y="55325"/>
                </a:lnTo>
                <a:cubicBezTo>
                  <a:pt x="1078262" y="69848"/>
                  <a:pt x="1087022" y="78607"/>
                  <a:pt x="1100853" y="78607"/>
                </a:cubicBezTo>
                <a:cubicBezTo>
                  <a:pt x="1114684" y="78607"/>
                  <a:pt x="1123329" y="69732"/>
                  <a:pt x="1123329" y="55325"/>
                </a:cubicBezTo>
                <a:lnTo>
                  <a:pt x="1123329" y="26740"/>
                </a:lnTo>
                <a:lnTo>
                  <a:pt x="1114915" y="26740"/>
                </a:lnTo>
                <a:lnTo>
                  <a:pt x="1114915" y="56247"/>
                </a:lnTo>
                <a:close/>
                <a:moveTo>
                  <a:pt x="1030544" y="64546"/>
                </a:moveTo>
                <a:lnTo>
                  <a:pt x="1030544" y="73651"/>
                </a:lnTo>
                <a:cubicBezTo>
                  <a:pt x="1035039" y="76994"/>
                  <a:pt x="1041148" y="78723"/>
                  <a:pt x="1047833" y="78723"/>
                </a:cubicBezTo>
                <a:cubicBezTo>
                  <a:pt x="1059014" y="78723"/>
                  <a:pt x="1066851" y="72729"/>
                  <a:pt x="1066851" y="63048"/>
                </a:cubicBezTo>
                <a:cubicBezTo>
                  <a:pt x="1066851" y="57515"/>
                  <a:pt x="1063855" y="53596"/>
                  <a:pt x="1057285" y="50830"/>
                </a:cubicBezTo>
                <a:lnTo>
                  <a:pt x="1045182" y="45989"/>
                </a:lnTo>
                <a:cubicBezTo>
                  <a:pt x="1041148" y="44375"/>
                  <a:pt x="1039650" y="42531"/>
                  <a:pt x="1039650" y="39534"/>
                </a:cubicBezTo>
                <a:cubicBezTo>
                  <a:pt x="1039650" y="35270"/>
                  <a:pt x="1043454" y="32734"/>
                  <a:pt x="1048986" y="32734"/>
                </a:cubicBezTo>
                <a:cubicBezTo>
                  <a:pt x="1054057" y="32734"/>
                  <a:pt x="1059705" y="35154"/>
                  <a:pt x="1064316" y="39189"/>
                </a:cubicBezTo>
                <a:lnTo>
                  <a:pt x="1064316" y="30429"/>
                </a:lnTo>
                <a:cubicBezTo>
                  <a:pt x="1060397" y="27432"/>
                  <a:pt x="1054749" y="25818"/>
                  <a:pt x="1048871" y="25818"/>
                </a:cubicBezTo>
                <a:cubicBezTo>
                  <a:pt x="1038382" y="25818"/>
                  <a:pt x="1031236" y="31466"/>
                  <a:pt x="1031236" y="40341"/>
                </a:cubicBezTo>
                <a:cubicBezTo>
                  <a:pt x="1031236" y="46911"/>
                  <a:pt x="1034694" y="50484"/>
                  <a:pt x="1041033" y="53250"/>
                </a:cubicBezTo>
                <a:lnTo>
                  <a:pt x="1053020" y="58091"/>
                </a:lnTo>
                <a:cubicBezTo>
                  <a:pt x="1056824" y="59705"/>
                  <a:pt x="1058322" y="61779"/>
                  <a:pt x="1058322" y="64661"/>
                </a:cubicBezTo>
                <a:cubicBezTo>
                  <a:pt x="1058322" y="69387"/>
                  <a:pt x="1054057" y="71922"/>
                  <a:pt x="1048064" y="71922"/>
                </a:cubicBezTo>
                <a:cubicBezTo>
                  <a:pt x="1042070" y="71922"/>
                  <a:pt x="1036077" y="69617"/>
                  <a:pt x="1030544" y="64546"/>
                </a:cubicBezTo>
                <a:moveTo>
                  <a:pt x="986861" y="93476"/>
                </a:moveTo>
                <a:lnTo>
                  <a:pt x="994583" y="79414"/>
                </a:lnTo>
                <a:cubicBezTo>
                  <a:pt x="995736" y="77455"/>
                  <a:pt x="996658" y="75380"/>
                  <a:pt x="996658" y="73075"/>
                </a:cubicBezTo>
                <a:cubicBezTo>
                  <a:pt x="996658" y="69387"/>
                  <a:pt x="994122" y="66621"/>
                  <a:pt x="990203" y="66621"/>
                </a:cubicBezTo>
                <a:cubicBezTo>
                  <a:pt x="986630" y="66621"/>
                  <a:pt x="983749" y="68926"/>
                  <a:pt x="983749" y="72729"/>
                </a:cubicBezTo>
                <a:cubicBezTo>
                  <a:pt x="983749" y="75380"/>
                  <a:pt x="985016" y="77570"/>
                  <a:pt x="988244" y="78607"/>
                </a:cubicBezTo>
                <a:lnTo>
                  <a:pt x="980521" y="93361"/>
                </a:lnTo>
                <a:lnTo>
                  <a:pt x="986745" y="93361"/>
                </a:lnTo>
                <a:close/>
                <a:moveTo>
                  <a:pt x="933610" y="52213"/>
                </a:moveTo>
                <a:cubicBezTo>
                  <a:pt x="933610" y="42070"/>
                  <a:pt x="939834" y="34002"/>
                  <a:pt x="949286" y="34002"/>
                </a:cubicBezTo>
                <a:cubicBezTo>
                  <a:pt x="958161" y="34002"/>
                  <a:pt x="962540" y="39304"/>
                  <a:pt x="962540" y="49216"/>
                </a:cubicBezTo>
                <a:lnTo>
                  <a:pt x="962540" y="77801"/>
                </a:lnTo>
                <a:lnTo>
                  <a:pt x="971070" y="77801"/>
                </a:lnTo>
                <a:lnTo>
                  <a:pt x="971070" y="47718"/>
                </a:lnTo>
                <a:cubicBezTo>
                  <a:pt x="971070" y="35039"/>
                  <a:pt x="964385" y="25703"/>
                  <a:pt x="951360" y="25703"/>
                </a:cubicBezTo>
                <a:cubicBezTo>
                  <a:pt x="943523" y="25703"/>
                  <a:pt x="937298" y="29852"/>
                  <a:pt x="933610" y="36192"/>
                </a:cubicBezTo>
                <a:lnTo>
                  <a:pt x="933610" y="26625"/>
                </a:lnTo>
                <a:lnTo>
                  <a:pt x="925196" y="26625"/>
                </a:lnTo>
                <a:lnTo>
                  <a:pt x="925196" y="77801"/>
                </a:lnTo>
                <a:lnTo>
                  <a:pt x="933610" y="77801"/>
                </a:lnTo>
                <a:lnTo>
                  <a:pt x="933610" y="52213"/>
                </a:lnTo>
                <a:close/>
                <a:moveTo>
                  <a:pt x="903066" y="52213"/>
                </a:moveTo>
                <a:cubicBezTo>
                  <a:pt x="903066" y="63048"/>
                  <a:pt x="895689" y="70770"/>
                  <a:pt x="885316" y="70770"/>
                </a:cubicBezTo>
                <a:cubicBezTo>
                  <a:pt x="874943" y="70770"/>
                  <a:pt x="867220" y="63048"/>
                  <a:pt x="867220" y="52213"/>
                </a:cubicBezTo>
                <a:cubicBezTo>
                  <a:pt x="867220" y="41378"/>
                  <a:pt x="874712" y="33771"/>
                  <a:pt x="885316" y="33771"/>
                </a:cubicBezTo>
                <a:cubicBezTo>
                  <a:pt x="895920" y="33771"/>
                  <a:pt x="903066" y="41494"/>
                  <a:pt x="903066" y="52213"/>
                </a:cubicBezTo>
                <a:moveTo>
                  <a:pt x="885431" y="78723"/>
                </a:moveTo>
                <a:cubicBezTo>
                  <a:pt x="900761" y="78723"/>
                  <a:pt x="911826" y="67658"/>
                  <a:pt x="911826" y="52213"/>
                </a:cubicBezTo>
                <a:cubicBezTo>
                  <a:pt x="911826" y="36768"/>
                  <a:pt x="900876" y="25818"/>
                  <a:pt x="885431" y="25818"/>
                </a:cubicBezTo>
                <a:cubicBezTo>
                  <a:pt x="869986" y="25818"/>
                  <a:pt x="858576" y="36883"/>
                  <a:pt x="858576" y="52213"/>
                </a:cubicBezTo>
                <a:cubicBezTo>
                  <a:pt x="858576" y="67542"/>
                  <a:pt x="869871" y="78723"/>
                  <a:pt x="885431" y="78723"/>
                </a:cubicBezTo>
                <a:moveTo>
                  <a:pt x="836907" y="77916"/>
                </a:moveTo>
                <a:lnTo>
                  <a:pt x="845436" y="77916"/>
                </a:lnTo>
                <a:lnTo>
                  <a:pt x="845436" y="26740"/>
                </a:lnTo>
                <a:lnTo>
                  <a:pt x="836907" y="26740"/>
                </a:lnTo>
                <a:lnTo>
                  <a:pt x="836907" y="77916"/>
                </a:lnTo>
                <a:close/>
                <a:moveTo>
                  <a:pt x="841748" y="16943"/>
                </a:moveTo>
                <a:cubicBezTo>
                  <a:pt x="844744" y="16943"/>
                  <a:pt x="847280" y="14523"/>
                  <a:pt x="847280" y="11526"/>
                </a:cubicBezTo>
                <a:cubicBezTo>
                  <a:pt x="847280" y="8529"/>
                  <a:pt x="844744" y="5878"/>
                  <a:pt x="841748" y="5878"/>
                </a:cubicBezTo>
                <a:cubicBezTo>
                  <a:pt x="840365" y="5878"/>
                  <a:pt x="839212" y="6224"/>
                  <a:pt x="838059" y="7031"/>
                </a:cubicBezTo>
                <a:lnTo>
                  <a:pt x="831950" y="11411"/>
                </a:lnTo>
                <a:lnTo>
                  <a:pt x="838059" y="15675"/>
                </a:lnTo>
                <a:cubicBezTo>
                  <a:pt x="839212" y="16482"/>
                  <a:pt x="840365" y="16943"/>
                  <a:pt x="841748" y="16943"/>
                </a:cubicBezTo>
                <a:moveTo>
                  <a:pt x="826418" y="75150"/>
                </a:moveTo>
                <a:lnTo>
                  <a:pt x="826418" y="66966"/>
                </a:lnTo>
                <a:cubicBezTo>
                  <a:pt x="822730" y="69502"/>
                  <a:pt x="818580" y="70655"/>
                  <a:pt x="814431" y="70655"/>
                </a:cubicBezTo>
                <a:cubicBezTo>
                  <a:pt x="808783" y="70655"/>
                  <a:pt x="804518" y="67888"/>
                  <a:pt x="804518" y="60742"/>
                </a:cubicBezTo>
                <a:lnTo>
                  <a:pt x="804518" y="34463"/>
                </a:lnTo>
                <a:lnTo>
                  <a:pt x="825726" y="34463"/>
                </a:lnTo>
                <a:lnTo>
                  <a:pt x="825726" y="26740"/>
                </a:lnTo>
                <a:lnTo>
                  <a:pt x="804518" y="26740"/>
                </a:lnTo>
                <a:lnTo>
                  <a:pt x="804518" y="10489"/>
                </a:lnTo>
                <a:lnTo>
                  <a:pt x="796104" y="10489"/>
                </a:lnTo>
                <a:lnTo>
                  <a:pt x="796104" y="60166"/>
                </a:lnTo>
                <a:cubicBezTo>
                  <a:pt x="796104" y="73997"/>
                  <a:pt x="802790" y="78723"/>
                  <a:pt x="813624" y="78723"/>
                </a:cubicBezTo>
                <a:cubicBezTo>
                  <a:pt x="817889" y="78723"/>
                  <a:pt x="822730" y="77685"/>
                  <a:pt x="826418" y="75150"/>
                </a:cubicBezTo>
                <a:moveTo>
                  <a:pt x="753343" y="33771"/>
                </a:moveTo>
                <a:cubicBezTo>
                  <a:pt x="763831" y="33771"/>
                  <a:pt x="771323" y="41609"/>
                  <a:pt x="771323" y="52443"/>
                </a:cubicBezTo>
                <a:cubicBezTo>
                  <a:pt x="771323" y="63278"/>
                  <a:pt x="763831" y="70770"/>
                  <a:pt x="753343" y="70770"/>
                </a:cubicBezTo>
                <a:cubicBezTo>
                  <a:pt x="742854" y="70770"/>
                  <a:pt x="735592" y="63048"/>
                  <a:pt x="735592" y="52443"/>
                </a:cubicBezTo>
                <a:cubicBezTo>
                  <a:pt x="735592" y="41840"/>
                  <a:pt x="743085" y="33771"/>
                  <a:pt x="753343" y="33771"/>
                </a:cubicBezTo>
                <a:moveTo>
                  <a:pt x="771208" y="77916"/>
                </a:moveTo>
                <a:lnTo>
                  <a:pt x="779737" y="77916"/>
                </a:lnTo>
                <a:lnTo>
                  <a:pt x="779737" y="26740"/>
                </a:lnTo>
                <a:lnTo>
                  <a:pt x="771208" y="26740"/>
                </a:lnTo>
                <a:lnTo>
                  <a:pt x="771208" y="36422"/>
                </a:lnTo>
                <a:cubicBezTo>
                  <a:pt x="767404" y="29852"/>
                  <a:pt x="760604" y="25818"/>
                  <a:pt x="752536" y="25818"/>
                </a:cubicBezTo>
                <a:cubicBezTo>
                  <a:pt x="737437" y="25818"/>
                  <a:pt x="726833" y="37114"/>
                  <a:pt x="726833" y="52559"/>
                </a:cubicBezTo>
                <a:cubicBezTo>
                  <a:pt x="726833" y="68004"/>
                  <a:pt x="737552" y="78723"/>
                  <a:pt x="752536" y="78723"/>
                </a:cubicBezTo>
                <a:cubicBezTo>
                  <a:pt x="760604" y="78723"/>
                  <a:pt x="767404" y="74804"/>
                  <a:pt x="771208" y="68349"/>
                </a:cubicBezTo>
                <a:lnTo>
                  <a:pt x="771208" y="77916"/>
                </a:lnTo>
                <a:close/>
                <a:moveTo>
                  <a:pt x="681651" y="64546"/>
                </a:moveTo>
                <a:lnTo>
                  <a:pt x="681651" y="73651"/>
                </a:lnTo>
                <a:cubicBezTo>
                  <a:pt x="686146" y="76994"/>
                  <a:pt x="692255" y="78723"/>
                  <a:pt x="698940" y="78723"/>
                </a:cubicBezTo>
                <a:cubicBezTo>
                  <a:pt x="710120" y="78723"/>
                  <a:pt x="717958" y="72729"/>
                  <a:pt x="717958" y="63048"/>
                </a:cubicBezTo>
                <a:cubicBezTo>
                  <a:pt x="717958" y="57515"/>
                  <a:pt x="714961" y="53596"/>
                  <a:pt x="708391" y="50830"/>
                </a:cubicBezTo>
                <a:lnTo>
                  <a:pt x="696289" y="45989"/>
                </a:lnTo>
                <a:cubicBezTo>
                  <a:pt x="692255" y="44375"/>
                  <a:pt x="690756" y="42531"/>
                  <a:pt x="690756" y="39534"/>
                </a:cubicBezTo>
                <a:cubicBezTo>
                  <a:pt x="690756" y="35270"/>
                  <a:pt x="694560" y="32734"/>
                  <a:pt x="700092" y="32734"/>
                </a:cubicBezTo>
                <a:cubicBezTo>
                  <a:pt x="705164" y="32734"/>
                  <a:pt x="710812" y="35154"/>
                  <a:pt x="715422" y="39189"/>
                </a:cubicBezTo>
                <a:lnTo>
                  <a:pt x="715422" y="30429"/>
                </a:lnTo>
                <a:cubicBezTo>
                  <a:pt x="711503" y="27432"/>
                  <a:pt x="705855" y="25818"/>
                  <a:pt x="699977" y="25818"/>
                </a:cubicBezTo>
                <a:cubicBezTo>
                  <a:pt x="689488" y="25818"/>
                  <a:pt x="682342" y="31466"/>
                  <a:pt x="682342" y="40341"/>
                </a:cubicBezTo>
                <a:cubicBezTo>
                  <a:pt x="682342" y="46911"/>
                  <a:pt x="685800" y="50484"/>
                  <a:pt x="692139" y="53250"/>
                </a:cubicBezTo>
                <a:lnTo>
                  <a:pt x="704127" y="58091"/>
                </a:lnTo>
                <a:cubicBezTo>
                  <a:pt x="707930" y="59705"/>
                  <a:pt x="709428" y="61779"/>
                  <a:pt x="709428" y="64661"/>
                </a:cubicBezTo>
                <a:cubicBezTo>
                  <a:pt x="709428" y="69387"/>
                  <a:pt x="705164" y="71922"/>
                  <a:pt x="699170" y="71922"/>
                </a:cubicBezTo>
                <a:cubicBezTo>
                  <a:pt x="693177" y="71922"/>
                  <a:pt x="687183" y="69617"/>
                  <a:pt x="681651" y="64546"/>
                </a:cubicBezTo>
                <a:moveTo>
                  <a:pt x="659867" y="77916"/>
                </a:moveTo>
                <a:lnTo>
                  <a:pt x="668396" y="77916"/>
                </a:lnTo>
                <a:lnTo>
                  <a:pt x="668396" y="26740"/>
                </a:lnTo>
                <a:lnTo>
                  <a:pt x="659867" y="26740"/>
                </a:lnTo>
                <a:lnTo>
                  <a:pt x="659867" y="77916"/>
                </a:lnTo>
                <a:close/>
                <a:moveTo>
                  <a:pt x="663440" y="16943"/>
                </a:moveTo>
                <a:cubicBezTo>
                  <a:pt x="664823" y="16943"/>
                  <a:pt x="665975" y="16482"/>
                  <a:pt x="667128" y="15675"/>
                </a:cubicBezTo>
                <a:lnTo>
                  <a:pt x="673237" y="11411"/>
                </a:lnTo>
                <a:lnTo>
                  <a:pt x="667128" y="7031"/>
                </a:lnTo>
                <a:cubicBezTo>
                  <a:pt x="665975" y="6224"/>
                  <a:pt x="664823" y="5878"/>
                  <a:pt x="663440" y="5878"/>
                </a:cubicBezTo>
                <a:cubicBezTo>
                  <a:pt x="660443" y="5878"/>
                  <a:pt x="658022" y="8414"/>
                  <a:pt x="658022" y="11526"/>
                </a:cubicBezTo>
                <a:cubicBezTo>
                  <a:pt x="658022" y="14638"/>
                  <a:pt x="660443" y="16943"/>
                  <a:pt x="663440" y="16943"/>
                </a:cubicBezTo>
                <a:moveTo>
                  <a:pt x="606271" y="52213"/>
                </a:moveTo>
                <a:cubicBezTo>
                  <a:pt x="606271" y="42070"/>
                  <a:pt x="612494" y="34002"/>
                  <a:pt x="621946" y="34002"/>
                </a:cubicBezTo>
                <a:cubicBezTo>
                  <a:pt x="630821" y="34002"/>
                  <a:pt x="635201" y="39304"/>
                  <a:pt x="635201" y="49216"/>
                </a:cubicBezTo>
                <a:lnTo>
                  <a:pt x="635201" y="77801"/>
                </a:lnTo>
                <a:lnTo>
                  <a:pt x="643730" y="77801"/>
                </a:lnTo>
                <a:lnTo>
                  <a:pt x="643730" y="47718"/>
                </a:lnTo>
                <a:cubicBezTo>
                  <a:pt x="643730" y="35039"/>
                  <a:pt x="637045" y="25703"/>
                  <a:pt x="624020" y="25703"/>
                </a:cubicBezTo>
                <a:cubicBezTo>
                  <a:pt x="616183" y="25703"/>
                  <a:pt x="609959" y="29852"/>
                  <a:pt x="606271" y="36192"/>
                </a:cubicBezTo>
                <a:lnTo>
                  <a:pt x="606271" y="26625"/>
                </a:lnTo>
                <a:lnTo>
                  <a:pt x="597856" y="26625"/>
                </a:lnTo>
                <a:lnTo>
                  <a:pt x="597856" y="77801"/>
                </a:lnTo>
                <a:lnTo>
                  <a:pt x="606271" y="77801"/>
                </a:lnTo>
                <a:lnTo>
                  <a:pt x="606271" y="52213"/>
                </a:lnTo>
                <a:close/>
                <a:moveTo>
                  <a:pt x="554288" y="33771"/>
                </a:moveTo>
                <a:cubicBezTo>
                  <a:pt x="564777" y="33771"/>
                  <a:pt x="572269" y="41609"/>
                  <a:pt x="572269" y="52443"/>
                </a:cubicBezTo>
                <a:cubicBezTo>
                  <a:pt x="572269" y="63278"/>
                  <a:pt x="564777" y="70770"/>
                  <a:pt x="554288" y="70770"/>
                </a:cubicBezTo>
                <a:cubicBezTo>
                  <a:pt x="543799" y="70770"/>
                  <a:pt x="536538" y="63048"/>
                  <a:pt x="536538" y="52443"/>
                </a:cubicBezTo>
                <a:cubicBezTo>
                  <a:pt x="536538" y="41840"/>
                  <a:pt x="544030" y="33771"/>
                  <a:pt x="554288" y="33771"/>
                </a:cubicBezTo>
                <a:moveTo>
                  <a:pt x="572153" y="77916"/>
                </a:moveTo>
                <a:lnTo>
                  <a:pt x="580683" y="77916"/>
                </a:lnTo>
                <a:lnTo>
                  <a:pt x="580683" y="26740"/>
                </a:lnTo>
                <a:lnTo>
                  <a:pt x="572153" y="26740"/>
                </a:lnTo>
                <a:lnTo>
                  <a:pt x="572153" y="36422"/>
                </a:lnTo>
                <a:cubicBezTo>
                  <a:pt x="568350" y="29852"/>
                  <a:pt x="561549" y="25818"/>
                  <a:pt x="553481" y="25818"/>
                </a:cubicBezTo>
                <a:cubicBezTo>
                  <a:pt x="538497" y="25818"/>
                  <a:pt x="527778" y="37114"/>
                  <a:pt x="527778" y="52559"/>
                </a:cubicBezTo>
                <a:cubicBezTo>
                  <a:pt x="527778" y="68004"/>
                  <a:pt x="538497" y="78723"/>
                  <a:pt x="553481" y="78723"/>
                </a:cubicBezTo>
                <a:cubicBezTo>
                  <a:pt x="561549" y="78723"/>
                  <a:pt x="568350" y="74804"/>
                  <a:pt x="572153" y="68349"/>
                </a:cubicBezTo>
                <a:lnTo>
                  <a:pt x="572153" y="77916"/>
                </a:lnTo>
                <a:close/>
                <a:moveTo>
                  <a:pt x="505994" y="52443"/>
                </a:moveTo>
                <a:cubicBezTo>
                  <a:pt x="505994" y="63048"/>
                  <a:pt x="498502" y="70770"/>
                  <a:pt x="488013" y="70770"/>
                </a:cubicBezTo>
                <a:cubicBezTo>
                  <a:pt x="477524" y="70770"/>
                  <a:pt x="470263" y="63048"/>
                  <a:pt x="470263" y="52443"/>
                </a:cubicBezTo>
                <a:cubicBezTo>
                  <a:pt x="470263" y="41840"/>
                  <a:pt x="477755" y="33771"/>
                  <a:pt x="488013" y="33771"/>
                </a:cubicBezTo>
                <a:cubicBezTo>
                  <a:pt x="498271" y="33771"/>
                  <a:pt x="505994" y="41609"/>
                  <a:pt x="505994" y="52443"/>
                </a:cubicBezTo>
                <a:moveTo>
                  <a:pt x="514523" y="78262"/>
                </a:moveTo>
                <a:lnTo>
                  <a:pt x="514523" y="26740"/>
                </a:lnTo>
                <a:lnTo>
                  <a:pt x="505994" y="26740"/>
                </a:lnTo>
                <a:lnTo>
                  <a:pt x="505994" y="36537"/>
                </a:lnTo>
                <a:cubicBezTo>
                  <a:pt x="502190" y="29967"/>
                  <a:pt x="495390" y="25818"/>
                  <a:pt x="487322" y="25818"/>
                </a:cubicBezTo>
                <a:cubicBezTo>
                  <a:pt x="472338" y="25818"/>
                  <a:pt x="461618" y="37114"/>
                  <a:pt x="461618" y="52559"/>
                </a:cubicBezTo>
                <a:cubicBezTo>
                  <a:pt x="461618" y="68004"/>
                  <a:pt x="472453" y="78723"/>
                  <a:pt x="487322" y="78723"/>
                </a:cubicBezTo>
                <a:cubicBezTo>
                  <a:pt x="495390" y="78723"/>
                  <a:pt x="502190" y="74804"/>
                  <a:pt x="505994" y="68349"/>
                </a:cubicBezTo>
                <a:lnTo>
                  <a:pt x="505994" y="78953"/>
                </a:lnTo>
                <a:cubicBezTo>
                  <a:pt x="505994" y="90479"/>
                  <a:pt x="499539" y="96703"/>
                  <a:pt x="487552" y="96703"/>
                </a:cubicBezTo>
                <a:cubicBezTo>
                  <a:pt x="480752" y="96703"/>
                  <a:pt x="472799" y="94168"/>
                  <a:pt x="467036" y="88866"/>
                </a:cubicBezTo>
                <a:lnTo>
                  <a:pt x="467036" y="98202"/>
                </a:lnTo>
                <a:cubicBezTo>
                  <a:pt x="473029" y="102582"/>
                  <a:pt x="480060" y="104772"/>
                  <a:pt x="487552" y="104772"/>
                </a:cubicBezTo>
                <a:cubicBezTo>
                  <a:pt x="504726" y="104772"/>
                  <a:pt x="514523" y="95320"/>
                  <a:pt x="514523" y="78377"/>
                </a:cubicBezTo>
                <a:moveTo>
                  <a:pt x="438221" y="53366"/>
                </a:moveTo>
                <a:cubicBezTo>
                  <a:pt x="438221" y="40802"/>
                  <a:pt x="446750" y="34002"/>
                  <a:pt x="456893" y="35270"/>
                </a:cubicBezTo>
                <a:lnTo>
                  <a:pt x="456893" y="25703"/>
                </a:lnTo>
                <a:cubicBezTo>
                  <a:pt x="448709" y="25703"/>
                  <a:pt x="442024" y="30314"/>
                  <a:pt x="438221" y="38036"/>
                </a:cubicBezTo>
                <a:lnTo>
                  <a:pt x="438221" y="26625"/>
                </a:lnTo>
                <a:lnTo>
                  <a:pt x="429806" y="26625"/>
                </a:lnTo>
                <a:lnTo>
                  <a:pt x="429806" y="77801"/>
                </a:lnTo>
                <a:lnTo>
                  <a:pt x="438221" y="77801"/>
                </a:lnTo>
                <a:lnTo>
                  <a:pt x="438221" y="53366"/>
                </a:lnTo>
                <a:close/>
                <a:moveTo>
                  <a:pt x="407677" y="52213"/>
                </a:moveTo>
                <a:cubicBezTo>
                  <a:pt x="407677" y="63048"/>
                  <a:pt x="400300" y="70770"/>
                  <a:pt x="389926" y="70770"/>
                </a:cubicBezTo>
                <a:cubicBezTo>
                  <a:pt x="379553" y="70770"/>
                  <a:pt x="371831" y="63048"/>
                  <a:pt x="371831" y="52213"/>
                </a:cubicBezTo>
                <a:cubicBezTo>
                  <a:pt x="371831" y="41378"/>
                  <a:pt x="379322" y="33771"/>
                  <a:pt x="389926" y="33771"/>
                </a:cubicBezTo>
                <a:cubicBezTo>
                  <a:pt x="400530" y="33771"/>
                  <a:pt x="407677" y="41494"/>
                  <a:pt x="407677" y="52213"/>
                </a:cubicBezTo>
                <a:moveTo>
                  <a:pt x="390042" y="78723"/>
                </a:moveTo>
                <a:cubicBezTo>
                  <a:pt x="405371" y="78723"/>
                  <a:pt x="416436" y="67658"/>
                  <a:pt x="416436" y="52213"/>
                </a:cubicBezTo>
                <a:cubicBezTo>
                  <a:pt x="416436" y="36768"/>
                  <a:pt x="405487" y="25818"/>
                  <a:pt x="390042" y="25818"/>
                </a:cubicBezTo>
                <a:cubicBezTo>
                  <a:pt x="374597" y="25818"/>
                  <a:pt x="363186" y="36883"/>
                  <a:pt x="363186" y="52213"/>
                </a:cubicBezTo>
                <a:cubicBezTo>
                  <a:pt x="363186" y="67542"/>
                  <a:pt x="374481" y="78723"/>
                  <a:pt x="390042" y="78723"/>
                </a:cubicBezTo>
                <a:moveTo>
                  <a:pt x="315468" y="53366"/>
                </a:moveTo>
                <a:cubicBezTo>
                  <a:pt x="315468" y="40802"/>
                  <a:pt x="323997" y="34002"/>
                  <a:pt x="334140" y="35270"/>
                </a:cubicBezTo>
                <a:lnTo>
                  <a:pt x="334140" y="25703"/>
                </a:lnTo>
                <a:cubicBezTo>
                  <a:pt x="325957" y="25703"/>
                  <a:pt x="319272" y="30314"/>
                  <a:pt x="315468" y="38036"/>
                </a:cubicBezTo>
                <a:lnTo>
                  <a:pt x="315468" y="26625"/>
                </a:lnTo>
                <a:lnTo>
                  <a:pt x="307054" y="26625"/>
                </a:lnTo>
                <a:lnTo>
                  <a:pt x="307054" y="77801"/>
                </a:lnTo>
                <a:lnTo>
                  <a:pt x="315468" y="77801"/>
                </a:lnTo>
                <a:lnTo>
                  <a:pt x="315468" y="53366"/>
                </a:lnTo>
                <a:close/>
                <a:moveTo>
                  <a:pt x="282849" y="56247"/>
                </a:moveTo>
                <a:cubicBezTo>
                  <a:pt x="282849" y="66044"/>
                  <a:pt x="277086" y="70885"/>
                  <a:pt x="268788" y="70885"/>
                </a:cubicBezTo>
                <a:cubicBezTo>
                  <a:pt x="260489" y="70885"/>
                  <a:pt x="254611" y="66044"/>
                  <a:pt x="254611" y="56247"/>
                </a:cubicBezTo>
                <a:lnTo>
                  <a:pt x="254611" y="26740"/>
                </a:lnTo>
                <a:lnTo>
                  <a:pt x="246196" y="26740"/>
                </a:lnTo>
                <a:lnTo>
                  <a:pt x="246196" y="55325"/>
                </a:lnTo>
                <a:cubicBezTo>
                  <a:pt x="246196" y="69848"/>
                  <a:pt x="254956" y="78607"/>
                  <a:pt x="268788" y="78607"/>
                </a:cubicBezTo>
                <a:cubicBezTo>
                  <a:pt x="282619" y="78607"/>
                  <a:pt x="291263" y="69732"/>
                  <a:pt x="291263" y="55325"/>
                </a:cubicBezTo>
                <a:lnTo>
                  <a:pt x="291263" y="26740"/>
                </a:lnTo>
                <a:lnTo>
                  <a:pt x="282849" y="26740"/>
                </a:lnTo>
                <a:lnTo>
                  <a:pt x="282849" y="56247"/>
                </a:lnTo>
                <a:close/>
                <a:moveTo>
                  <a:pt x="226026" y="52213"/>
                </a:moveTo>
                <a:cubicBezTo>
                  <a:pt x="226026" y="63048"/>
                  <a:pt x="218649" y="70770"/>
                  <a:pt x="208276" y="70770"/>
                </a:cubicBezTo>
                <a:cubicBezTo>
                  <a:pt x="197902" y="70770"/>
                  <a:pt x="190180" y="63048"/>
                  <a:pt x="190180" y="52213"/>
                </a:cubicBezTo>
                <a:cubicBezTo>
                  <a:pt x="190180" y="41378"/>
                  <a:pt x="197672" y="33771"/>
                  <a:pt x="208276" y="33771"/>
                </a:cubicBezTo>
                <a:cubicBezTo>
                  <a:pt x="218880" y="33771"/>
                  <a:pt x="226026" y="41494"/>
                  <a:pt x="226026" y="52213"/>
                </a:cubicBezTo>
                <a:moveTo>
                  <a:pt x="208391" y="78723"/>
                </a:moveTo>
                <a:cubicBezTo>
                  <a:pt x="223721" y="78723"/>
                  <a:pt x="234786" y="67658"/>
                  <a:pt x="234786" y="52213"/>
                </a:cubicBezTo>
                <a:cubicBezTo>
                  <a:pt x="234786" y="36768"/>
                  <a:pt x="223836" y="25818"/>
                  <a:pt x="208391" y="25818"/>
                </a:cubicBezTo>
                <a:cubicBezTo>
                  <a:pt x="192946" y="25818"/>
                  <a:pt x="181535" y="36883"/>
                  <a:pt x="181535" y="52213"/>
                </a:cubicBezTo>
                <a:cubicBezTo>
                  <a:pt x="181535" y="67542"/>
                  <a:pt x="192831" y="78723"/>
                  <a:pt x="208391" y="78723"/>
                </a:cubicBezTo>
                <a:moveTo>
                  <a:pt x="177962" y="26740"/>
                </a:moveTo>
                <a:lnTo>
                  <a:pt x="169087" y="26740"/>
                </a:lnTo>
                <a:lnTo>
                  <a:pt x="152951" y="60166"/>
                </a:lnTo>
                <a:lnTo>
                  <a:pt x="136238" y="26740"/>
                </a:lnTo>
                <a:lnTo>
                  <a:pt x="126326" y="26740"/>
                </a:lnTo>
                <a:lnTo>
                  <a:pt x="148456" y="69732"/>
                </a:lnTo>
                <a:lnTo>
                  <a:pt x="132089" y="103849"/>
                </a:lnTo>
                <a:lnTo>
                  <a:pt x="140964" y="103849"/>
                </a:lnTo>
                <a:lnTo>
                  <a:pt x="178078" y="26740"/>
                </a:lnTo>
                <a:close/>
                <a:moveTo>
                  <a:pt x="99585" y="75150"/>
                </a:moveTo>
                <a:lnTo>
                  <a:pt x="99585" y="66966"/>
                </a:lnTo>
                <a:cubicBezTo>
                  <a:pt x="95897" y="69502"/>
                  <a:pt x="91747" y="70655"/>
                  <a:pt x="87598" y="70655"/>
                </a:cubicBezTo>
                <a:cubicBezTo>
                  <a:pt x="81950" y="70655"/>
                  <a:pt x="77686" y="67888"/>
                  <a:pt x="77686" y="60742"/>
                </a:cubicBezTo>
                <a:lnTo>
                  <a:pt x="77686" y="34463"/>
                </a:lnTo>
                <a:lnTo>
                  <a:pt x="98894" y="34463"/>
                </a:lnTo>
                <a:lnTo>
                  <a:pt x="98894" y="26740"/>
                </a:lnTo>
                <a:lnTo>
                  <a:pt x="77686" y="26740"/>
                </a:lnTo>
                <a:lnTo>
                  <a:pt x="77686" y="10489"/>
                </a:lnTo>
                <a:lnTo>
                  <a:pt x="69272" y="10489"/>
                </a:lnTo>
                <a:lnTo>
                  <a:pt x="69272" y="60166"/>
                </a:lnTo>
                <a:cubicBezTo>
                  <a:pt x="69272" y="73997"/>
                  <a:pt x="76072" y="78723"/>
                  <a:pt x="86791" y="78723"/>
                </a:cubicBezTo>
                <a:cubicBezTo>
                  <a:pt x="91056" y="78723"/>
                  <a:pt x="95897" y="77685"/>
                  <a:pt x="99585" y="75150"/>
                </a:cubicBezTo>
                <a:moveTo>
                  <a:pt x="26510" y="33771"/>
                </a:moveTo>
                <a:cubicBezTo>
                  <a:pt x="36999" y="33771"/>
                  <a:pt x="44491" y="41609"/>
                  <a:pt x="44491" y="52443"/>
                </a:cubicBezTo>
                <a:cubicBezTo>
                  <a:pt x="44491" y="63278"/>
                  <a:pt x="36999" y="70770"/>
                  <a:pt x="26510" y="70770"/>
                </a:cubicBezTo>
                <a:cubicBezTo>
                  <a:pt x="16021" y="70770"/>
                  <a:pt x="8760" y="63048"/>
                  <a:pt x="8760" y="52443"/>
                </a:cubicBezTo>
                <a:cubicBezTo>
                  <a:pt x="8760" y="41840"/>
                  <a:pt x="16252" y="33771"/>
                  <a:pt x="26510" y="33771"/>
                </a:cubicBezTo>
                <a:moveTo>
                  <a:pt x="44375" y="77916"/>
                </a:moveTo>
                <a:lnTo>
                  <a:pt x="52905" y="77916"/>
                </a:lnTo>
                <a:lnTo>
                  <a:pt x="52905" y="26740"/>
                </a:lnTo>
                <a:lnTo>
                  <a:pt x="44375" y="26740"/>
                </a:lnTo>
                <a:lnTo>
                  <a:pt x="44375" y="36422"/>
                </a:lnTo>
                <a:cubicBezTo>
                  <a:pt x="40572" y="29852"/>
                  <a:pt x="33771" y="25818"/>
                  <a:pt x="25703" y="25818"/>
                </a:cubicBezTo>
                <a:cubicBezTo>
                  <a:pt x="10719" y="25818"/>
                  <a:pt x="0" y="37114"/>
                  <a:pt x="0" y="52559"/>
                </a:cubicBezTo>
                <a:cubicBezTo>
                  <a:pt x="0" y="68004"/>
                  <a:pt x="10719" y="78723"/>
                  <a:pt x="25703" y="78723"/>
                </a:cubicBezTo>
                <a:cubicBezTo>
                  <a:pt x="33771" y="78723"/>
                  <a:pt x="40572" y="74804"/>
                  <a:pt x="44375" y="68349"/>
                </a:cubicBezTo>
                <a:lnTo>
                  <a:pt x="44375" y="77916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1" name="Freeform: Shape 2050">
            <a:extLst>
              <a:ext uri="{FF2B5EF4-FFF2-40B4-BE49-F238E27FC236}">
                <a16:creationId xmlns:a16="http://schemas.microsoft.com/office/drawing/2014/main" id="{C9E27DD3-9633-AFCB-FE09-40CDA847E189}"/>
              </a:ext>
            </a:extLst>
          </p:cNvPr>
          <p:cNvSpPr/>
          <p:nvPr/>
        </p:nvSpPr>
        <p:spPr>
          <a:xfrm>
            <a:off x="2552904" y="6412027"/>
            <a:ext cx="1592669" cy="80336"/>
          </a:xfrm>
          <a:custGeom>
            <a:avLst/>
            <a:gdLst>
              <a:gd name="connsiteX0" fmla="*/ 1566160 w 1592669"/>
              <a:gd name="connsiteY0" fmla="*/ 34463 h 80336"/>
              <a:gd name="connsiteX1" fmla="*/ 1584140 w 1592669"/>
              <a:gd name="connsiteY1" fmla="*/ 53135 h 80336"/>
              <a:gd name="connsiteX2" fmla="*/ 1566160 w 1592669"/>
              <a:gd name="connsiteY2" fmla="*/ 71462 h 80336"/>
              <a:gd name="connsiteX3" fmla="*/ 1548409 w 1592669"/>
              <a:gd name="connsiteY3" fmla="*/ 53135 h 80336"/>
              <a:gd name="connsiteX4" fmla="*/ 1566160 w 1592669"/>
              <a:gd name="connsiteY4" fmla="*/ 34463 h 80336"/>
              <a:gd name="connsiteX5" fmla="*/ 1584140 w 1592669"/>
              <a:gd name="connsiteY5" fmla="*/ 78608 h 80336"/>
              <a:gd name="connsiteX6" fmla="*/ 1592670 w 1592669"/>
              <a:gd name="connsiteY6" fmla="*/ 78608 h 80336"/>
              <a:gd name="connsiteX7" fmla="*/ 1592670 w 1592669"/>
              <a:gd name="connsiteY7" fmla="*/ 807 h 80336"/>
              <a:gd name="connsiteX8" fmla="*/ 1584140 w 1592669"/>
              <a:gd name="connsiteY8" fmla="*/ 807 h 80336"/>
              <a:gd name="connsiteX9" fmla="*/ 1584140 w 1592669"/>
              <a:gd name="connsiteY9" fmla="*/ 37229 h 80336"/>
              <a:gd name="connsiteX10" fmla="*/ 1565468 w 1592669"/>
              <a:gd name="connsiteY10" fmla="*/ 26510 h 80336"/>
              <a:gd name="connsiteX11" fmla="*/ 1539765 w 1592669"/>
              <a:gd name="connsiteY11" fmla="*/ 53250 h 80336"/>
              <a:gd name="connsiteX12" fmla="*/ 1565468 w 1592669"/>
              <a:gd name="connsiteY12" fmla="*/ 79415 h 80336"/>
              <a:gd name="connsiteX13" fmla="*/ 1584140 w 1592669"/>
              <a:gd name="connsiteY13" fmla="*/ 68926 h 80336"/>
              <a:gd name="connsiteX14" fmla="*/ 1584140 w 1592669"/>
              <a:gd name="connsiteY14" fmla="*/ 78608 h 80336"/>
              <a:gd name="connsiteX15" fmla="*/ 1489742 w 1592669"/>
              <a:gd name="connsiteY15" fmla="*/ 49447 h 80336"/>
              <a:gd name="connsiteX16" fmla="*/ 1505879 w 1592669"/>
              <a:gd name="connsiteY16" fmla="*/ 34232 h 80336"/>
              <a:gd name="connsiteX17" fmla="*/ 1521208 w 1592669"/>
              <a:gd name="connsiteY17" fmla="*/ 49447 h 80336"/>
              <a:gd name="connsiteX18" fmla="*/ 1489627 w 1592669"/>
              <a:gd name="connsiteY18" fmla="*/ 49447 h 80336"/>
              <a:gd name="connsiteX19" fmla="*/ 1508184 w 1592669"/>
              <a:gd name="connsiteY19" fmla="*/ 79415 h 80336"/>
              <a:gd name="connsiteX20" fmla="*/ 1526395 w 1592669"/>
              <a:gd name="connsiteY20" fmla="*/ 73997 h 80336"/>
              <a:gd name="connsiteX21" fmla="*/ 1526395 w 1592669"/>
              <a:gd name="connsiteY21" fmla="*/ 65929 h 80336"/>
              <a:gd name="connsiteX22" fmla="*/ 1508184 w 1592669"/>
              <a:gd name="connsiteY22" fmla="*/ 71577 h 80336"/>
              <a:gd name="connsiteX23" fmla="*/ 1489512 w 1592669"/>
              <a:gd name="connsiteY23" fmla="*/ 56247 h 80336"/>
              <a:gd name="connsiteX24" fmla="*/ 1529968 w 1592669"/>
              <a:gd name="connsiteY24" fmla="*/ 56247 h 80336"/>
              <a:gd name="connsiteX25" fmla="*/ 1530198 w 1592669"/>
              <a:gd name="connsiteY25" fmla="*/ 51983 h 80336"/>
              <a:gd name="connsiteX26" fmla="*/ 1505879 w 1592669"/>
              <a:gd name="connsiteY26" fmla="*/ 26510 h 80336"/>
              <a:gd name="connsiteX27" fmla="*/ 1480521 w 1592669"/>
              <a:gd name="connsiteY27" fmla="*/ 53481 h 80336"/>
              <a:gd name="connsiteX28" fmla="*/ 1508068 w 1592669"/>
              <a:gd name="connsiteY28" fmla="*/ 79415 h 80336"/>
              <a:gd name="connsiteX29" fmla="*/ 1435339 w 1592669"/>
              <a:gd name="connsiteY29" fmla="*/ 65237 h 80336"/>
              <a:gd name="connsiteX30" fmla="*/ 1435339 w 1592669"/>
              <a:gd name="connsiteY30" fmla="*/ 74343 h 80336"/>
              <a:gd name="connsiteX31" fmla="*/ 1452628 w 1592669"/>
              <a:gd name="connsiteY31" fmla="*/ 79415 h 80336"/>
              <a:gd name="connsiteX32" fmla="*/ 1471646 w 1592669"/>
              <a:gd name="connsiteY32" fmla="*/ 63739 h 80336"/>
              <a:gd name="connsiteX33" fmla="*/ 1462079 w 1592669"/>
              <a:gd name="connsiteY33" fmla="*/ 51521 h 80336"/>
              <a:gd name="connsiteX34" fmla="*/ 1449977 w 1592669"/>
              <a:gd name="connsiteY34" fmla="*/ 46681 h 80336"/>
              <a:gd name="connsiteX35" fmla="*/ 1444445 w 1592669"/>
              <a:gd name="connsiteY35" fmla="*/ 40226 h 80336"/>
              <a:gd name="connsiteX36" fmla="*/ 1453781 w 1592669"/>
              <a:gd name="connsiteY36" fmla="*/ 33425 h 80336"/>
              <a:gd name="connsiteX37" fmla="*/ 1469111 w 1592669"/>
              <a:gd name="connsiteY37" fmla="*/ 39880 h 80336"/>
              <a:gd name="connsiteX38" fmla="*/ 1469111 w 1592669"/>
              <a:gd name="connsiteY38" fmla="*/ 31120 h 80336"/>
              <a:gd name="connsiteX39" fmla="*/ 1453665 w 1592669"/>
              <a:gd name="connsiteY39" fmla="*/ 26395 h 80336"/>
              <a:gd name="connsiteX40" fmla="*/ 1436030 w 1592669"/>
              <a:gd name="connsiteY40" fmla="*/ 40918 h 80336"/>
              <a:gd name="connsiteX41" fmla="*/ 1445828 w 1592669"/>
              <a:gd name="connsiteY41" fmla="*/ 53827 h 80336"/>
              <a:gd name="connsiteX42" fmla="*/ 1457815 w 1592669"/>
              <a:gd name="connsiteY42" fmla="*/ 58668 h 80336"/>
              <a:gd name="connsiteX43" fmla="*/ 1463117 w 1592669"/>
              <a:gd name="connsiteY43" fmla="*/ 65237 h 80336"/>
              <a:gd name="connsiteX44" fmla="*/ 1452859 w 1592669"/>
              <a:gd name="connsiteY44" fmla="*/ 72499 h 80336"/>
              <a:gd name="connsiteX45" fmla="*/ 1435339 w 1592669"/>
              <a:gd name="connsiteY45" fmla="*/ 65122 h 80336"/>
              <a:gd name="connsiteX46" fmla="*/ 1415053 w 1592669"/>
              <a:gd name="connsiteY46" fmla="*/ 56939 h 80336"/>
              <a:gd name="connsiteX47" fmla="*/ 1400992 w 1592669"/>
              <a:gd name="connsiteY47" fmla="*/ 71577 h 80336"/>
              <a:gd name="connsiteX48" fmla="*/ 1386814 w 1592669"/>
              <a:gd name="connsiteY48" fmla="*/ 56939 h 80336"/>
              <a:gd name="connsiteX49" fmla="*/ 1386814 w 1592669"/>
              <a:gd name="connsiteY49" fmla="*/ 27432 h 80336"/>
              <a:gd name="connsiteX50" fmla="*/ 1378400 w 1592669"/>
              <a:gd name="connsiteY50" fmla="*/ 27432 h 80336"/>
              <a:gd name="connsiteX51" fmla="*/ 1378400 w 1592669"/>
              <a:gd name="connsiteY51" fmla="*/ 56017 h 80336"/>
              <a:gd name="connsiteX52" fmla="*/ 1400992 w 1592669"/>
              <a:gd name="connsiteY52" fmla="*/ 79415 h 80336"/>
              <a:gd name="connsiteX53" fmla="*/ 1423467 w 1592669"/>
              <a:gd name="connsiteY53" fmla="*/ 56017 h 80336"/>
              <a:gd name="connsiteX54" fmla="*/ 1423467 w 1592669"/>
              <a:gd name="connsiteY54" fmla="*/ 27432 h 80336"/>
              <a:gd name="connsiteX55" fmla="*/ 1415053 w 1592669"/>
              <a:gd name="connsiteY55" fmla="*/ 27432 h 80336"/>
              <a:gd name="connsiteX56" fmla="*/ 1415053 w 1592669"/>
              <a:gd name="connsiteY56" fmla="*/ 56939 h 80336"/>
              <a:gd name="connsiteX57" fmla="*/ 1302098 w 1592669"/>
              <a:gd name="connsiteY57" fmla="*/ 49447 h 80336"/>
              <a:gd name="connsiteX58" fmla="*/ 1318234 w 1592669"/>
              <a:gd name="connsiteY58" fmla="*/ 34232 h 80336"/>
              <a:gd name="connsiteX59" fmla="*/ 1333564 w 1592669"/>
              <a:gd name="connsiteY59" fmla="*/ 49447 h 80336"/>
              <a:gd name="connsiteX60" fmla="*/ 1301983 w 1592669"/>
              <a:gd name="connsiteY60" fmla="*/ 49447 h 80336"/>
              <a:gd name="connsiteX61" fmla="*/ 1320540 w 1592669"/>
              <a:gd name="connsiteY61" fmla="*/ 79415 h 80336"/>
              <a:gd name="connsiteX62" fmla="*/ 1338751 w 1592669"/>
              <a:gd name="connsiteY62" fmla="*/ 73997 h 80336"/>
              <a:gd name="connsiteX63" fmla="*/ 1338751 w 1592669"/>
              <a:gd name="connsiteY63" fmla="*/ 65929 h 80336"/>
              <a:gd name="connsiteX64" fmla="*/ 1320540 w 1592669"/>
              <a:gd name="connsiteY64" fmla="*/ 71577 h 80336"/>
              <a:gd name="connsiteX65" fmla="*/ 1301867 w 1592669"/>
              <a:gd name="connsiteY65" fmla="*/ 56247 h 80336"/>
              <a:gd name="connsiteX66" fmla="*/ 1342324 w 1592669"/>
              <a:gd name="connsiteY66" fmla="*/ 56247 h 80336"/>
              <a:gd name="connsiteX67" fmla="*/ 1342554 w 1592669"/>
              <a:gd name="connsiteY67" fmla="*/ 51983 h 80336"/>
              <a:gd name="connsiteX68" fmla="*/ 1318234 w 1592669"/>
              <a:gd name="connsiteY68" fmla="*/ 26510 h 80336"/>
              <a:gd name="connsiteX69" fmla="*/ 1292877 w 1592669"/>
              <a:gd name="connsiteY69" fmla="*/ 53481 h 80336"/>
              <a:gd name="connsiteX70" fmla="*/ 1320424 w 1592669"/>
              <a:gd name="connsiteY70" fmla="*/ 79415 h 80336"/>
              <a:gd name="connsiteX71" fmla="*/ 1269479 w 1592669"/>
              <a:gd name="connsiteY71" fmla="*/ 54057 h 80336"/>
              <a:gd name="connsiteX72" fmla="*/ 1288151 w 1592669"/>
              <a:gd name="connsiteY72" fmla="*/ 35961 h 80336"/>
              <a:gd name="connsiteX73" fmla="*/ 1288151 w 1592669"/>
              <a:gd name="connsiteY73" fmla="*/ 26395 h 80336"/>
              <a:gd name="connsiteX74" fmla="*/ 1269479 w 1592669"/>
              <a:gd name="connsiteY74" fmla="*/ 38728 h 80336"/>
              <a:gd name="connsiteX75" fmla="*/ 1269479 w 1592669"/>
              <a:gd name="connsiteY75" fmla="*/ 27317 h 80336"/>
              <a:gd name="connsiteX76" fmla="*/ 1261065 w 1592669"/>
              <a:gd name="connsiteY76" fmla="*/ 27317 h 80336"/>
              <a:gd name="connsiteX77" fmla="*/ 1261065 w 1592669"/>
              <a:gd name="connsiteY77" fmla="*/ 78492 h 80336"/>
              <a:gd name="connsiteX78" fmla="*/ 1269479 w 1592669"/>
              <a:gd name="connsiteY78" fmla="*/ 78492 h 80336"/>
              <a:gd name="connsiteX79" fmla="*/ 1269479 w 1592669"/>
              <a:gd name="connsiteY79" fmla="*/ 54057 h 80336"/>
              <a:gd name="connsiteX80" fmla="*/ 1217497 w 1592669"/>
              <a:gd name="connsiteY80" fmla="*/ 34463 h 80336"/>
              <a:gd name="connsiteX81" fmla="*/ 1235477 w 1592669"/>
              <a:gd name="connsiteY81" fmla="*/ 53135 h 80336"/>
              <a:gd name="connsiteX82" fmla="*/ 1217497 w 1592669"/>
              <a:gd name="connsiteY82" fmla="*/ 71462 h 80336"/>
              <a:gd name="connsiteX83" fmla="*/ 1199746 w 1592669"/>
              <a:gd name="connsiteY83" fmla="*/ 53135 h 80336"/>
              <a:gd name="connsiteX84" fmla="*/ 1217497 w 1592669"/>
              <a:gd name="connsiteY84" fmla="*/ 34463 h 80336"/>
              <a:gd name="connsiteX85" fmla="*/ 1235362 w 1592669"/>
              <a:gd name="connsiteY85" fmla="*/ 78608 h 80336"/>
              <a:gd name="connsiteX86" fmla="*/ 1243891 w 1592669"/>
              <a:gd name="connsiteY86" fmla="*/ 78608 h 80336"/>
              <a:gd name="connsiteX87" fmla="*/ 1243891 w 1592669"/>
              <a:gd name="connsiteY87" fmla="*/ 27432 h 80336"/>
              <a:gd name="connsiteX88" fmla="*/ 1235362 w 1592669"/>
              <a:gd name="connsiteY88" fmla="*/ 27432 h 80336"/>
              <a:gd name="connsiteX89" fmla="*/ 1235362 w 1592669"/>
              <a:gd name="connsiteY89" fmla="*/ 37114 h 80336"/>
              <a:gd name="connsiteX90" fmla="*/ 1216690 w 1592669"/>
              <a:gd name="connsiteY90" fmla="*/ 26510 h 80336"/>
              <a:gd name="connsiteX91" fmla="*/ 1190987 w 1592669"/>
              <a:gd name="connsiteY91" fmla="*/ 53250 h 80336"/>
              <a:gd name="connsiteX92" fmla="*/ 1216690 w 1592669"/>
              <a:gd name="connsiteY92" fmla="*/ 79415 h 80336"/>
              <a:gd name="connsiteX93" fmla="*/ 1235362 w 1592669"/>
              <a:gd name="connsiteY93" fmla="*/ 69041 h 80336"/>
              <a:gd name="connsiteX94" fmla="*/ 1235362 w 1592669"/>
              <a:gd name="connsiteY94" fmla="*/ 78608 h 80336"/>
              <a:gd name="connsiteX95" fmla="*/ 1187183 w 1592669"/>
              <a:gd name="connsiteY95" fmla="*/ 27432 h 80336"/>
              <a:gd name="connsiteX96" fmla="*/ 1178308 w 1592669"/>
              <a:gd name="connsiteY96" fmla="*/ 27432 h 80336"/>
              <a:gd name="connsiteX97" fmla="*/ 1164016 w 1592669"/>
              <a:gd name="connsiteY97" fmla="*/ 61780 h 80336"/>
              <a:gd name="connsiteX98" fmla="*/ 1146612 w 1592669"/>
              <a:gd name="connsiteY98" fmla="*/ 25703 h 80336"/>
              <a:gd name="connsiteX99" fmla="*/ 1129092 w 1592669"/>
              <a:gd name="connsiteY99" fmla="*/ 61895 h 80336"/>
              <a:gd name="connsiteX100" fmla="*/ 1114799 w 1592669"/>
              <a:gd name="connsiteY100" fmla="*/ 27432 h 80336"/>
              <a:gd name="connsiteX101" fmla="*/ 1105118 w 1592669"/>
              <a:gd name="connsiteY101" fmla="*/ 27432 h 80336"/>
              <a:gd name="connsiteX102" fmla="*/ 1128170 w 1592669"/>
              <a:gd name="connsiteY102" fmla="*/ 80337 h 80336"/>
              <a:gd name="connsiteX103" fmla="*/ 1146727 w 1592669"/>
              <a:gd name="connsiteY103" fmla="*/ 42416 h 80336"/>
              <a:gd name="connsiteX104" fmla="*/ 1164823 w 1592669"/>
              <a:gd name="connsiteY104" fmla="*/ 80337 h 80336"/>
              <a:gd name="connsiteX105" fmla="*/ 1187183 w 1592669"/>
              <a:gd name="connsiteY105" fmla="*/ 27432 h 80336"/>
              <a:gd name="connsiteX106" fmla="*/ 1102121 w 1592669"/>
              <a:gd name="connsiteY106" fmla="*/ 75842 h 80336"/>
              <a:gd name="connsiteX107" fmla="*/ 1102121 w 1592669"/>
              <a:gd name="connsiteY107" fmla="*/ 67658 h 80336"/>
              <a:gd name="connsiteX108" fmla="*/ 1090134 w 1592669"/>
              <a:gd name="connsiteY108" fmla="*/ 71346 h 80336"/>
              <a:gd name="connsiteX109" fmla="*/ 1080221 w 1592669"/>
              <a:gd name="connsiteY109" fmla="*/ 61434 h 80336"/>
              <a:gd name="connsiteX110" fmla="*/ 1080221 w 1592669"/>
              <a:gd name="connsiteY110" fmla="*/ 35155 h 80336"/>
              <a:gd name="connsiteX111" fmla="*/ 1101429 w 1592669"/>
              <a:gd name="connsiteY111" fmla="*/ 35155 h 80336"/>
              <a:gd name="connsiteX112" fmla="*/ 1101429 w 1592669"/>
              <a:gd name="connsiteY112" fmla="*/ 27432 h 80336"/>
              <a:gd name="connsiteX113" fmla="*/ 1080221 w 1592669"/>
              <a:gd name="connsiteY113" fmla="*/ 27432 h 80336"/>
              <a:gd name="connsiteX114" fmla="*/ 1080221 w 1592669"/>
              <a:gd name="connsiteY114" fmla="*/ 11180 h 80336"/>
              <a:gd name="connsiteX115" fmla="*/ 1071808 w 1592669"/>
              <a:gd name="connsiteY115" fmla="*/ 11180 h 80336"/>
              <a:gd name="connsiteX116" fmla="*/ 1071808 w 1592669"/>
              <a:gd name="connsiteY116" fmla="*/ 60858 h 80336"/>
              <a:gd name="connsiteX117" fmla="*/ 1089327 w 1592669"/>
              <a:gd name="connsiteY117" fmla="*/ 79415 h 80336"/>
              <a:gd name="connsiteX118" fmla="*/ 1102121 w 1592669"/>
              <a:gd name="connsiteY118" fmla="*/ 75842 h 80336"/>
              <a:gd name="connsiteX119" fmla="*/ 1064085 w 1592669"/>
              <a:gd name="connsiteY119" fmla="*/ 35270 h 80336"/>
              <a:gd name="connsiteX120" fmla="*/ 1064085 w 1592669"/>
              <a:gd name="connsiteY120" fmla="*/ 27547 h 80336"/>
              <a:gd name="connsiteX121" fmla="*/ 1043684 w 1592669"/>
              <a:gd name="connsiteY121" fmla="*/ 27547 h 80336"/>
              <a:gd name="connsiteX122" fmla="*/ 1043684 w 1592669"/>
              <a:gd name="connsiteY122" fmla="*/ 18096 h 80336"/>
              <a:gd name="connsiteX123" fmla="*/ 1053712 w 1592669"/>
              <a:gd name="connsiteY123" fmla="*/ 8068 h 80336"/>
              <a:gd name="connsiteX124" fmla="*/ 1065583 w 1592669"/>
              <a:gd name="connsiteY124" fmla="*/ 12103 h 80336"/>
              <a:gd name="connsiteX125" fmla="*/ 1065583 w 1592669"/>
              <a:gd name="connsiteY125" fmla="*/ 3688 h 80336"/>
              <a:gd name="connsiteX126" fmla="*/ 1053020 w 1592669"/>
              <a:gd name="connsiteY126" fmla="*/ 0 h 80336"/>
              <a:gd name="connsiteX127" fmla="*/ 1035154 w 1592669"/>
              <a:gd name="connsiteY127" fmla="*/ 18442 h 80336"/>
              <a:gd name="connsiteX128" fmla="*/ 1035154 w 1592669"/>
              <a:gd name="connsiteY128" fmla="*/ 78608 h 80336"/>
              <a:gd name="connsiteX129" fmla="*/ 1043569 w 1592669"/>
              <a:gd name="connsiteY129" fmla="*/ 78608 h 80336"/>
              <a:gd name="connsiteX130" fmla="*/ 1043569 w 1592669"/>
              <a:gd name="connsiteY130" fmla="*/ 35270 h 80336"/>
              <a:gd name="connsiteX131" fmla="*/ 1063970 w 1592669"/>
              <a:gd name="connsiteY131" fmla="*/ 35270 h 80336"/>
              <a:gd name="connsiteX132" fmla="*/ 1014177 w 1592669"/>
              <a:gd name="connsiteY132" fmla="*/ 52905 h 80336"/>
              <a:gd name="connsiteX133" fmla="*/ 996427 w 1592669"/>
              <a:gd name="connsiteY133" fmla="*/ 71462 h 80336"/>
              <a:gd name="connsiteX134" fmla="*/ 978331 w 1592669"/>
              <a:gd name="connsiteY134" fmla="*/ 52905 h 80336"/>
              <a:gd name="connsiteX135" fmla="*/ 996427 w 1592669"/>
              <a:gd name="connsiteY135" fmla="*/ 34463 h 80336"/>
              <a:gd name="connsiteX136" fmla="*/ 1014177 w 1592669"/>
              <a:gd name="connsiteY136" fmla="*/ 52905 h 80336"/>
              <a:gd name="connsiteX137" fmla="*/ 996542 w 1592669"/>
              <a:gd name="connsiteY137" fmla="*/ 79415 h 80336"/>
              <a:gd name="connsiteX138" fmla="*/ 1022937 w 1592669"/>
              <a:gd name="connsiteY138" fmla="*/ 52905 h 80336"/>
              <a:gd name="connsiteX139" fmla="*/ 996542 w 1592669"/>
              <a:gd name="connsiteY139" fmla="*/ 26510 h 80336"/>
              <a:gd name="connsiteX140" fmla="*/ 969687 w 1592669"/>
              <a:gd name="connsiteY140" fmla="*/ 52905 h 80336"/>
              <a:gd name="connsiteX141" fmla="*/ 996542 w 1592669"/>
              <a:gd name="connsiteY141" fmla="*/ 79415 h 80336"/>
              <a:gd name="connsiteX142" fmla="*/ 924389 w 1592669"/>
              <a:gd name="connsiteY142" fmla="*/ 65237 h 80336"/>
              <a:gd name="connsiteX143" fmla="*/ 924389 w 1592669"/>
              <a:gd name="connsiteY143" fmla="*/ 74343 h 80336"/>
              <a:gd name="connsiteX144" fmla="*/ 941678 w 1592669"/>
              <a:gd name="connsiteY144" fmla="*/ 79415 h 80336"/>
              <a:gd name="connsiteX145" fmla="*/ 960696 w 1592669"/>
              <a:gd name="connsiteY145" fmla="*/ 63739 h 80336"/>
              <a:gd name="connsiteX146" fmla="*/ 951130 w 1592669"/>
              <a:gd name="connsiteY146" fmla="*/ 51521 h 80336"/>
              <a:gd name="connsiteX147" fmla="*/ 939027 w 1592669"/>
              <a:gd name="connsiteY147" fmla="*/ 46681 h 80336"/>
              <a:gd name="connsiteX148" fmla="*/ 933495 w 1592669"/>
              <a:gd name="connsiteY148" fmla="*/ 40226 h 80336"/>
              <a:gd name="connsiteX149" fmla="*/ 942831 w 1592669"/>
              <a:gd name="connsiteY149" fmla="*/ 33425 h 80336"/>
              <a:gd name="connsiteX150" fmla="*/ 958160 w 1592669"/>
              <a:gd name="connsiteY150" fmla="*/ 39880 h 80336"/>
              <a:gd name="connsiteX151" fmla="*/ 958160 w 1592669"/>
              <a:gd name="connsiteY151" fmla="*/ 31120 h 80336"/>
              <a:gd name="connsiteX152" fmla="*/ 942716 w 1592669"/>
              <a:gd name="connsiteY152" fmla="*/ 26395 h 80336"/>
              <a:gd name="connsiteX153" fmla="*/ 925081 w 1592669"/>
              <a:gd name="connsiteY153" fmla="*/ 40918 h 80336"/>
              <a:gd name="connsiteX154" fmla="*/ 934878 w 1592669"/>
              <a:gd name="connsiteY154" fmla="*/ 53827 h 80336"/>
              <a:gd name="connsiteX155" fmla="*/ 946865 w 1592669"/>
              <a:gd name="connsiteY155" fmla="*/ 58668 h 80336"/>
              <a:gd name="connsiteX156" fmla="*/ 952167 w 1592669"/>
              <a:gd name="connsiteY156" fmla="*/ 65237 h 80336"/>
              <a:gd name="connsiteX157" fmla="*/ 941909 w 1592669"/>
              <a:gd name="connsiteY157" fmla="*/ 72499 h 80336"/>
              <a:gd name="connsiteX158" fmla="*/ 924389 w 1592669"/>
              <a:gd name="connsiteY158" fmla="*/ 65122 h 80336"/>
              <a:gd name="connsiteX159" fmla="*/ 850392 w 1592669"/>
              <a:gd name="connsiteY159" fmla="*/ 49447 h 80336"/>
              <a:gd name="connsiteX160" fmla="*/ 866529 w 1592669"/>
              <a:gd name="connsiteY160" fmla="*/ 34232 h 80336"/>
              <a:gd name="connsiteX161" fmla="*/ 881858 w 1592669"/>
              <a:gd name="connsiteY161" fmla="*/ 49447 h 80336"/>
              <a:gd name="connsiteX162" fmla="*/ 850277 w 1592669"/>
              <a:gd name="connsiteY162" fmla="*/ 49447 h 80336"/>
              <a:gd name="connsiteX163" fmla="*/ 868949 w 1592669"/>
              <a:gd name="connsiteY163" fmla="*/ 79415 h 80336"/>
              <a:gd name="connsiteX164" fmla="*/ 887160 w 1592669"/>
              <a:gd name="connsiteY164" fmla="*/ 73997 h 80336"/>
              <a:gd name="connsiteX165" fmla="*/ 887160 w 1592669"/>
              <a:gd name="connsiteY165" fmla="*/ 65929 h 80336"/>
              <a:gd name="connsiteX166" fmla="*/ 868949 w 1592669"/>
              <a:gd name="connsiteY166" fmla="*/ 71577 h 80336"/>
              <a:gd name="connsiteX167" fmla="*/ 850277 w 1592669"/>
              <a:gd name="connsiteY167" fmla="*/ 56247 h 80336"/>
              <a:gd name="connsiteX168" fmla="*/ 890733 w 1592669"/>
              <a:gd name="connsiteY168" fmla="*/ 56247 h 80336"/>
              <a:gd name="connsiteX169" fmla="*/ 890964 w 1592669"/>
              <a:gd name="connsiteY169" fmla="*/ 51983 h 80336"/>
              <a:gd name="connsiteX170" fmla="*/ 866644 w 1592669"/>
              <a:gd name="connsiteY170" fmla="*/ 26510 h 80336"/>
              <a:gd name="connsiteX171" fmla="*/ 841287 w 1592669"/>
              <a:gd name="connsiteY171" fmla="*/ 53481 h 80336"/>
              <a:gd name="connsiteX172" fmla="*/ 868834 w 1592669"/>
              <a:gd name="connsiteY172" fmla="*/ 79415 h 80336"/>
              <a:gd name="connsiteX173" fmla="*/ 801637 w 1592669"/>
              <a:gd name="connsiteY173" fmla="*/ 34463 h 80336"/>
              <a:gd name="connsiteX174" fmla="*/ 819617 w 1592669"/>
              <a:gd name="connsiteY174" fmla="*/ 53135 h 80336"/>
              <a:gd name="connsiteX175" fmla="*/ 801637 w 1592669"/>
              <a:gd name="connsiteY175" fmla="*/ 71462 h 80336"/>
              <a:gd name="connsiteX176" fmla="*/ 783887 w 1592669"/>
              <a:gd name="connsiteY176" fmla="*/ 53135 h 80336"/>
              <a:gd name="connsiteX177" fmla="*/ 801637 w 1592669"/>
              <a:gd name="connsiteY177" fmla="*/ 34463 h 80336"/>
              <a:gd name="connsiteX178" fmla="*/ 819502 w 1592669"/>
              <a:gd name="connsiteY178" fmla="*/ 78608 h 80336"/>
              <a:gd name="connsiteX179" fmla="*/ 828031 w 1592669"/>
              <a:gd name="connsiteY179" fmla="*/ 78608 h 80336"/>
              <a:gd name="connsiteX180" fmla="*/ 828031 w 1592669"/>
              <a:gd name="connsiteY180" fmla="*/ 807 h 80336"/>
              <a:gd name="connsiteX181" fmla="*/ 819502 w 1592669"/>
              <a:gd name="connsiteY181" fmla="*/ 807 h 80336"/>
              <a:gd name="connsiteX182" fmla="*/ 819502 w 1592669"/>
              <a:gd name="connsiteY182" fmla="*/ 37229 h 80336"/>
              <a:gd name="connsiteX183" fmla="*/ 800830 w 1592669"/>
              <a:gd name="connsiteY183" fmla="*/ 26510 h 80336"/>
              <a:gd name="connsiteX184" fmla="*/ 775127 w 1592669"/>
              <a:gd name="connsiteY184" fmla="*/ 53250 h 80336"/>
              <a:gd name="connsiteX185" fmla="*/ 800830 w 1592669"/>
              <a:gd name="connsiteY185" fmla="*/ 79415 h 80336"/>
              <a:gd name="connsiteX186" fmla="*/ 819502 w 1592669"/>
              <a:gd name="connsiteY186" fmla="*/ 68926 h 80336"/>
              <a:gd name="connsiteX187" fmla="*/ 819502 w 1592669"/>
              <a:gd name="connsiteY187" fmla="*/ 78608 h 80336"/>
              <a:gd name="connsiteX188" fmla="*/ 754956 w 1592669"/>
              <a:gd name="connsiteY188" fmla="*/ 56939 h 80336"/>
              <a:gd name="connsiteX189" fmla="*/ 740894 w 1592669"/>
              <a:gd name="connsiteY189" fmla="*/ 71577 h 80336"/>
              <a:gd name="connsiteX190" fmla="*/ 726718 w 1592669"/>
              <a:gd name="connsiteY190" fmla="*/ 56939 h 80336"/>
              <a:gd name="connsiteX191" fmla="*/ 726718 w 1592669"/>
              <a:gd name="connsiteY191" fmla="*/ 27432 h 80336"/>
              <a:gd name="connsiteX192" fmla="*/ 718303 w 1592669"/>
              <a:gd name="connsiteY192" fmla="*/ 27432 h 80336"/>
              <a:gd name="connsiteX193" fmla="*/ 718303 w 1592669"/>
              <a:gd name="connsiteY193" fmla="*/ 56017 h 80336"/>
              <a:gd name="connsiteX194" fmla="*/ 740894 w 1592669"/>
              <a:gd name="connsiteY194" fmla="*/ 79415 h 80336"/>
              <a:gd name="connsiteX195" fmla="*/ 763370 w 1592669"/>
              <a:gd name="connsiteY195" fmla="*/ 56017 h 80336"/>
              <a:gd name="connsiteX196" fmla="*/ 763370 w 1592669"/>
              <a:gd name="connsiteY196" fmla="*/ 27432 h 80336"/>
              <a:gd name="connsiteX197" fmla="*/ 754956 w 1592669"/>
              <a:gd name="connsiteY197" fmla="*/ 27432 h 80336"/>
              <a:gd name="connsiteX198" fmla="*/ 754956 w 1592669"/>
              <a:gd name="connsiteY198" fmla="*/ 56939 h 80336"/>
              <a:gd name="connsiteX199" fmla="*/ 694099 w 1592669"/>
              <a:gd name="connsiteY199" fmla="*/ 78608 h 80336"/>
              <a:gd name="connsiteX200" fmla="*/ 702513 w 1592669"/>
              <a:gd name="connsiteY200" fmla="*/ 78608 h 80336"/>
              <a:gd name="connsiteX201" fmla="*/ 702513 w 1592669"/>
              <a:gd name="connsiteY201" fmla="*/ 807 h 80336"/>
              <a:gd name="connsiteX202" fmla="*/ 694099 w 1592669"/>
              <a:gd name="connsiteY202" fmla="*/ 807 h 80336"/>
              <a:gd name="connsiteX203" fmla="*/ 694099 w 1592669"/>
              <a:gd name="connsiteY203" fmla="*/ 78608 h 80336"/>
              <a:gd name="connsiteX204" fmla="*/ 645689 w 1592669"/>
              <a:gd name="connsiteY204" fmla="*/ 52905 h 80336"/>
              <a:gd name="connsiteX205" fmla="*/ 664246 w 1592669"/>
              <a:gd name="connsiteY205" fmla="*/ 34463 h 80336"/>
              <a:gd name="connsiteX206" fmla="*/ 680152 w 1592669"/>
              <a:gd name="connsiteY206" fmla="*/ 41033 h 80336"/>
              <a:gd name="connsiteX207" fmla="*/ 680152 w 1592669"/>
              <a:gd name="connsiteY207" fmla="*/ 31697 h 80336"/>
              <a:gd name="connsiteX208" fmla="*/ 663785 w 1592669"/>
              <a:gd name="connsiteY208" fmla="*/ 26510 h 80336"/>
              <a:gd name="connsiteX209" fmla="*/ 637045 w 1592669"/>
              <a:gd name="connsiteY209" fmla="*/ 53020 h 80336"/>
              <a:gd name="connsiteX210" fmla="*/ 663670 w 1592669"/>
              <a:gd name="connsiteY210" fmla="*/ 79415 h 80336"/>
              <a:gd name="connsiteX211" fmla="*/ 680728 w 1592669"/>
              <a:gd name="connsiteY211" fmla="*/ 74689 h 80336"/>
              <a:gd name="connsiteX212" fmla="*/ 680728 w 1592669"/>
              <a:gd name="connsiteY212" fmla="*/ 66044 h 80336"/>
              <a:gd name="connsiteX213" fmla="*/ 664477 w 1592669"/>
              <a:gd name="connsiteY213" fmla="*/ 71577 h 80336"/>
              <a:gd name="connsiteX214" fmla="*/ 645804 w 1592669"/>
              <a:gd name="connsiteY214" fmla="*/ 53020 h 80336"/>
              <a:gd name="connsiteX215" fmla="*/ 587713 w 1592669"/>
              <a:gd name="connsiteY215" fmla="*/ 52905 h 80336"/>
              <a:gd name="connsiteX216" fmla="*/ 603389 w 1592669"/>
              <a:gd name="connsiteY216" fmla="*/ 34694 h 80336"/>
              <a:gd name="connsiteX217" fmla="*/ 616644 w 1592669"/>
              <a:gd name="connsiteY217" fmla="*/ 49908 h 80336"/>
              <a:gd name="connsiteX218" fmla="*/ 616644 w 1592669"/>
              <a:gd name="connsiteY218" fmla="*/ 78492 h 80336"/>
              <a:gd name="connsiteX219" fmla="*/ 625173 w 1592669"/>
              <a:gd name="connsiteY219" fmla="*/ 78492 h 80336"/>
              <a:gd name="connsiteX220" fmla="*/ 625173 w 1592669"/>
              <a:gd name="connsiteY220" fmla="*/ 48410 h 80336"/>
              <a:gd name="connsiteX221" fmla="*/ 605463 w 1592669"/>
              <a:gd name="connsiteY221" fmla="*/ 26395 h 80336"/>
              <a:gd name="connsiteX222" fmla="*/ 587713 w 1592669"/>
              <a:gd name="connsiteY222" fmla="*/ 36884 h 80336"/>
              <a:gd name="connsiteX223" fmla="*/ 587713 w 1592669"/>
              <a:gd name="connsiteY223" fmla="*/ 27317 h 80336"/>
              <a:gd name="connsiteX224" fmla="*/ 579299 w 1592669"/>
              <a:gd name="connsiteY224" fmla="*/ 27317 h 80336"/>
              <a:gd name="connsiteX225" fmla="*/ 579299 w 1592669"/>
              <a:gd name="connsiteY225" fmla="*/ 78492 h 80336"/>
              <a:gd name="connsiteX226" fmla="*/ 587713 w 1592669"/>
              <a:gd name="connsiteY226" fmla="*/ 78492 h 80336"/>
              <a:gd name="connsiteX227" fmla="*/ 587713 w 1592669"/>
              <a:gd name="connsiteY227" fmla="*/ 52905 h 80336"/>
              <a:gd name="connsiteX228" fmla="*/ 553711 w 1592669"/>
              <a:gd name="connsiteY228" fmla="*/ 78608 h 80336"/>
              <a:gd name="connsiteX229" fmla="*/ 562241 w 1592669"/>
              <a:gd name="connsiteY229" fmla="*/ 78608 h 80336"/>
              <a:gd name="connsiteX230" fmla="*/ 562241 w 1592669"/>
              <a:gd name="connsiteY230" fmla="*/ 27432 h 80336"/>
              <a:gd name="connsiteX231" fmla="*/ 553711 w 1592669"/>
              <a:gd name="connsiteY231" fmla="*/ 27432 h 80336"/>
              <a:gd name="connsiteX232" fmla="*/ 553711 w 1592669"/>
              <a:gd name="connsiteY232" fmla="*/ 78608 h 80336"/>
              <a:gd name="connsiteX233" fmla="*/ 557284 w 1592669"/>
              <a:gd name="connsiteY233" fmla="*/ 17635 h 80336"/>
              <a:gd name="connsiteX234" fmla="*/ 560973 w 1592669"/>
              <a:gd name="connsiteY234" fmla="*/ 16367 h 80336"/>
              <a:gd name="connsiteX235" fmla="*/ 567082 w 1592669"/>
              <a:gd name="connsiteY235" fmla="*/ 12103 h 80336"/>
              <a:gd name="connsiteX236" fmla="*/ 560973 w 1592669"/>
              <a:gd name="connsiteY236" fmla="*/ 7723 h 80336"/>
              <a:gd name="connsiteX237" fmla="*/ 557284 w 1592669"/>
              <a:gd name="connsiteY237" fmla="*/ 6570 h 80336"/>
              <a:gd name="connsiteX238" fmla="*/ 551867 w 1592669"/>
              <a:gd name="connsiteY238" fmla="*/ 12218 h 80336"/>
              <a:gd name="connsiteX239" fmla="*/ 557284 w 1592669"/>
              <a:gd name="connsiteY239" fmla="*/ 17635 h 80336"/>
              <a:gd name="connsiteX240" fmla="*/ 486284 w 1592669"/>
              <a:gd name="connsiteY240" fmla="*/ 34463 h 80336"/>
              <a:gd name="connsiteX241" fmla="*/ 504265 w 1592669"/>
              <a:gd name="connsiteY241" fmla="*/ 53135 h 80336"/>
              <a:gd name="connsiteX242" fmla="*/ 486284 w 1592669"/>
              <a:gd name="connsiteY242" fmla="*/ 71462 h 80336"/>
              <a:gd name="connsiteX243" fmla="*/ 468534 w 1592669"/>
              <a:gd name="connsiteY243" fmla="*/ 53135 h 80336"/>
              <a:gd name="connsiteX244" fmla="*/ 486284 w 1592669"/>
              <a:gd name="connsiteY244" fmla="*/ 34463 h 80336"/>
              <a:gd name="connsiteX245" fmla="*/ 504150 w 1592669"/>
              <a:gd name="connsiteY245" fmla="*/ 78608 h 80336"/>
              <a:gd name="connsiteX246" fmla="*/ 512679 w 1592669"/>
              <a:gd name="connsiteY246" fmla="*/ 78608 h 80336"/>
              <a:gd name="connsiteX247" fmla="*/ 512679 w 1592669"/>
              <a:gd name="connsiteY247" fmla="*/ 807 h 80336"/>
              <a:gd name="connsiteX248" fmla="*/ 504150 w 1592669"/>
              <a:gd name="connsiteY248" fmla="*/ 807 h 80336"/>
              <a:gd name="connsiteX249" fmla="*/ 504150 w 1592669"/>
              <a:gd name="connsiteY249" fmla="*/ 37229 h 80336"/>
              <a:gd name="connsiteX250" fmla="*/ 485477 w 1592669"/>
              <a:gd name="connsiteY250" fmla="*/ 26510 h 80336"/>
              <a:gd name="connsiteX251" fmla="*/ 459774 w 1592669"/>
              <a:gd name="connsiteY251" fmla="*/ 53250 h 80336"/>
              <a:gd name="connsiteX252" fmla="*/ 485477 w 1592669"/>
              <a:gd name="connsiteY252" fmla="*/ 79415 h 80336"/>
              <a:gd name="connsiteX253" fmla="*/ 504150 w 1592669"/>
              <a:gd name="connsiteY253" fmla="*/ 68926 h 80336"/>
              <a:gd name="connsiteX254" fmla="*/ 504150 w 1592669"/>
              <a:gd name="connsiteY254" fmla="*/ 78608 h 80336"/>
              <a:gd name="connsiteX255" fmla="*/ 438105 w 1592669"/>
              <a:gd name="connsiteY255" fmla="*/ 78608 h 80336"/>
              <a:gd name="connsiteX256" fmla="*/ 446519 w 1592669"/>
              <a:gd name="connsiteY256" fmla="*/ 78608 h 80336"/>
              <a:gd name="connsiteX257" fmla="*/ 446519 w 1592669"/>
              <a:gd name="connsiteY257" fmla="*/ 807 h 80336"/>
              <a:gd name="connsiteX258" fmla="*/ 438105 w 1592669"/>
              <a:gd name="connsiteY258" fmla="*/ 807 h 80336"/>
              <a:gd name="connsiteX259" fmla="*/ 438105 w 1592669"/>
              <a:gd name="connsiteY259" fmla="*/ 78608 h 80336"/>
              <a:gd name="connsiteX260" fmla="*/ 413900 w 1592669"/>
              <a:gd name="connsiteY260" fmla="*/ 56939 h 80336"/>
              <a:gd name="connsiteX261" fmla="*/ 399839 w 1592669"/>
              <a:gd name="connsiteY261" fmla="*/ 71577 h 80336"/>
              <a:gd name="connsiteX262" fmla="*/ 385662 w 1592669"/>
              <a:gd name="connsiteY262" fmla="*/ 56939 h 80336"/>
              <a:gd name="connsiteX263" fmla="*/ 385662 w 1592669"/>
              <a:gd name="connsiteY263" fmla="*/ 27432 h 80336"/>
              <a:gd name="connsiteX264" fmla="*/ 377248 w 1592669"/>
              <a:gd name="connsiteY264" fmla="*/ 27432 h 80336"/>
              <a:gd name="connsiteX265" fmla="*/ 377248 w 1592669"/>
              <a:gd name="connsiteY265" fmla="*/ 56017 h 80336"/>
              <a:gd name="connsiteX266" fmla="*/ 399839 w 1592669"/>
              <a:gd name="connsiteY266" fmla="*/ 79415 h 80336"/>
              <a:gd name="connsiteX267" fmla="*/ 422314 w 1592669"/>
              <a:gd name="connsiteY267" fmla="*/ 56017 h 80336"/>
              <a:gd name="connsiteX268" fmla="*/ 422314 w 1592669"/>
              <a:gd name="connsiteY268" fmla="*/ 27432 h 80336"/>
              <a:gd name="connsiteX269" fmla="*/ 413900 w 1592669"/>
              <a:gd name="connsiteY269" fmla="*/ 27432 h 80336"/>
              <a:gd name="connsiteX270" fmla="*/ 413900 w 1592669"/>
              <a:gd name="connsiteY270" fmla="*/ 56939 h 80336"/>
              <a:gd name="connsiteX271" fmla="*/ 357077 w 1592669"/>
              <a:gd name="connsiteY271" fmla="*/ 52905 h 80336"/>
              <a:gd name="connsiteX272" fmla="*/ 339327 w 1592669"/>
              <a:gd name="connsiteY272" fmla="*/ 71462 h 80336"/>
              <a:gd name="connsiteX273" fmla="*/ 321231 w 1592669"/>
              <a:gd name="connsiteY273" fmla="*/ 52905 h 80336"/>
              <a:gd name="connsiteX274" fmla="*/ 339327 w 1592669"/>
              <a:gd name="connsiteY274" fmla="*/ 34463 h 80336"/>
              <a:gd name="connsiteX275" fmla="*/ 357077 w 1592669"/>
              <a:gd name="connsiteY275" fmla="*/ 52905 h 80336"/>
              <a:gd name="connsiteX276" fmla="*/ 339442 w 1592669"/>
              <a:gd name="connsiteY276" fmla="*/ 79415 h 80336"/>
              <a:gd name="connsiteX277" fmla="*/ 365837 w 1592669"/>
              <a:gd name="connsiteY277" fmla="*/ 52905 h 80336"/>
              <a:gd name="connsiteX278" fmla="*/ 339442 w 1592669"/>
              <a:gd name="connsiteY278" fmla="*/ 26510 h 80336"/>
              <a:gd name="connsiteX279" fmla="*/ 312586 w 1592669"/>
              <a:gd name="connsiteY279" fmla="*/ 52905 h 80336"/>
              <a:gd name="connsiteX280" fmla="*/ 339442 w 1592669"/>
              <a:gd name="connsiteY280" fmla="*/ 79415 h 80336"/>
              <a:gd name="connsiteX281" fmla="*/ 268096 w 1592669"/>
              <a:gd name="connsiteY281" fmla="*/ 52905 h 80336"/>
              <a:gd name="connsiteX282" fmla="*/ 286653 w 1592669"/>
              <a:gd name="connsiteY282" fmla="*/ 34463 h 80336"/>
              <a:gd name="connsiteX283" fmla="*/ 302559 w 1592669"/>
              <a:gd name="connsiteY283" fmla="*/ 41033 h 80336"/>
              <a:gd name="connsiteX284" fmla="*/ 302559 w 1592669"/>
              <a:gd name="connsiteY284" fmla="*/ 31697 h 80336"/>
              <a:gd name="connsiteX285" fmla="*/ 286192 w 1592669"/>
              <a:gd name="connsiteY285" fmla="*/ 26510 h 80336"/>
              <a:gd name="connsiteX286" fmla="*/ 259451 w 1592669"/>
              <a:gd name="connsiteY286" fmla="*/ 53020 h 80336"/>
              <a:gd name="connsiteX287" fmla="*/ 286076 w 1592669"/>
              <a:gd name="connsiteY287" fmla="*/ 79415 h 80336"/>
              <a:gd name="connsiteX288" fmla="*/ 303135 w 1592669"/>
              <a:gd name="connsiteY288" fmla="*/ 74689 h 80336"/>
              <a:gd name="connsiteX289" fmla="*/ 303135 w 1592669"/>
              <a:gd name="connsiteY289" fmla="*/ 66044 h 80336"/>
              <a:gd name="connsiteX290" fmla="*/ 286883 w 1592669"/>
              <a:gd name="connsiteY290" fmla="*/ 71577 h 80336"/>
              <a:gd name="connsiteX291" fmla="*/ 268211 w 1592669"/>
              <a:gd name="connsiteY291" fmla="*/ 53020 h 80336"/>
              <a:gd name="connsiteX292" fmla="*/ 228907 w 1592669"/>
              <a:gd name="connsiteY292" fmla="*/ 75842 h 80336"/>
              <a:gd name="connsiteX293" fmla="*/ 228907 w 1592669"/>
              <a:gd name="connsiteY293" fmla="*/ 67658 h 80336"/>
              <a:gd name="connsiteX294" fmla="*/ 216920 w 1592669"/>
              <a:gd name="connsiteY294" fmla="*/ 71346 h 80336"/>
              <a:gd name="connsiteX295" fmla="*/ 207008 w 1592669"/>
              <a:gd name="connsiteY295" fmla="*/ 61434 h 80336"/>
              <a:gd name="connsiteX296" fmla="*/ 207008 w 1592669"/>
              <a:gd name="connsiteY296" fmla="*/ 35155 h 80336"/>
              <a:gd name="connsiteX297" fmla="*/ 228216 w 1592669"/>
              <a:gd name="connsiteY297" fmla="*/ 35155 h 80336"/>
              <a:gd name="connsiteX298" fmla="*/ 228216 w 1592669"/>
              <a:gd name="connsiteY298" fmla="*/ 27432 h 80336"/>
              <a:gd name="connsiteX299" fmla="*/ 207008 w 1592669"/>
              <a:gd name="connsiteY299" fmla="*/ 27432 h 80336"/>
              <a:gd name="connsiteX300" fmla="*/ 207008 w 1592669"/>
              <a:gd name="connsiteY300" fmla="*/ 11180 h 80336"/>
              <a:gd name="connsiteX301" fmla="*/ 198594 w 1592669"/>
              <a:gd name="connsiteY301" fmla="*/ 11180 h 80336"/>
              <a:gd name="connsiteX302" fmla="*/ 198594 w 1592669"/>
              <a:gd name="connsiteY302" fmla="*/ 60858 h 80336"/>
              <a:gd name="connsiteX303" fmla="*/ 216113 w 1592669"/>
              <a:gd name="connsiteY303" fmla="*/ 79415 h 80336"/>
              <a:gd name="connsiteX304" fmla="*/ 228907 w 1592669"/>
              <a:gd name="connsiteY304" fmla="*/ 75842 h 80336"/>
              <a:gd name="connsiteX305" fmla="*/ 155717 w 1592669"/>
              <a:gd name="connsiteY305" fmla="*/ 34463 h 80336"/>
              <a:gd name="connsiteX306" fmla="*/ 173697 w 1592669"/>
              <a:gd name="connsiteY306" fmla="*/ 53135 h 80336"/>
              <a:gd name="connsiteX307" fmla="*/ 155717 w 1592669"/>
              <a:gd name="connsiteY307" fmla="*/ 71462 h 80336"/>
              <a:gd name="connsiteX308" fmla="*/ 137967 w 1592669"/>
              <a:gd name="connsiteY308" fmla="*/ 53135 h 80336"/>
              <a:gd name="connsiteX309" fmla="*/ 155717 w 1592669"/>
              <a:gd name="connsiteY309" fmla="*/ 34463 h 80336"/>
              <a:gd name="connsiteX310" fmla="*/ 173697 w 1592669"/>
              <a:gd name="connsiteY310" fmla="*/ 78608 h 80336"/>
              <a:gd name="connsiteX311" fmla="*/ 182227 w 1592669"/>
              <a:gd name="connsiteY311" fmla="*/ 78608 h 80336"/>
              <a:gd name="connsiteX312" fmla="*/ 182227 w 1592669"/>
              <a:gd name="connsiteY312" fmla="*/ 27432 h 80336"/>
              <a:gd name="connsiteX313" fmla="*/ 173697 w 1592669"/>
              <a:gd name="connsiteY313" fmla="*/ 27432 h 80336"/>
              <a:gd name="connsiteX314" fmla="*/ 173697 w 1592669"/>
              <a:gd name="connsiteY314" fmla="*/ 37114 h 80336"/>
              <a:gd name="connsiteX315" fmla="*/ 155025 w 1592669"/>
              <a:gd name="connsiteY315" fmla="*/ 26510 h 80336"/>
              <a:gd name="connsiteX316" fmla="*/ 129322 w 1592669"/>
              <a:gd name="connsiteY316" fmla="*/ 53250 h 80336"/>
              <a:gd name="connsiteX317" fmla="*/ 155025 w 1592669"/>
              <a:gd name="connsiteY317" fmla="*/ 79415 h 80336"/>
              <a:gd name="connsiteX318" fmla="*/ 173697 w 1592669"/>
              <a:gd name="connsiteY318" fmla="*/ 69041 h 80336"/>
              <a:gd name="connsiteX319" fmla="*/ 173697 w 1592669"/>
              <a:gd name="connsiteY319" fmla="*/ 78608 h 80336"/>
              <a:gd name="connsiteX320" fmla="*/ 79991 w 1592669"/>
              <a:gd name="connsiteY320" fmla="*/ 52905 h 80336"/>
              <a:gd name="connsiteX321" fmla="*/ 95666 w 1592669"/>
              <a:gd name="connsiteY321" fmla="*/ 34694 h 80336"/>
              <a:gd name="connsiteX322" fmla="*/ 108921 w 1592669"/>
              <a:gd name="connsiteY322" fmla="*/ 49908 h 80336"/>
              <a:gd name="connsiteX323" fmla="*/ 108921 w 1592669"/>
              <a:gd name="connsiteY323" fmla="*/ 78492 h 80336"/>
              <a:gd name="connsiteX324" fmla="*/ 117450 w 1592669"/>
              <a:gd name="connsiteY324" fmla="*/ 78492 h 80336"/>
              <a:gd name="connsiteX325" fmla="*/ 117450 w 1592669"/>
              <a:gd name="connsiteY325" fmla="*/ 48410 h 80336"/>
              <a:gd name="connsiteX326" fmla="*/ 97741 w 1592669"/>
              <a:gd name="connsiteY326" fmla="*/ 26395 h 80336"/>
              <a:gd name="connsiteX327" fmla="*/ 79991 w 1592669"/>
              <a:gd name="connsiteY327" fmla="*/ 36884 h 80336"/>
              <a:gd name="connsiteX328" fmla="*/ 79991 w 1592669"/>
              <a:gd name="connsiteY328" fmla="*/ 692 h 80336"/>
              <a:gd name="connsiteX329" fmla="*/ 71577 w 1592669"/>
              <a:gd name="connsiteY329" fmla="*/ 692 h 80336"/>
              <a:gd name="connsiteX330" fmla="*/ 71577 w 1592669"/>
              <a:gd name="connsiteY330" fmla="*/ 78492 h 80336"/>
              <a:gd name="connsiteX331" fmla="*/ 79991 w 1592669"/>
              <a:gd name="connsiteY331" fmla="*/ 78492 h 80336"/>
              <a:gd name="connsiteX332" fmla="*/ 79991 w 1592669"/>
              <a:gd name="connsiteY332" fmla="*/ 52905 h 80336"/>
              <a:gd name="connsiteX333" fmla="*/ 61780 w 1592669"/>
              <a:gd name="connsiteY333" fmla="*/ 8760 h 80336"/>
              <a:gd name="connsiteX334" fmla="*/ 61780 w 1592669"/>
              <a:gd name="connsiteY334" fmla="*/ 807 h 80336"/>
              <a:gd name="connsiteX335" fmla="*/ 0 w 1592669"/>
              <a:gd name="connsiteY335" fmla="*/ 807 h 80336"/>
              <a:gd name="connsiteX336" fmla="*/ 0 w 1592669"/>
              <a:gd name="connsiteY336" fmla="*/ 8760 h 80336"/>
              <a:gd name="connsiteX337" fmla="*/ 26395 w 1592669"/>
              <a:gd name="connsiteY337" fmla="*/ 8760 h 80336"/>
              <a:gd name="connsiteX338" fmla="*/ 26395 w 1592669"/>
              <a:gd name="connsiteY338" fmla="*/ 78608 h 80336"/>
              <a:gd name="connsiteX339" fmla="*/ 35154 w 1592669"/>
              <a:gd name="connsiteY339" fmla="*/ 78608 h 80336"/>
              <a:gd name="connsiteX340" fmla="*/ 35154 w 1592669"/>
              <a:gd name="connsiteY340" fmla="*/ 8760 h 80336"/>
              <a:gd name="connsiteX341" fmla="*/ 61664 w 1592669"/>
              <a:gd name="connsiteY341" fmla="*/ 8760 h 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592669" h="80336">
                <a:moveTo>
                  <a:pt x="1566160" y="34463"/>
                </a:moveTo>
                <a:cubicBezTo>
                  <a:pt x="1576648" y="34463"/>
                  <a:pt x="1584140" y="42301"/>
                  <a:pt x="1584140" y="53135"/>
                </a:cubicBezTo>
                <a:cubicBezTo>
                  <a:pt x="1584140" y="63970"/>
                  <a:pt x="1576648" y="71462"/>
                  <a:pt x="1566160" y="71462"/>
                </a:cubicBezTo>
                <a:cubicBezTo>
                  <a:pt x="1555671" y="71462"/>
                  <a:pt x="1548409" y="63739"/>
                  <a:pt x="1548409" y="53135"/>
                </a:cubicBezTo>
                <a:cubicBezTo>
                  <a:pt x="1548409" y="42531"/>
                  <a:pt x="1555902" y="34463"/>
                  <a:pt x="1566160" y="34463"/>
                </a:cubicBezTo>
                <a:moveTo>
                  <a:pt x="1584140" y="78608"/>
                </a:moveTo>
                <a:lnTo>
                  <a:pt x="1592670" y="78608"/>
                </a:lnTo>
                <a:lnTo>
                  <a:pt x="1592670" y="807"/>
                </a:lnTo>
                <a:lnTo>
                  <a:pt x="1584140" y="807"/>
                </a:lnTo>
                <a:lnTo>
                  <a:pt x="1584140" y="37229"/>
                </a:lnTo>
                <a:cubicBezTo>
                  <a:pt x="1580337" y="30544"/>
                  <a:pt x="1573652" y="26510"/>
                  <a:pt x="1565468" y="26510"/>
                </a:cubicBezTo>
                <a:cubicBezTo>
                  <a:pt x="1550369" y="26510"/>
                  <a:pt x="1539765" y="37805"/>
                  <a:pt x="1539765" y="53250"/>
                </a:cubicBezTo>
                <a:cubicBezTo>
                  <a:pt x="1539765" y="68695"/>
                  <a:pt x="1550484" y="79415"/>
                  <a:pt x="1565468" y="79415"/>
                </a:cubicBezTo>
                <a:cubicBezTo>
                  <a:pt x="1573652" y="79415"/>
                  <a:pt x="1580337" y="75380"/>
                  <a:pt x="1584140" y="68926"/>
                </a:cubicBezTo>
                <a:lnTo>
                  <a:pt x="1584140" y="78608"/>
                </a:lnTo>
                <a:close/>
                <a:moveTo>
                  <a:pt x="1489742" y="49447"/>
                </a:moveTo>
                <a:cubicBezTo>
                  <a:pt x="1491010" y="40687"/>
                  <a:pt x="1496542" y="34232"/>
                  <a:pt x="1505879" y="34232"/>
                </a:cubicBezTo>
                <a:cubicBezTo>
                  <a:pt x="1515215" y="34232"/>
                  <a:pt x="1520517" y="40802"/>
                  <a:pt x="1521208" y="49447"/>
                </a:cubicBezTo>
                <a:lnTo>
                  <a:pt x="1489627" y="49447"/>
                </a:lnTo>
                <a:close/>
                <a:moveTo>
                  <a:pt x="1508184" y="79415"/>
                </a:moveTo>
                <a:cubicBezTo>
                  <a:pt x="1514754" y="79415"/>
                  <a:pt x="1520978" y="77801"/>
                  <a:pt x="1526395" y="73997"/>
                </a:cubicBezTo>
                <a:lnTo>
                  <a:pt x="1526395" y="65929"/>
                </a:lnTo>
                <a:cubicBezTo>
                  <a:pt x="1520978" y="69733"/>
                  <a:pt x="1514638" y="71577"/>
                  <a:pt x="1508184" y="71577"/>
                </a:cubicBezTo>
                <a:cubicBezTo>
                  <a:pt x="1498041" y="71577"/>
                  <a:pt x="1490895" y="65353"/>
                  <a:pt x="1489512" y="56247"/>
                </a:cubicBezTo>
                <a:lnTo>
                  <a:pt x="1529968" y="56247"/>
                </a:lnTo>
                <a:cubicBezTo>
                  <a:pt x="1529968" y="54749"/>
                  <a:pt x="1530198" y="53481"/>
                  <a:pt x="1530198" y="51983"/>
                </a:cubicBezTo>
                <a:cubicBezTo>
                  <a:pt x="1530198" y="37345"/>
                  <a:pt x="1520632" y="26510"/>
                  <a:pt x="1505879" y="26510"/>
                </a:cubicBezTo>
                <a:cubicBezTo>
                  <a:pt x="1490318" y="26510"/>
                  <a:pt x="1480521" y="38151"/>
                  <a:pt x="1480521" y="53481"/>
                </a:cubicBezTo>
                <a:cubicBezTo>
                  <a:pt x="1480521" y="68811"/>
                  <a:pt x="1492163" y="79415"/>
                  <a:pt x="1508068" y="79415"/>
                </a:cubicBezTo>
                <a:moveTo>
                  <a:pt x="1435339" y="65237"/>
                </a:moveTo>
                <a:lnTo>
                  <a:pt x="1435339" y="74343"/>
                </a:lnTo>
                <a:cubicBezTo>
                  <a:pt x="1439834" y="77686"/>
                  <a:pt x="1445943" y="79415"/>
                  <a:pt x="1452628" y="79415"/>
                </a:cubicBezTo>
                <a:cubicBezTo>
                  <a:pt x="1463808" y="79415"/>
                  <a:pt x="1471646" y="73421"/>
                  <a:pt x="1471646" y="63739"/>
                </a:cubicBezTo>
                <a:cubicBezTo>
                  <a:pt x="1471646" y="58207"/>
                  <a:pt x="1468649" y="54288"/>
                  <a:pt x="1462079" y="51521"/>
                </a:cubicBezTo>
                <a:lnTo>
                  <a:pt x="1449977" y="46681"/>
                </a:lnTo>
                <a:cubicBezTo>
                  <a:pt x="1445943" y="45067"/>
                  <a:pt x="1444445" y="43223"/>
                  <a:pt x="1444445" y="40226"/>
                </a:cubicBezTo>
                <a:cubicBezTo>
                  <a:pt x="1444445" y="35961"/>
                  <a:pt x="1448248" y="33425"/>
                  <a:pt x="1453781" y="33425"/>
                </a:cubicBezTo>
                <a:cubicBezTo>
                  <a:pt x="1458852" y="33425"/>
                  <a:pt x="1464500" y="35846"/>
                  <a:pt x="1469111" y="39880"/>
                </a:cubicBezTo>
                <a:lnTo>
                  <a:pt x="1469111" y="31120"/>
                </a:lnTo>
                <a:cubicBezTo>
                  <a:pt x="1465191" y="28124"/>
                  <a:pt x="1459544" y="26395"/>
                  <a:pt x="1453665" y="26395"/>
                </a:cubicBezTo>
                <a:cubicBezTo>
                  <a:pt x="1443177" y="26395"/>
                  <a:pt x="1436030" y="32042"/>
                  <a:pt x="1436030" y="40918"/>
                </a:cubicBezTo>
                <a:cubicBezTo>
                  <a:pt x="1436030" y="47487"/>
                  <a:pt x="1439488" y="51060"/>
                  <a:pt x="1445828" y="53827"/>
                </a:cubicBezTo>
                <a:lnTo>
                  <a:pt x="1457815" y="58668"/>
                </a:lnTo>
                <a:cubicBezTo>
                  <a:pt x="1461618" y="60281"/>
                  <a:pt x="1463117" y="62356"/>
                  <a:pt x="1463117" y="65237"/>
                </a:cubicBezTo>
                <a:cubicBezTo>
                  <a:pt x="1463117" y="69963"/>
                  <a:pt x="1458852" y="72499"/>
                  <a:pt x="1452859" y="72499"/>
                </a:cubicBezTo>
                <a:cubicBezTo>
                  <a:pt x="1446865" y="72499"/>
                  <a:pt x="1440872" y="70194"/>
                  <a:pt x="1435339" y="65122"/>
                </a:cubicBezTo>
                <a:moveTo>
                  <a:pt x="1415053" y="56939"/>
                </a:moveTo>
                <a:cubicBezTo>
                  <a:pt x="1415053" y="66736"/>
                  <a:pt x="1409405" y="71577"/>
                  <a:pt x="1400992" y="71577"/>
                </a:cubicBezTo>
                <a:cubicBezTo>
                  <a:pt x="1392577" y="71577"/>
                  <a:pt x="1386814" y="66736"/>
                  <a:pt x="1386814" y="56939"/>
                </a:cubicBezTo>
                <a:lnTo>
                  <a:pt x="1386814" y="27432"/>
                </a:lnTo>
                <a:lnTo>
                  <a:pt x="1378400" y="27432"/>
                </a:lnTo>
                <a:lnTo>
                  <a:pt x="1378400" y="56017"/>
                </a:lnTo>
                <a:cubicBezTo>
                  <a:pt x="1378400" y="70539"/>
                  <a:pt x="1387160" y="79415"/>
                  <a:pt x="1400992" y="79415"/>
                </a:cubicBezTo>
                <a:cubicBezTo>
                  <a:pt x="1414823" y="79415"/>
                  <a:pt x="1423467" y="70539"/>
                  <a:pt x="1423467" y="56017"/>
                </a:cubicBezTo>
                <a:lnTo>
                  <a:pt x="1423467" y="27432"/>
                </a:lnTo>
                <a:lnTo>
                  <a:pt x="1415053" y="27432"/>
                </a:lnTo>
                <a:lnTo>
                  <a:pt x="1415053" y="56939"/>
                </a:lnTo>
                <a:close/>
                <a:moveTo>
                  <a:pt x="1302098" y="49447"/>
                </a:moveTo>
                <a:cubicBezTo>
                  <a:pt x="1303366" y="40687"/>
                  <a:pt x="1308898" y="34232"/>
                  <a:pt x="1318234" y="34232"/>
                </a:cubicBezTo>
                <a:cubicBezTo>
                  <a:pt x="1327571" y="34232"/>
                  <a:pt x="1332873" y="40802"/>
                  <a:pt x="1333564" y="49447"/>
                </a:cubicBezTo>
                <a:lnTo>
                  <a:pt x="1301983" y="49447"/>
                </a:lnTo>
                <a:close/>
                <a:moveTo>
                  <a:pt x="1320540" y="79415"/>
                </a:moveTo>
                <a:cubicBezTo>
                  <a:pt x="1327110" y="79415"/>
                  <a:pt x="1333334" y="77801"/>
                  <a:pt x="1338751" y="73997"/>
                </a:cubicBezTo>
                <a:lnTo>
                  <a:pt x="1338751" y="65929"/>
                </a:lnTo>
                <a:cubicBezTo>
                  <a:pt x="1333334" y="69733"/>
                  <a:pt x="1326994" y="71577"/>
                  <a:pt x="1320540" y="71577"/>
                </a:cubicBezTo>
                <a:cubicBezTo>
                  <a:pt x="1310397" y="71577"/>
                  <a:pt x="1303250" y="65353"/>
                  <a:pt x="1301867" y="56247"/>
                </a:cubicBezTo>
                <a:lnTo>
                  <a:pt x="1342324" y="56247"/>
                </a:lnTo>
                <a:cubicBezTo>
                  <a:pt x="1342324" y="54749"/>
                  <a:pt x="1342554" y="53481"/>
                  <a:pt x="1342554" y="51983"/>
                </a:cubicBezTo>
                <a:cubicBezTo>
                  <a:pt x="1342554" y="37345"/>
                  <a:pt x="1332988" y="26510"/>
                  <a:pt x="1318234" y="26510"/>
                </a:cubicBezTo>
                <a:cubicBezTo>
                  <a:pt x="1302674" y="26510"/>
                  <a:pt x="1292877" y="38151"/>
                  <a:pt x="1292877" y="53481"/>
                </a:cubicBezTo>
                <a:cubicBezTo>
                  <a:pt x="1292877" y="68811"/>
                  <a:pt x="1304519" y="79415"/>
                  <a:pt x="1320424" y="79415"/>
                </a:cubicBezTo>
                <a:moveTo>
                  <a:pt x="1269479" y="54057"/>
                </a:moveTo>
                <a:cubicBezTo>
                  <a:pt x="1269479" y="41494"/>
                  <a:pt x="1278008" y="34694"/>
                  <a:pt x="1288151" y="35961"/>
                </a:cubicBezTo>
                <a:lnTo>
                  <a:pt x="1288151" y="26395"/>
                </a:lnTo>
                <a:cubicBezTo>
                  <a:pt x="1279968" y="26395"/>
                  <a:pt x="1273283" y="31005"/>
                  <a:pt x="1269479" y="38728"/>
                </a:cubicBezTo>
                <a:lnTo>
                  <a:pt x="1269479" y="27317"/>
                </a:lnTo>
                <a:lnTo>
                  <a:pt x="1261065" y="27317"/>
                </a:lnTo>
                <a:lnTo>
                  <a:pt x="1261065" y="78492"/>
                </a:lnTo>
                <a:lnTo>
                  <a:pt x="1269479" y="78492"/>
                </a:lnTo>
                <a:lnTo>
                  <a:pt x="1269479" y="54057"/>
                </a:lnTo>
                <a:close/>
                <a:moveTo>
                  <a:pt x="1217497" y="34463"/>
                </a:moveTo>
                <a:cubicBezTo>
                  <a:pt x="1227985" y="34463"/>
                  <a:pt x="1235477" y="42301"/>
                  <a:pt x="1235477" y="53135"/>
                </a:cubicBezTo>
                <a:cubicBezTo>
                  <a:pt x="1235477" y="63970"/>
                  <a:pt x="1227985" y="71462"/>
                  <a:pt x="1217497" y="71462"/>
                </a:cubicBezTo>
                <a:cubicBezTo>
                  <a:pt x="1207008" y="71462"/>
                  <a:pt x="1199746" y="63739"/>
                  <a:pt x="1199746" y="53135"/>
                </a:cubicBezTo>
                <a:cubicBezTo>
                  <a:pt x="1199746" y="42531"/>
                  <a:pt x="1207239" y="34463"/>
                  <a:pt x="1217497" y="34463"/>
                </a:cubicBezTo>
                <a:moveTo>
                  <a:pt x="1235362" y="78608"/>
                </a:moveTo>
                <a:lnTo>
                  <a:pt x="1243891" y="78608"/>
                </a:lnTo>
                <a:lnTo>
                  <a:pt x="1243891" y="27432"/>
                </a:lnTo>
                <a:lnTo>
                  <a:pt x="1235362" y="27432"/>
                </a:lnTo>
                <a:lnTo>
                  <a:pt x="1235362" y="37114"/>
                </a:lnTo>
                <a:cubicBezTo>
                  <a:pt x="1231558" y="30544"/>
                  <a:pt x="1224758" y="26510"/>
                  <a:pt x="1216690" y="26510"/>
                </a:cubicBezTo>
                <a:cubicBezTo>
                  <a:pt x="1201706" y="26510"/>
                  <a:pt x="1190987" y="37805"/>
                  <a:pt x="1190987" y="53250"/>
                </a:cubicBezTo>
                <a:cubicBezTo>
                  <a:pt x="1190987" y="68695"/>
                  <a:pt x="1201706" y="79415"/>
                  <a:pt x="1216690" y="79415"/>
                </a:cubicBezTo>
                <a:cubicBezTo>
                  <a:pt x="1224758" y="79415"/>
                  <a:pt x="1231558" y="75496"/>
                  <a:pt x="1235362" y="69041"/>
                </a:cubicBezTo>
                <a:lnTo>
                  <a:pt x="1235362" y="78608"/>
                </a:lnTo>
                <a:close/>
                <a:moveTo>
                  <a:pt x="1187183" y="27432"/>
                </a:moveTo>
                <a:lnTo>
                  <a:pt x="1178308" y="27432"/>
                </a:lnTo>
                <a:lnTo>
                  <a:pt x="1164016" y="61780"/>
                </a:lnTo>
                <a:lnTo>
                  <a:pt x="1146612" y="25703"/>
                </a:lnTo>
                <a:lnTo>
                  <a:pt x="1129092" y="61895"/>
                </a:lnTo>
                <a:lnTo>
                  <a:pt x="1114799" y="27432"/>
                </a:lnTo>
                <a:lnTo>
                  <a:pt x="1105118" y="27432"/>
                </a:lnTo>
                <a:lnTo>
                  <a:pt x="1128170" y="80337"/>
                </a:lnTo>
                <a:lnTo>
                  <a:pt x="1146727" y="42416"/>
                </a:lnTo>
                <a:lnTo>
                  <a:pt x="1164823" y="80337"/>
                </a:lnTo>
                <a:lnTo>
                  <a:pt x="1187183" y="27432"/>
                </a:lnTo>
                <a:close/>
                <a:moveTo>
                  <a:pt x="1102121" y="75842"/>
                </a:moveTo>
                <a:lnTo>
                  <a:pt x="1102121" y="67658"/>
                </a:lnTo>
                <a:cubicBezTo>
                  <a:pt x="1098433" y="70194"/>
                  <a:pt x="1094283" y="71346"/>
                  <a:pt x="1090134" y="71346"/>
                </a:cubicBezTo>
                <a:cubicBezTo>
                  <a:pt x="1084371" y="71346"/>
                  <a:pt x="1080221" y="68580"/>
                  <a:pt x="1080221" y="61434"/>
                </a:cubicBezTo>
                <a:lnTo>
                  <a:pt x="1080221" y="35155"/>
                </a:lnTo>
                <a:lnTo>
                  <a:pt x="1101429" y="35155"/>
                </a:lnTo>
                <a:lnTo>
                  <a:pt x="1101429" y="27432"/>
                </a:lnTo>
                <a:lnTo>
                  <a:pt x="1080221" y="27432"/>
                </a:lnTo>
                <a:lnTo>
                  <a:pt x="1080221" y="11180"/>
                </a:lnTo>
                <a:lnTo>
                  <a:pt x="1071808" y="11180"/>
                </a:lnTo>
                <a:lnTo>
                  <a:pt x="1071808" y="60858"/>
                </a:lnTo>
                <a:cubicBezTo>
                  <a:pt x="1071808" y="74689"/>
                  <a:pt x="1078608" y="79415"/>
                  <a:pt x="1089327" y="79415"/>
                </a:cubicBezTo>
                <a:cubicBezTo>
                  <a:pt x="1093592" y="79415"/>
                  <a:pt x="1098433" y="78377"/>
                  <a:pt x="1102121" y="75842"/>
                </a:cubicBezTo>
                <a:moveTo>
                  <a:pt x="1064085" y="35270"/>
                </a:moveTo>
                <a:lnTo>
                  <a:pt x="1064085" y="27547"/>
                </a:lnTo>
                <a:lnTo>
                  <a:pt x="1043684" y="27547"/>
                </a:lnTo>
                <a:lnTo>
                  <a:pt x="1043684" y="18096"/>
                </a:lnTo>
                <a:cubicBezTo>
                  <a:pt x="1043684" y="12103"/>
                  <a:pt x="1047603" y="8068"/>
                  <a:pt x="1053712" y="8068"/>
                </a:cubicBezTo>
                <a:cubicBezTo>
                  <a:pt x="1057976" y="8068"/>
                  <a:pt x="1062010" y="9221"/>
                  <a:pt x="1065583" y="12103"/>
                </a:cubicBezTo>
                <a:lnTo>
                  <a:pt x="1065583" y="3688"/>
                </a:lnTo>
                <a:cubicBezTo>
                  <a:pt x="1061665" y="1037"/>
                  <a:pt x="1057400" y="0"/>
                  <a:pt x="1053020" y="0"/>
                </a:cubicBezTo>
                <a:cubicBezTo>
                  <a:pt x="1041955" y="0"/>
                  <a:pt x="1035154" y="7723"/>
                  <a:pt x="1035154" y="18442"/>
                </a:cubicBezTo>
                <a:lnTo>
                  <a:pt x="1035154" y="78608"/>
                </a:lnTo>
                <a:lnTo>
                  <a:pt x="1043569" y="78608"/>
                </a:lnTo>
                <a:lnTo>
                  <a:pt x="1043569" y="35270"/>
                </a:lnTo>
                <a:lnTo>
                  <a:pt x="1063970" y="35270"/>
                </a:lnTo>
                <a:close/>
                <a:moveTo>
                  <a:pt x="1014177" y="52905"/>
                </a:moveTo>
                <a:cubicBezTo>
                  <a:pt x="1014177" y="63739"/>
                  <a:pt x="1006800" y="71462"/>
                  <a:pt x="996427" y="71462"/>
                </a:cubicBezTo>
                <a:cubicBezTo>
                  <a:pt x="986054" y="71462"/>
                  <a:pt x="978331" y="63739"/>
                  <a:pt x="978331" y="52905"/>
                </a:cubicBezTo>
                <a:cubicBezTo>
                  <a:pt x="978331" y="42070"/>
                  <a:pt x="985823" y="34463"/>
                  <a:pt x="996427" y="34463"/>
                </a:cubicBezTo>
                <a:cubicBezTo>
                  <a:pt x="1007031" y="34463"/>
                  <a:pt x="1014177" y="42185"/>
                  <a:pt x="1014177" y="52905"/>
                </a:cubicBezTo>
                <a:moveTo>
                  <a:pt x="996542" y="79415"/>
                </a:moveTo>
                <a:cubicBezTo>
                  <a:pt x="1011872" y="79415"/>
                  <a:pt x="1022937" y="68349"/>
                  <a:pt x="1022937" y="52905"/>
                </a:cubicBezTo>
                <a:cubicBezTo>
                  <a:pt x="1022937" y="37460"/>
                  <a:pt x="1011987" y="26510"/>
                  <a:pt x="996542" y="26510"/>
                </a:cubicBezTo>
                <a:cubicBezTo>
                  <a:pt x="981097" y="26510"/>
                  <a:pt x="969687" y="37575"/>
                  <a:pt x="969687" y="52905"/>
                </a:cubicBezTo>
                <a:cubicBezTo>
                  <a:pt x="969687" y="68234"/>
                  <a:pt x="980982" y="79415"/>
                  <a:pt x="996542" y="79415"/>
                </a:cubicBezTo>
                <a:moveTo>
                  <a:pt x="924389" y="65237"/>
                </a:moveTo>
                <a:lnTo>
                  <a:pt x="924389" y="74343"/>
                </a:lnTo>
                <a:cubicBezTo>
                  <a:pt x="928884" y="77686"/>
                  <a:pt x="934993" y="79415"/>
                  <a:pt x="941678" y="79415"/>
                </a:cubicBezTo>
                <a:cubicBezTo>
                  <a:pt x="952859" y="79415"/>
                  <a:pt x="960696" y="73421"/>
                  <a:pt x="960696" y="63739"/>
                </a:cubicBezTo>
                <a:cubicBezTo>
                  <a:pt x="960696" y="58207"/>
                  <a:pt x="957699" y="54288"/>
                  <a:pt x="951130" y="51521"/>
                </a:cubicBezTo>
                <a:lnTo>
                  <a:pt x="939027" y="46681"/>
                </a:lnTo>
                <a:cubicBezTo>
                  <a:pt x="934993" y="45067"/>
                  <a:pt x="933495" y="43223"/>
                  <a:pt x="933495" y="40226"/>
                </a:cubicBezTo>
                <a:cubicBezTo>
                  <a:pt x="933495" y="35961"/>
                  <a:pt x="937298" y="33425"/>
                  <a:pt x="942831" y="33425"/>
                </a:cubicBezTo>
                <a:cubicBezTo>
                  <a:pt x="947902" y="33425"/>
                  <a:pt x="953550" y="35846"/>
                  <a:pt x="958160" y="39880"/>
                </a:cubicBezTo>
                <a:lnTo>
                  <a:pt x="958160" y="31120"/>
                </a:lnTo>
                <a:cubicBezTo>
                  <a:pt x="954242" y="28124"/>
                  <a:pt x="948594" y="26395"/>
                  <a:pt x="942716" y="26395"/>
                </a:cubicBezTo>
                <a:cubicBezTo>
                  <a:pt x="932227" y="26395"/>
                  <a:pt x="925081" y="32042"/>
                  <a:pt x="925081" y="40918"/>
                </a:cubicBezTo>
                <a:cubicBezTo>
                  <a:pt x="925081" y="47487"/>
                  <a:pt x="928538" y="51060"/>
                  <a:pt x="934878" y="53827"/>
                </a:cubicBezTo>
                <a:lnTo>
                  <a:pt x="946865" y="58668"/>
                </a:lnTo>
                <a:cubicBezTo>
                  <a:pt x="950669" y="60281"/>
                  <a:pt x="952167" y="62356"/>
                  <a:pt x="952167" y="65237"/>
                </a:cubicBezTo>
                <a:cubicBezTo>
                  <a:pt x="952167" y="69963"/>
                  <a:pt x="947902" y="72499"/>
                  <a:pt x="941909" y="72499"/>
                </a:cubicBezTo>
                <a:cubicBezTo>
                  <a:pt x="935915" y="72499"/>
                  <a:pt x="929922" y="70194"/>
                  <a:pt x="924389" y="65122"/>
                </a:cubicBezTo>
                <a:moveTo>
                  <a:pt x="850392" y="49447"/>
                </a:moveTo>
                <a:cubicBezTo>
                  <a:pt x="851660" y="40687"/>
                  <a:pt x="857192" y="34232"/>
                  <a:pt x="866529" y="34232"/>
                </a:cubicBezTo>
                <a:cubicBezTo>
                  <a:pt x="875865" y="34232"/>
                  <a:pt x="881167" y="40802"/>
                  <a:pt x="881858" y="49447"/>
                </a:cubicBezTo>
                <a:lnTo>
                  <a:pt x="850277" y="49447"/>
                </a:lnTo>
                <a:close/>
                <a:moveTo>
                  <a:pt x="868949" y="79415"/>
                </a:moveTo>
                <a:cubicBezTo>
                  <a:pt x="875519" y="79415"/>
                  <a:pt x="881743" y="77801"/>
                  <a:pt x="887160" y="73997"/>
                </a:cubicBezTo>
                <a:lnTo>
                  <a:pt x="887160" y="65929"/>
                </a:lnTo>
                <a:cubicBezTo>
                  <a:pt x="881743" y="69733"/>
                  <a:pt x="875404" y="71577"/>
                  <a:pt x="868949" y="71577"/>
                </a:cubicBezTo>
                <a:cubicBezTo>
                  <a:pt x="858806" y="71577"/>
                  <a:pt x="851660" y="65353"/>
                  <a:pt x="850277" y="56247"/>
                </a:cubicBezTo>
                <a:lnTo>
                  <a:pt x="890733" y="56247"/>
                </a:lnTo>
                <a:cubicBezTo>
                  <a:pt x="890733" y="54749"/>
                  <a:pt x="890964" y="53481"/>
                  <a:pt x="890964" y="51983"/>
                </a:cubicBezTo>
                <a:cubicBezTo>
                  <a:pt x="890964" y="37345"/>
                  <a:pt x="881397" y="26510"/>
                  <a:pt x="866644" y="26510"/>
                </a:cubicBezTo>
                <a:cubicBezTo>
                  <a:pt x="851083" y="26510"/>
                  <a:pt x="841287" y="38151"/>
                  <a:pt x="841287" y="53481"/>
                </a:cubicBezTo>
                <a:cubicBezTo>
                  <a:pt x="841287" y="68811"/>
                  <a:pt x="852928" y="79415"/>
                  <a:pt x="868834" y="79415"/>
                </a:cubicBezTo>
                <a:moveTo>
                  <a:pt x="801637" y="34463"/>
                </a:moveTo>
                <a:cubicBezTo>
                  <a:pt x="812126" y="34463"/>
                  <a:pt x="819617" y="42301"/>
                  <a:pt x="819617" y="53135"/>
                </a:cubicBezTo>
                <a:cubicBezTo>
                  <a:pt x="819617" y="63970"/>
                  <a:pt x="812126" y="71462"/>
                  <a:pt x="801637" y="71462"/>
                </a:cubicBezTo>
                <a:cubicBezTo>
                  <a:pt x="791148" y="71462"/>
                  <a:pt x="783887" y="63739"/>
                  <a:pt x="783887" y="53135"/>
                </a:cubicBezTo>
                <a:cubicBezTo>
                  <a:pt x="783887" y="42531"/>
                  <a:pt x="791379" y="34463"/>
                  <a:pt x="801637" y="34463"/>
                </a:cubicBezTo>
                <a:moveTo>
                  <a:pt x="819502" y="78608"/>
                </a:moveTo>
                <a:lnTo>
                  <a:pt x="828031" y="78608"/>
                </a:lnTo>
                <a:lnTo>
                  <a:pt x="828031" y="807"/>
                </a:lnTo>
                <a:lnTo>
                  <a:pt x="819502" y="807"/>
                </a:lnTo>
                <a:lnTo>
                  <a:pt x="819502" y="37229"/>
                </a:lnTo>
                <a:cubicBezTo>
                  <a:pt x="815699" y="30544"/>
                  <a:pt x="809013" y="26510"/>
                  <a:pt x="800830" y="26510"/>
                </a:cubicBezTo>
                <a:cubicBezTo>
                  <a:pt x="785846" y="26510"/>
                  <a:pt x="775127" y="37805"/>
                  <a:pt x="775127" y="53250"/>
                </a:cubicBezTo>
                <a:cubicBezTo>
                  <a:pt x="775127" y="68695"/>
                  <a:pt x="785846" y="79415"/>
                  <a:pt x="800830" y="79415"/>
                </a:cubicBezTo>
                <a:cubicBezTo>
                  <a:pt x="809013" y="79415"/>
                  <a:pt x="815699" y="75380"/>
                  <a:pt x="819502" y="68926"/>
                </a:cubicBezTo>
                <a:lnTo>
                  <a:pt x="819502" y="78608"/>
                </a:lnTo>
                <a:close/>
                <a:moveTo>
                  <a:pt x="754956" y="56939"/>
                </a:moveTo>
                <a:cubicBezTo>
                  <a:pt x="754956" y="66736"/>
                  <a:pt x="749309" y="71577"/>
                  <a:pt x="740894" y="71577"/>
                </a:cubicBezTo>
                <a:cubicBezTo>
                  <a:pt x="732481" y="71577"/>
                  <a:pt x="726718" y="66736"/>
                  <a:pt x="726718" y="56939"/>
                </a:cubicBezTo>
                <a:lnTo>
                  <a:pt x="726718" y="27432"/>
                </a:lnTo>
                <a:lnTo>
                  <a:pt x="718303" y="27432"/>
                </a:lnTo>
                <a:lnTo>
                  <a:pt x="718303" y="56017"/>
                </a:lnTo>
                <a:cubicBezTo>
                  <a:pt x="718303" y="70539"/>
                  <a:pt x="727063" y="79415"/>
                  <a:pt x="740894" y="79415"/>
                </a:cubicBezTo>
                <a:cubicBezTo>
                  <a:pt x="754726" y="79415"/>
                  <a:pt x="763370" y="70539"/>
                  <a:pt x="763370" y="56017"/>
                </a:cubicBezTo>
                <a:lnTo>
                  <a:pt x="763370" y="27432"/>
                </a:lnTo>
                <a:lnTo>
                  <a:pt x="754956" y="27432"/>
                </a:lnTo>
                <a:lnTo>
                  <a:pt x="754956" y="56939"/>
                </a:lnTo>
                <a:close/>
                <a:moveTo>
                  <a:pt x="694099" y="78608"/>
                </a:moveTo>
                <a:lnTo>
                  <a:pt x="702513" y="78608"/>
                </a:lnTo>
                <a:lnTo>
                  <a:pt x="702513" y="807"/>
                </a:lnTo>
                <a:lnTo>
                  <a:pt x="694099" y="807"/>
                </a:lnTo>
                <a:lnTo>
                  <a:pt x="694099" y="78608"/>
                </a:lnTo>
                <a:close/>
                <a:moveTo>
                  <a:pt x="645689" y="52905"/>
                </a:moveTo>
                <a:cubicBezTo>
                  <a:pt x="645689" y="41955"/>
                  <a:pt x="653412" y="34463"/>
                  <a:pt x="664246" y="34463"/>
                </a:cubicBezTo>
                <a:cubicBezTo>
                  <a:pt x="670586" y="34463"/>
                  <a:pt x="676118" y="36768"/>
                  <a:pt x="680152" y="41033"/>
                </a:cubicBezTo>
                <a:lnTo>
                  <a:pt x="680152" y="31697"/>
                </a:lnTo>
                <a:cubicBezTo>
                  <a:pt x="675657" y="28239"/>
                  <a:pt x="670009" y="26510"/>
                  <a:pt x="663785" y="26510"/>
                </a:cubicBezTo>
                <a:cubicBezTo>
                  <a:pt x="648225" y="26510"/>
                  <a:pt x="637045" y="37460"/>
                  <a:pt x="637045" y="53020"/>
                </a:cubicBezTo>
                <a:cubicBezTo>
                  <a:pt x="637045" y="68580"/>
                  <a:pt x="647994" y="79415"/>
                  <a:pt x="663670" y="79415"/>
                </a:cubicBezTo>
                <a:cubicBezTo>
                  <a:pt x="669779" y="79415"/>
                  <a:pt x="675657" y="77916"/>
                  <a:pt x="680728" y="74689"/>
                </a:cubicBezTo>
                <a:lnTo>
                  <a:pt x="680728" y="66044"/>
                </a:lnTo>
                <a:cubicBezTo>
                  <a:pt x="676233" y="69848"/>
                  <a:pt x="670701" y="71577"/>
                  <a:pt x="664477" y="71577"/>
                </a:cubicBezTo>
                <a:cubicBezTo>
                  <a:pt x="653527" y="71577"/>
                  <a:pt x="645804" y="63854"/>
                  <a:pt x="645804" y="53020"/>
                </a:cubicBezTo>
                <a:moveTo>
                  <a:pt x="587713" y="52905"/>
                </a:moveTo>
                <a:cubicBezTo>
                  <a:pt x="587713" y="42762"/>
                  <a:pt x="593937" y="34694"/>
                  <a:pt x="603389" y="34694"/>
                </a:cubicBezTo>
                <a:cubicBezTo>
                  <a:pt x="612264" y="34694"/>
                  <a:pt x="616644" y="39995"/>
                  <a:pt x="616644" y="49908"/>
                </a:cubicBezTo>
                <a:lnTo>
                  <a:pt x="616644" y="78492"/>
                </a:lnTo>
                <a:lnTo>
                  <a:pt x="625173" y="78492"/>
                </a:lnTo>
                <a:lnTo>
                  <a:pt x="625173" y="48410"/>
                </a:lnTo>
                <a:cubicBezTo>
                  <a:pt x="625173" y="35731"/>
                  <a:pt x="618488" y="26395"/>
                  <a:pt x="605463" y="26395"/>
                </a:cubicBezTo>
                <a:cubicBezTo>
                  <a:pt x="597626" y="26395"/>
                  <a:pt x="591401" y="30544"/>
                  <a:pt x="587713" y="36884"/>
                </a:cubicBezTo>
                <a:lnTo>
                  <a:pt x="587713" y="27317"/>
                </a:lnTo>
                <a:lnTo>
                  <a:pt x="579299" y="27317"/>
                </a:lnTo>
                <a:lnTo>
                  <a:pt x="579299" y="78492"/>
                </a:lnTo>
                <a:lnTo>
                  <a:pt x="587713" y="78492"/>
                </a:lnTo>
                <a:lnTo>
                  <a:pt x="587713" y="52905"/>
                </a:lnTo>
                <a:close/>
                <a:moveTo>
                  <a:pt x="553711" y="78608"/>
                </a:moveTo>
                <a:lnTo>
                  <a:pt x="562241" y="78608"/>
                </a:lnTo>
                <a:lnTo>
                  <a:pt x="562241" y="27432"/>
                </a:lnTo>
                <a:lnTo>
                  <a:pt x="553711" y="27432"/>
                </a:lnTo>
                <a:lnTo>
                  <a:pt x="553711" y="78608"/>
                </a:lnTo>
                <a:close/>
                <a:moveTo>
                  <a:pt x="557284" y="17635"/>
                </a:moveTo>
                <a:cubicBezTo>
                  <a:pt x="558668" y="17635"/>
                  <a:pt x="559820" y="17174"/>
                  <a:pt x="560973" y="16367"/>
                </a:cubicBezTo>
                <a:lnTo>
                  <a:pt x="567082" y="12103"/>
                </a:lnTo>
                <a:lnTo>
                  <a:pt x="560973" y="7723"/>
                </a:lnTo>
                <a:cubicBezTo>
                  <a:pt x="559820" y="6916"/>
                  <a:pt x="558668" y="6570"/>
                  <a:pt x="557284" y="6570"/>
                </a:cubicBezTo>
                <a:cubicBezTo>
                  <a:pt x="554288" y="6570"/>
                  <a:pt x="551867" y="9106"/>
                  <a:pt x="551867" y="12218"/>
                </a:cubicBezTo>
                <a:cubicBezTo>
                  <a:pt x="551867" y="15330"/>
                  <a:pt x="554288" y="17635"/>
                  <a:pt x="557284" y="17635"/>
                </a:cubicBezTo>
                <a:moveTo>
                  <a:pt x="486284" y="34463"/>
                </a:moveTo>
                <a:cubicBezTo>
                  <a:pt x="496773" y="34463"/>
                  <a:pt x="504265" y="42301"/>
                  <a:pt x="504265" y="53135"/>
                </a:cubicBezTo>
                <a:cubicBezTo>
                  <a:pt x="504265" y="63970"/>
                  <a:pt x="496773" y="71462"/>
                  <a:pt x="486284" y="71462"/>
                </a:cubicBezTo>
                <a:cubicBezTo>
                  <a:pt x="475795" y="71462"/>
                  <a:pt x="468534" y="63739"/>
                  <a:pt x="468534" y="53135"/>
                </a:cubicBezTo>
                <a:cubicBezTo>
                  <a:pt x="468534" y="42531"/>
                  <a:pt x="476026" y="34463"/>
                  <a:pt x="486284" y="34463"/>
                </a:cubicBezTo>
                <a:moveTo>
                  <a:pt x="504150" y="78608"/>
                </a:moveTo>
                <a:lnTo>
                  <a:pt x="512679" y="78608"/>
                </a:lnTo>
                <a:lnTo>
                  <a:pt x="512679" y="807"/>
                </a:lnTo>
                <a:lnTo>
                  <a:pt x="504150" y="807"/>
                </a:lnTo>
                <a:lnTo>
                  <a:pt x="504150" y="37229"/>
                </a:lnTo>
                <a:cubicBezTo>
                  <a:pt x="500346" y="30544"/>
                  <a:pt x="493661" y="26510"/>
                  <a:pt x="485477" y="26510"/>
                </a:cubicBezTo>
                <a:cubicBezTo>
                  <a:pt x="470493" y="26510"/>
                  <a:pt x="459774" y="37805"/>
                  <a:pt x="459774" y="53250"/>
                </a:cubicBezTo>
                <a:cubicBezTo>
                  <a:pt x="459774" y="68695"/>
                  <a:pt x="470493" y="79415"/>
                  <a:pt x="485477" y="79415"/>
                </a:cubicBezTo>
                <a:cubicBezTo>
                  <a:pt x="493661" y="79415"/>
                  <a:pt x="500346" y="75380"/>
                  <a:pt x="504150" y="68926"/>
                </a:cubicBezTo>
                <a:lnTo>
                  <a:pt x="504150" y="78608"/>
                </a:lnTo>
                <a:close/>
                <a:moveTo>
                  <a:pt x="438105" y="78608"/>
                </a:moveTo>
                <a:lnTo>
                  <a:pt x="446519" y="78608"/>
                </a:lnTo>
                <a:lnTo>
                  <a:pt x="446519" y="807"/>
                </a:lnTo>
                <a:lnTo>
                  <a:pt x="438105" y="807"/>
                </a:lnTo>
                <a:lnTo>
                  <a:pt x="438105" y="78608"/>
                </a:lnTo>
                <a:close/>
                <a:moveTo>
                  <a:pt x="413900" y="56939"/>
                </a:moveTo>
                <a:cubicBezTo>
                  <a:pt x="413900" y="66736"/>
                  <a:pt x="408253" y="71577"/>
                  <a:pt x="399839" y="71577"/>
                </a:cubicBezTo>
                <a:cubicBezTo>
                  <a:pt x="391425" y="71577"/>
                  <a:pt x="385662" y="66736"/>
                  <a:pt x="385662" y="56939"/>
                </a:cubicBezTo>
                <a:lnTo>
                  <a:pt x="385662" y="27432"/>
                </a:lnTo>
                <a:lnTo>
                  <a:pt x="377248" y="27432"/>
                </a:lnTo>
                <a:lnTo>
                  <a:pt x="377248" y="56017"/>
                </a:lnTo>
                <a:cubicBezTo>
                  <a:pt x="377248" y="70539"/>
                  <a:pt x="386007" y="79415"/>
                  <a:pt x="399839" y="79415"/>
                </a:cubicBezTo>
                <a:cubicBezTo>
                  <a:pt x="413670" y="79415"/>
                  <a:pt x="422314" y="70539"/>
                  <a:pt x="422314" y="56017"/>
                </a:cubicBezTo>
                <a:lnTo>
                  <a:pt x="422314" y="27432"/>
                </a:lnTo>
                <a:lnTo>
                  <a:pt x="413900" y="27432"/>
                </a:lnTo>
                <a:lnTo>
                  <a:pt x="413900" y="56939"/>
                </a:lnTo>
                <a:close/>
                <a:moveTo>
                  <a:pt x="357077" y="52905"/>
                </a:moveTo>
                <a:cubicBezTo>
                  <a:pt x="357077" y="63739"/>
                  <a:pt x="349700" y="71462"/>
                  <a:pt x="339327" y="71462"/>
                </a:cubicBezTo>
                <a:cubicBezTo>
                  <a:pt x="328953" y="71462"/>
                  <a:pt x="321231" y="63739"/>
                  <a:pt x="321231" y="52905"/>
                </a:cubicBezTo>
                <a:cubicBezTo>
                  <a:pt x="321231" y="42070"/>
                  <a:pt x="328723" y="34463"/>
                  <a:pt x="339327" y="34463"/>
                </a:cubicBezTo>
                <a:cubicBezTo>
                  <a:pt x="349931" y="34463"/>
                  <a:pt x="357077" y="42185"/>
                  <a:pt x="357077" y="52905"/>
                </a:cubicBezTo>
                <a:moveTo>
                  <a:pt x="339442" y="79415"/>
                </a:moveTo>
                <a:cubicBezTo>
                  <a:pt x="354772" y="79415"/>
                  <a:pt x="365837" y="68349"/>
                  <a:pt x="365837" y="52905"/>
                </a:cubicBezTo>
                <a:cubicBezTo>
                  <a:pt x="365837" y="37460"/>
                  <a:pt x="354887" y="26510"/>
                  <a:pt x="339442" y="26510"/>
                </a:cubicBezTo>
                <a:cubicBezTo>
                  <a:pt x="323997" y="26510"/>
                  <a:pt x="312586" y="37575"/>
                  <a:pt x="312586" y="52905"/>
                </a:cubicBezTo>
                <a:cubicBezTo>
                  <a:pt x="312586" y="68234"/>
                  <a:pt x="323882" y="79415"/>
                  <a:pt x="339442" y="79415"/>
                </a:cubicBezTo>
                <a:moveTo>
                  <a:pt x="268096" y="52905"/>
                </a:moveTo>
                <a:cubicBezTo>
                  <a:pt x="268096" y="41955"/>
                  <a:pt x="275818" y="34463"/>
                  <a:pt x="286653" y="34463"/>
                </a:cubicBezTo>
                <a:cubicBezTo>
                  <a:pt x="292992" y="34463"/>
                  <a:pt x="298525" y="36768"/>
                  <a:pt x="302559" y="41033"/>
                </a:cubicBezTo>
                <a:lnTo>
                  <a:pt x="302559" y="31697"/>
                </a:lnTo>
                <a:cubicBezTo>
                  <a:pt x="298064" y="28239"/>
                  <a:pt x="292416" y="26510"/>
                  <a:pt x="286192" y="26510"/>
                </a:cubicBezTo>
                <a:cubicBezTo>
                  <a:pt x="270632" y="26510"/>
                  <a:pt x="259451" y="37460"/>
                  <a:pt x="259451" y="53020"/>
                </a:cubicBezTo>
                <a:cubicBezTo>
                  <a:pt x="259451" y="68580"/>
                  <a:pt x="270401" y="79415"/>
                  <a:pt x="286076" y="79415"/>
                </a:cubicBezTo>
                <a:cubicBezTo>
                  <a:pt x="292185" y="79415"/>
                  <a:pt x="298064" y="77916"/>
                  <a:pt x="303135" y="74689"/>
                </a:cubicBezTo>
                <a:lnTo>
                  <a:pt x="303135" y="66044"/>
                </a:lnTo>
                <a:cubicBezTo>
                  <a:pt x="298640" y="69848"/>
                  <a:pt x="293107" y="71577"/>
                  <a:pt x="286883" y="71577"/>
                </a:cubicBezTo>
                <a:cubicBezTo>
                  <a:pt x="275934" y="71577"/>
                  <a:pt x="268211" y="63854"/>
                  <a:pt x="268211" y="53020"/>
                </a:cubicBezTo>
                <a:moveTo>
                  <a:pt x="228907" y="75842"/>
                </a:moveTo>
                <a:lnTo>
                  <a:pt x="228907" y="67658"/>
                </a:lnTo>
                <a:cubicBezTo>
                  <a:pt x="225219" y="70194"/>
                  <a:pt x="221070" y="71346"/>
                  <a:pt x="216920" y="71346"/>
                </a:cubicBezTo>
                <a:cubicBezTo>
                  <a:pt x="211273" y="71346"/>
                  <a:pt x="207008" y="68580"/>
                  <a:pt x="207008" y="61434"/>
                </a:cubicBezTo>
                <a:lnTo>
                  <a:pt x="207008" y="35155"/>
                </a:lnTo>
                <a:lnTo>
                  <a:pt x="228216" y="35155"/>
                </a:lnTo>
                <a:lnTo>
                  <a:pt x="228216" y="27432"/>
                </a:lnTo>
                <a:lnTo>
                  <a:pt x="207008" y="27432"/>
                </a:lnTo>
                <a:lnTo>
                  <a:pt x="207008" y="11180"/>
                </a:lnTo>
                <a:lnTo>
                  <a:pt x="198594" y="11180"/>
                </a:lnTo>
                <a:lnTo>
                  <a:pt x="198594" y="60858"/>
                </a:lnTo>
                <a:cubicBezTo>
                  <a:pt x="198594" y="74689"/>
                  <a:pt x="205394" y="79415"/>
                  <a:pt x="216113" y="79415"/>
                </a:cubicBezTo>
                <a:cubicBezTo>
                  <a:pt x="220378" y="79415"/>
                  <a:pt x="225219" y="78377"/>
                  <a:pt x="228907" y="75842"/>
                </a:cubicBezTo>
                <a:moveTo>
                  <a:pt x="155717" y="34463"/>
                </a:moveTo>
                <a:cubicBezTo>
                  <a:pt x="166206" y="34463"/>
                  <a:pt x="173697" y="42301"/>
                  <a:pt x="173697" y="53135"/>
                </a:cubicBezTo>
                <a:cubicBezTo>
                  <a:pt x="173697" y="63970"/>
                  <a:pt x="166206" y="71462"/>
                  <a:pt x="155717" y="71462"/>
                </a:cubicBezTo>
                <a:cubicBezTo>
                  <a:pt x="145228" y="71462"/>
                  <a:pt x="137967" y="63739"/>
                  <a:pt x="137967" y="53135"/>
                </a:cubicBezTo>
                <a:cubicBezTo>
                  <a:pt x="137967" y="42531"/>
                  <a:pt x="145459" y="34463"/>
                  <a:pt x="155717" y="34463"/>
                </a:cubicBezTo>
                <a:moveTo>
                  <a:pt x="173697" y="78608"/>
                </a:moveTo>
                <a:lnTo>
                  <a:pt x="182227" y="78608"/>
                </a:lnTo>
                <a:lnTo>
                  <a:pt x="182227" y="27432"/>
                </a:lnTo>
                <a:lnTo>
                  <a:pt x="173697" y="27432"/>
                </a:lnTo>
                <a:lnTo>
                  <a:pt x="173697" y="37114"/>
                </a:lnTo>
                <a:cubicBezTo>
                  <a:pt x="169894" y="30544"/>
                  <a:pt x="163094" y="26510"/>
                  <a:pt x="155025" y="26510"/>
                </a:cubicBezTo>
                <a:cubicBezTo>
                  <a:pt x="140041" y="26510"/>
                  <a:pt x="129322" y="37805"/>
                  <a:pt x="129322" y="53250"/>
                </a:cubicBezTo>
                <a:cubicBezTo>
                  <a:pt x="129322" y="68695"/>
                  <a:pt x="140041" y="79415"/>
                  <a:pt x="155025" y="79415"/>
                </a:cubicBezTo>
                <a:cubicBezTo>
                  <a:pt x="163094" y="79415"/>
                  <a:pt x="169894" y="75496"/>
                  <a:pt x="173697" y="69041"/>
                </a:cubicBezTo>
                <a:lnTo>
                  <a:pt x="173697" y="78608"/>
                </a:lnTo>
                <a:close/>
                <a:moveTo>
                  <a:pt x="79991" y="52905"/>
                </a:moveTo>
                <a:cubicBezTo>
                  <a:pt x="79991" y="42762"/>
                  <a:pt x="86215" y="34694"/>
                  <a:pt x="95666" y="34694"/>
                </a:cubicBezTo>
                <a:cubicBezTo>
                  <a:pt x="104541" y="34694"/>
                  <a:pt x="108921" y="39995"/>
                  <a:pt x="108921" y="49908"/>
                </a:cubicBezTo>
                <a:lnTo>
                  <a:pt x="108921" y="78492"/>
                </a:lnTo>
                <a:lnTo>
                  <a:pt x="117450" y="78492"/>
                </a:lnTo>
                <a:lnTo>
                  <a:pt x="117450" y="48410"/>
                </a:lnTo>
                <a:cubicBezTo>
                  <a:pt x="117450" y="35731"/>
                  <a:pt x="110650" y="26395"/>
                  <a:pt x="97741" y="26395"/>
                </a:cubicBezTo>
                <a:cubicBezTo>
                  <a:pt x="89903" y="26395"/>
                  <a:pt x="83679" y="30544"/>
                  <a:pt x="79991" y="36884"/>
                </a:cubicBezTo>
                <a:lnTo>
                  <a:pt x="79991" y="692"/>
                </a:lnTo>
                <a:lnTo>
                  <a:pt x="71577" y="692"/>
                </a:lnTo>
                <a:lnTo>
                  <a:pt x="71577" y="78492"/>
                </a:lnTo>
                <a:lnTo>
                  <a:pt x="79991" y="78492"/>
                </a:lnTo>
                <a:lnTo>
                  <a:pt x="79991" y="52905"/>
                </a:lnTo>
                <a:close/>
                <a:moveTo>
                  <a:pt x="61780" y="8760"/>
                </a:moveTo>
                <a:lnTo>
                  <a:pt x="61780" y="807"/>
                </a:lnTo>
                <a:lnTo>
                  <a:pt x="0" y="807"/>
                </a:lnTo>
                <a:lnTo>
                  <a:pt x="0" y="8760"/>
                </a:lnTo>
                <a:lnTo>
                  <a:pt x="26395" y="8760"/>
                </a:lnTo>
                <a:lnTo>
                  <a:pt x="26395" y="78608"/>
                </a:lnTo>
                <a:lnTo>
                  <a:pt x="35154" y="78608"/>
                </a:lnTo>
                <a:lnTo>
                  <a:pt x="35154" y="8760"/>
                </a:lnTo>
                <a:lnTo>
                  <a:pt x="61664" y="8760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2" name="Freeform: Shape 2051">
            <a:extLst>
              <a:ext uri="{FF2B5EF4-FFF2-40B4-BE49-F238E27FC236}">
                <a16:creationId xmlns:a16="http://schemas.microsoft.com/office/drawing/2014/main" id="{F1585357-69B8-290F-B5D6-D09A6D5C4969}"/>
              </a:ext>
            </a:extLst>
          </p:cNvPr>
          <p:cNvSpPr/>
          <p:nvPr/>
        </p:nvSpPr>
        <p:spPr>
          <a:xfrm>
            <a:off x="390502" y="9928279"/>
            <a:ext cx="2157446" cy="81950"/>
          </a:xfrm>
          <a:custGeom>
            <a:avLst/>
            <a:gdLst>
              <a:gd name="connsiteX0" fmla="*/ 2157446 w 2157446"/>
              <a:gd name="connsiteY0" fmla="*/ 55210 h 81950"/>
              <a:gd name="connsiteX1" fmla="*/ 2129784 w 2157446"/>
              <a:gd name="connsiteY1" fmla="*/ 55210 h 81950"/>
              <a:gd name="connsiteX2" fmla="*/ 2144883 w 2157446"/>
              <a:gd name="connsiteY2" fmla="*/ 36884 h 81950"/>
              <a:gd name="connsiteX3" fmla="*/ 2154334 w 2157446"/>
              <a:gd name="connsiteY3" fmla="*/ 17059 h 81950"/>
              <a:gd name="connsiteX4" fmla="*/ 2135662 w 2157446"/>
              <a:gd name="connsiteY4" fmla="*/ 0 h 81950"/>
              <a:gd name="connsiteX5" fmla="*/ 2119526 w 2157446"/>
              <a:gd name="connsiteY5" fmla="*/ 5763 h 81950"/>
              <a:gd name="connsiteX6" fmla="*/ 2119526 w 2157446"/>
              <a:gd name="connsiteY6" fmla="*/ 13486 h 81950"/>
              <a:gd name="connsiteX7" fmla="*/ 2135201 w 2157446"/>
              <a:gd name="connsiteY7" fmla="*/ 6340 h 81950"/>
              <a:gd name="connsiteX8" fmla="*/ 2147188 w 2157446"/>
              <a:gd name="connsiteY8" fmla="*/ 17635 h 81950"/>
              <a:gd name="connsiteX9" fmla="*/ 2138659 w 2157446"/>
              <a:gd name="connsiteY9" fmla="*/ 33772 h 81950"/>
              <a:gd name="connsiteX10" fmla="*/ 2116529 w 2157446"/>
              <a:gd name="connsiteY10" fmla="*/ 61204 h 81950"/>
              <a:gd name="connsiteX11" fmla="*/ 2157331 w 2157446"/>
              <a:gd name="connsiteY11" fmla="*/ 61204 h 81950"/>
              <a:gd name="connsiteX12" fmla="*/ 2157331 w 2157446"/>
              <a:gd name="connsiteY12" fmla="*/ 55210 h 81950"/>
              <a:gd name="connsiteX13" fmla="*/ 2113647 w 2157446"/>
              <a:gd name="connsiteY13" fmla="*/ 55210 h 81950"/>
              <a:gd name="connsiteX14" fmla="*/ 2085985 w 2157446"/>
              <a:gd name="connsiteY14" fmla="*/ 55210 h 81950"/>
              <a:gd name="connsiteX15" fmla="*/ 2101084 w 2157446"/>
              <a:gd name="connsiteY15" fmla="*/ 36884 h 81950"/>
              <a:gd name="connsiteX16" fmla="*/ 2110535 w 2157446"/>
              <a:gd name="connsiteY16" fmla="*/ 17059 h 81950"/>
              <a:gd name="connsiteX17" fmla="*/ 2091863 w 2157446"/>
              <a:gd name="connsiteY17" fmla="*/ 0 h 81950"/>
              <a:gd name="connsiteX18" fmla="*/ 2075726 w 2157446"/>
              <a:gd name="connsiteY18" fmla="*/ 5763 h 81950"/>
              <a:gd name="connsiteX19" fmla="*/ 2075726 w 2157446"/>
              <a:gd name="connsiteY19" fmla="*/ 13486 h 81950"/>
              <a:gd name="connsiteX20" fmla="*/ 2091402 w 2157446"/>
              <a:gd name="connsiteY20" fmla="*/ 6340 h 81950"/>
              <a:gd name="connsiteX21" fmla="*/ 2103389 w 2157446"/>
              <a:gd name="connsiteY21" fmla="*/ 17635 h 81950"/>
              <a:gd name="connsiteX22" fmla="*/ 2094860 w 2157446"/>
              <a:gd name="connsiteY22" fmla="*/ 33772 h 81950"/>
              <a:gd name="connsiteX23" fmla="*/ 2072730 w 2157446"/>
              <a:gd name="connsiteY23" fmla="*/ 61204 h 81950"/>
              <a:gd name="connsiteX24" fmla="*/ 2113532 w 2157446"/>
              <a:gd name="connsiteY24" fmla="*/ 61204 h 81950"/>
              <a:gd name="connsiteX25" fmla="*/ 2113532 w 2157446"/>
              <a:gd name="connsiteY25" fmla="*/ 55210 h 81950"/>
              <a:gd name="connsiteX26" fmla="*/ 2045528 w 2157446"/>
              <a:gd name="connsiteY26" fmla="*/ 55441 h 81950"/>
              <a:gd name="connsiteX27" fmla="*/ 2030083 w 2157446"/>
              <a:gd name="connsiteY27" fmla="*/ 30660 h 81950"/>
              <a:gd name="connsiteX28" fmla="*/ 2045528 w 2157446"/>
              <a:gd name="connsiteY28" fmla="*/ 6225 h 81950"/>
              <a:gd name="connsiteX29" fmla="*/ 2060858 w 2157446"/>
              <a:gd name="connsiteY29" fmla="*/ 30660 h 81950"/>
              <a:gd name="connsiteX30" fmla="*/ 2045528 w 2157446"/>
              <a:gd name="connsiteY30" fmla="*/ 55441 h 81950"/>
              <a:gd name="connsiteX31" fmla="*/ 2067889 w 2157446"/>
              <a:gd name="connsiteY31" fmla="*/ 30775 h 81950"/>
              <a:gd name="connsiteX32" fmla="*/ 2045528 w 2157446"/>
              <a:gd name="connsiteY32" fmla="*/ 0 h 81950"/>
              <a:gd name="connsiteX33" fmla="*/ 2023052 w 2157446"/>
              <a:gd name="connsiteY33" fmla="*/ 30775 h 81950"/>
              <a:gd name="connsiteX34" fmla="*/ 2045528 w 2157446"/>
              <a:gd name="connsiteY34" fmla="*/ 61896 h 81950"/>
              <a:gd name="connsiteX35" fmla="*/ 2067889 w 2157446"/>
              <a:gd name="connsiteY35" fmla="*/ 30775 h 81950"/>
              <a:gd name="connsiteX36" fmla="*/ 2017635 w 2157446"/>
              <a:gd name="connsiteY36" fmla="*/ 55210 h 81950"/>
              <a:gd name="connsiteX37" fmla="*/ 1989973 w 2157446"/>
              <a:gd name="connsiteY37" fmla="*/ 55210 h 81950"/>
              <a:gd name="connsiteX38" fmla="*/ 2005072 w 2157446"/>
              <a:gd name="connsiteY38" fmla="*/ 36884 h 81950"/>
              <a:gd name="connsiteX39" fmla="*/ 2014523 w 2157446"/>
              <a:gd name="connsiteY39" fmla="*/ 17059 h 81950"/>
              <a:gd name="connsiteX40" fmla="*/ 1995851 w 2157446"/>
              <a:gd name="connsiteY40" fmla="*/ 0 h 81950"/>
              <a:gd name="connsiteX41" fmla="*/ 1979714 w 2157446"/>
              <a:gd name="connsiteY41" fmla="*/ 5763 h 81950"/>
              <a:gd name="connsiteX42" fmla="*/ 1979714 w 2157446"/>
              <a:gd name="connsiteY42" fmla="*/ 13486 h 81950"/>
              <a:gd name="connsiteX43" fmla="*/ 1995390 w 2157446"/>
              <a:gd name="connsiteY43" fmla="*/ 6340 h 81950"/>
              <a:gd name="connsiteX44" fmla="*/ 2007377 w 2157446"/>
              <a:gd name="connsiteY44" fmla="*/ 17635 h 81950"/>
              <a:gd name="connsiteX45" fmla="*/ 1998848 w 2157446"/>
              <a:gd name="connsiteY45" fmla="*/ 33772 h 81950"/>
              <a:gd name="connsiteX46" fmla="*/ 1976718 w 2157446"/>
              <a:gd name="connsiteY46" fmla="*/ 61204 h 81950"/>
              <a:gd name="connsiteX47" fmla="*/ 2017520 w 2157446"/>
              <a:gd name="connsiteY47" fmla="*/ 61204 h 81950"/>
              <a:gd name="connsiteX48" fmla="*/ 2017520 w 2157446"/>
              <a:gd name="connsiteY48" fmla="*/ 55210 h 81950"/>
              <a:gd name="connsiteX49" fmla="*/ 1945252 w 2157446"/>
              <a:gd name="connsiteY49" fmla="*/ 73191 h 81950"/>
              <a:gd name="connsiteX50" fmla="*/ 1951245 w 2157446"/>
              <a:gd name="connsiteY50" fmla="*/ 62241 h 81950"/>
              <a:gd name="connsiteX51" fmla="*/ 1952859 w 2157446"/>
              <a:gd name="connsiteY51" fmla="*/ 57285 h 81950"/>
              <a:gd name="connsiteX52" fmla="*/ 1947903 w 2157446"/>
              <a:gd name="connsiteY52" fmla="*/ 52329 h 81950"/>
              <a:gd name="connsiteX53" fmla="*/ 1942946 w 2157446"/>
              <a:gd name="connsiteY53" fmla="*/ 57054 h 81950"/>
              <a:gd name="connsiteX54" fmla="*/ 1946404 w 2157446"/>
              <a:gd name="connsiteY54" fmla="*/ 61665 h 81950"/>
              <a:gd name="connsiteX55" fmla="*/ 1940411 w 2157446"/>
              <a:gd name="connsiteY55" fmla="*/ 73075 h 81950"/>
              <a:gd name="connsiteX56" fmla="*/ 1945252 w 2157446"/>
              <a:gd name="connsiteY56" fmla="*/ 73075 h 81950"/>
              <a:gd name="connsiteX57" fmla="*/ 1903873 w 2157446"/>
              <a:gd name="connsiteY57" fmla="*/ 41263 h 81950"/>
              <a:gd name="connsiteX58" fmla="*/ 1916091 w 2157446"/>
              <a:gd name="connsiteY58" fmla="*/ 27087 h 81950"/>
              <a:gd name="connsiteX59" fmla="*/ 1926464 w 2157446"/>
              <a:gd name="connsiteY59" fmla="*/ 38958 h 81950"/>
              <a:gd name="connsiteX60" fmla="*/ 1926464 w 2157446"/>
              <a:gd name="connsiteY60" fmla="*/ 61204 h 81950"/>
              <a:gd name="connsiteX61" fmla="*/ 1933034 w 2157446"/>
              <a:gd name="connsiteY61" fmla="*/ 61204 h 81950"/>
              <a:gd name="connsiteX62" fmla="*/ 1933034 w 2157446"/>
              <a:gd name="connsiteY62" fmla="*/ 37806 h 81950"/>
              <a:gd name="connsiteX63" fmla="*/ 1917704 w 2157446"/>
              <a:gd name="connsiteY63" fmla="*/ 20747 h 81950"/>
              <a:gd name="connsiteX64" fmla="*/ 1903873 w 2157446"/>
              <a:gd name="connsiteY64" fmla="*/ 28930 h 81950"/>
              <a:gd name="connsiteX65" fmla="*/ 1903873 w 2157446"/>
              <a:gd name="connsiteY65" fmla="*/ 21554 h 81950"/>
              <a:gd name="connsiteX66" fmla="*/ 1897303 w 2157446"/>
              <a:gd name="connsiteY66" fmla="*/ 21554 h 81950"/>
              <a:gd name="connsiteX67" fmla="*/ 1897303 w 2157446"/>
              <a:gd name="connsiteY67" fmla="*/ 61319 h 81950"/>
              <a:gd name="connsiteX68" fmla="*/ 1903873 w 2157446"/>
              <a:gd name="connsiteY68" fmla="*/ 61319 h 81950"/>
              <a:gd name="connsiteX69" fmla="*/ 1903873 w 2157446"/>
              <a:gd name="connsiteY69" fmla="*/ 41379 h 81950"/>
              <a:gd name="connsiteX70" fmla="*/ 1880129 w 2157446"/>
              <a:gd name="connsiteY70" fmla="*/ 41263 h 81950"/>
              <a:gd name="connsiteX71" fmla="*/ 1866298 w 2157446"/>
              <a:gd name="connsiteY71" fmla="*/ 55671 h 81950"/>
              <a:gd name="connsiteX72" fmla="*/ 1852236 w 2157446"/>
              <a:gd name="connsiteY72" fmla="*/ 41263 h 81950"/>
              <a:gd name="connsiteX73" fmla="*/ 1866298 w 2157446"/>
              <a:gd name="connsiteY73" fmla="*/ 26856 h 81950"/>
              <a:gd name="connsiteX74" fmla="*/ 1880129 w 2157446"/>
              <a:gd name="connsiteY74" fmla="*/ 41263 h 81950"/>
              <a:gd name="connsiteX75" fmla="*/ 1866413 w 2157446"/>
              <a:gd name="connsiteY75" fmla="*/ 61780 h 81950"/>
              <a:gd name="connsiteX76" fmla="*/ 1886930 w 2157446"/>
              <a:gd name="connsiteY76" fmla="*/ 41148 h 81950"/>
              <a:gd name="connsiteX77" fmla="*/ 1866413 w 2157446"/>
              <a:gd name="connsiteY77" fmla="*/ 20632 h 81950"/>
              <a:gd name="connsiteX78" fmla="*/ 1845551 w 2157446"/>
              <a:gd name="connsiteY78" fmla="*/ 41148 h 81950"/>
              <a:gd name="connsiteX79" fmla="*/ 1866413 w 2157446"/>
              <a:gd name="connsiteY79" fmla="*/ 61780 h 81950"/>
              <a:gd name="connsiteX80" fmla="*/ 1840365 w 2157446"/>
              <a:gd name="connsiteY80" fmla="*/ 55210 h 81950"/>
              <a:gd name="connsiteX81" fmla="*/ 1817889 w 2157446"/>
              <a:gd name="connsiteY81" fmla="*/ 55210 h 81950"/>
              <a:gd name="connsiteX82" fmla="*/ 1840134 w 2157446"/>
              <a:gd name="connsiteY82" fmla="*/ 21439 h 81950"/>
              <a:gd name="connsiteX83" fmla="*/ 1808437 w 2157446"/>
              <a:gd name="connsiteY83" fmla="*/ 21439 h 81950"/>
              <a:gd name="connsiteX84" fmla="*/ 1808437 w 2157446"/>
              <a:gd name="connsiteY84" fmla="*/ 27432 h 81950"/>
              <a:gd name="connsiteX85" fmla="*/ 1829530 w 2157446"/>
              <a:gd name="connsiteY85" fmla="*/ 27432 h 81950"/>
              <a:gd name="connsiteX86" fmla="*/ 1806824 w 2157446"/>
              <a:gd name="connsiteY86" fmla="*/ 61204 h 81950"/>
              <a:gd name="connsiteX87" fmla="*/ 1840480 w 2157446"/>
              <a:gd name="connsiteY87" fmla="*/ 61204 h 81950"/>
              <a:gd name="connsiteX88" fmla="*/ 1840480 w 2157446"/>
              <a:gd name="connsiteY88" fmla="*/ 55210 h 81950"/>
              <a:gd name="connsiteX89" fmla="*/ 1791955 w 2157446"/>
              <a:gd name="connsiteY89" fmla="*/ 61089 h 81950"/>
              <a:gd name="connsiteX90" fmla="*/ 1798525 w 2157446"/>
              <a:gd name="connsiteY90" fmla="*/ 61089 h 81950"/>
              <a:gd name="connsiteX91" fmla="*/ 1798525 w 2157446"/>
              <a:gd name="connsiteY91" fmla="*/ 21324 h 81950"/>
              <a:gd name="connsiteX92" fmla="*/ 1791955 w 2157446"/>
              <a:gd name="connsiteY92" fmla="*/ 21324 h 81950"/>
              <a:gd name="connsiteX93" fmla="*/ 1791955 w 2157446"/>
              <a:gd name="connsiteY93" fmla="*/ 61089 h 81950"/>
              <a:gd name="connsiteX94" fmla="*/ 1794721 w 2157446"/>
              <a:gd name="connsiteY94" fmla="*/ 13831 h 81950"/>
              <a:gd name="connsiteX95" fmla="*/ 1797488 w 2157446"/>
              <a:gd name="connsiteY95" fmla="*/ 12910 h 81950"/>
              <a:gd name="connsiteX96" fmla="*/ 1802213 w 2157446"/>
              <a:gd name="connsiteY96" fmla="*/ 9567 h 81950"/>
              <a:gd name="connsiteX97" fmla="*/ 1797488 w 2157446"/>
              <a:gd name="connsiteY97" fmla="*/ 6225 h 81950"/>
              <a:gd name="connsiteX98" fmla="*/ 1794721 w 2157446"/>
              <a:gd name="connsiteY98" fmla="*/ 5302 h 81950"/>
              <a:gd name="connsiteX99" fmla="*/ 1790572 w 2157446"/>
              <a:gd name="connsiteY99" fmla="*/ 9682 h 81950"/>
              <a:gd name="connsiteX100" fmla="*/ 1794721 w 2157446"/>
              <a:gd name="connsiteY100" fmla="*/ 13831 h 81950"/>
              <a:gd name="connsiteX101" fmla="*/ 1770401 w 2157446"/>
              <a:gd name="connsiteY101" fmla="*/ 42070 h 81950"/>
              <a:gd name="connsiteX102" fmla="*/ 1784924 w 2157446"/>
              <a:gd name="connsiteY102" fmla="*/ 28009 h 81950"/>
              <a:gd name="connsiteX103" fmla="*/ 1784924 w 2157446"/>
              <a:gd name="connsiteY103" fmla="*/ 20632 h 81950"/>
              <a:gd name="connsiteX104" fmla="*/ 1770401 w 2157446"/>
              <a:gd name="connsiteY104" fmla="*/ 30199 h 81950"/>
              <a:gd name="connsiteX105" fmla="*/ 1770401 w 2157446"/>
              <a:gd name="connsiteY105" fmla="*/ 21324 h 81950"/>
              <a:gd name="connsiteX106" fmla="*/ 1763832 w 2157446"/>
              <a:gd name="connsiteY106" fmla="*/ 21324 h 81950"/>
              <a:gd name="connsiteX107" fmla="*/ 1763832 w 2157446"/>
              <a:gd name="connsiteY107" fmla="*/ 61089 h 81950"/>
              <a:gd name="connsiteX108" fmla="*/ 1770401 w 2157446"/>
              <a:gd name="connsiteY108" fmla="*/ 61089 h 81950"/>
              <a:gd name="connsiteX109" fmla="*/ 1770401 w 2157446"/>
              <a:gd name="connsiteY109" fmla="*/ 42070 h 81950"/>
              <a:gd name="connsiteX110" fmla="*/ 1721877 w 2157446"/>
              <a:gd name="connsiteY110" fmla="*/ 38497 h 81950"/>
              <a:gd name="connsiteX111" fmla="*/ 1734440 w 2157446"/>
              <a:gd name="connsiteY111" fmla="*/ 26626 h 81950"/>
              <a:gd name="connsiteX112" fmla="*/ 1746427 w 2157446"/>
              <a:gd name="connsiteY112" fmla="*/ 38497 h 81950"/>
              <a:gd name="connsiteX113" fmla="*/ 1721877 w 2157446"/>
              <a:gd name="connsiteY113" fmla="*/ 38497 h 81950"/>
              <a:gd name="connsiteX114" fmla="*/ 1736284 w 2157446"/>
              <a:gd name="connsiteY114" fmla="*/ 61780 h 81950"/>
              <a:gd name="connsiteX115" fmla="*/ 1750461 w 2157446"/>
              <a:gd name="connsiteY115" fmla="*/ 57630 h 81950"/>
              <a:gd name="connsiteX116" fmla="*/ 1750461 w 2157446"/>
              <a:gd name="connsiteY116" fmla="*/ 51291 h 81950"/>
              <a:gd name="connsiteX117" fmla="*/ 1736284 w 2157446"/>
              <a:gd name="connsiteY117" fmla="*/ 55671 h 81950"/>
              <a:gd name="connsiteX118" fmla="*/ 1721761 w 2157446"/>
              <a:gd name="connsiteY118" fmla="*/ 43684 h 81950"/>
              <a:gd name="connsiteX119" fmla="*/ 1753228 w 2157446"/>
              <a:gd name="connsiteY119" fmla="*/ 43684 h 81950"/>
              <a:gd name="connsiteX120" fmla="*/ 1753343 w 2157446"/>
              <a:gd name="connsiteY120" fmla="*/ 40341 h 81950"/>
              <a:gd name="connsiteX121" fmla="*/ 1734440 w 2157446"/>
              <a:gd name="connsiteY121" fmla="*/ 20517 h 81950"/>
              <a:gd name="connsiteX122" fmla="*/ 1714731 w 2157446"/>
              <a:gd name="connsiteY122" fmla="*/ 41494 h 81950"/>
              <a:gd name="connsiteX123" fmla="*/ 1736169 w 2157446"/>
              <a:gd name="connsiteY123" fmla="*/ 61665 h 81950"/>
              <a:gd name="connsiteX124" fmla="*/ 1717727 w 2157446"/>
              <a:gd name="connsiteY124" fmla="*/ 577 h 81950"/>
              <a:gd name="connsiteX125" fmla="*/ 1710005 w 2157446"/>
              <a:gd name="connsiteY125" fmla="*/ 577 h 81950"/>
              <a:gd name="connsiteX126" fmla="*/ 1689258 w 2157446"/>
              <a:gd name="connsiteY126" fmla="*/ 47026 h 81950"/>
              <a:gd name="connsiteX127" fmla="*/ 1668626 w 2157446"/>
              <a:gd name="connsiteY127" fmla="*/ 577 h 81950"/>
              <a:gd name="connsiteX128" fmla="*/ 1660673 w 2157446"/>
              <a:gd name="connsiteY128" fmla="*/ 577 h 81950"/>
              <a:gd name="connsiteX129" fmla="*/ 1689027 w 2157446"/>
              <a:gd name="connsiteY129" fmla="*/ 62472 h 81950"/>
              <a:gd name="connsiteX130" fmla="*/ 1717727 w 2157446"/>
              <a:gd name="connsiteY130" fmla="*/ 577 h 81950"/>
              <a:gd name="connsiteX131" fmla="*/ 1629553 w 2157446"/>
              <a:gd name="connsiteY131" fmla="*/ 73191 h 81950"/>
              <a:gd name="connsiteX132" fmla="*/ 1635662 w 2157446"/>
              <a:gd name="connsiteY132" fmla="*/ 62241 h 81950"/>
              <a:gd name="connsiteX133" fmla="*/ 1637275 w 2157446"/>
              <a:gd name="connsiteY133" fmla="*/ 57285 h 81950"/>
              <a:gd name="connsiteX134" fmla="*/ 1632319 w 2157446"/>
              <a:gd name="connsiteY134" fmla="*/ 52329 h 81950"/>
              <a:gd name="connsiteX135" fmla="*/ 1627363 w 2157446"/>
              <a:gd name="connsiteY135" fmla="*/ 57054 h 81950"/>
              <a:gd name="connsiteX136" fmla="*/ 1630821 w 2157446"/>
              <a:gd name="connsiteY136" fmla="*/ 61665 h 81950"/>
              <a:gd name="connsiteX137" fmla="*/ 1624827 w 2157446"/>
              <a:gd name="connsiteY137" fmla="*/ 73075 h 81950"/>
              <a:gd name="connsiteX138" fmla="*/ 1629668 w 2157446"/>
              <a:gd name="connsiteY138" fmla="*/ 73075 h 81950"/>
              <a:gd name="connsiteX139" fmla="*/ 1621600 w 2157446"/>
              <a:gd name="connsiteY139" fmla="*/ 59014 h 81950"/>
              <a:gd name="connsiteX140" fmla="*/ 1621600 w 2157446"/>
              <a:gd name="connsiteY140" fmla="*/ 52674 h 81950"/>
              <a:gd name="connsiteX141" fmla="*/ 1612264 w 2157446"/>
              <a:gd name="connsiteY141" fmla="*/ 55556 h 81950"/>
              <a:gd name="connsiteX142" fmla="*/ 1604541 w 2157446"/>
              <a:gd name="connsiteY142" fmla="*/ 47833 h 81950"/>
              <a:gd name="connsiteX143" fmla="*/ 1604541 w 2157446"/>
              <a:gd name="connsiteY143" fmla="*/ 27432 h 81950"/>
              <a:gd name="connsiteX144" fmla="*/ 1621024 w 2157446"/>
              <a:gd name="connsiteY144" fmla="*/ 27432 h 81950"/>
              <a:gd name="connsiteX145" fmla="*/ 1621024 w 2157446"/>
              <a:gd name="connsiteY145" fmla="*/ 21439 h 81950"/>
              <a:gd name="connsiteX146" fmla="*/ 1604541 w 2157446"/>
              <a:gd name="connsiteY146" fmla="*/ 21439 h 81950"/>
              <a:gd name="connsiteX147" fmla="*/ 1604541 w 2157446"/>
              <a:gd name="connsiteY147" fmla="*/ 8760 h 81950"/>
              <a:gd name="connsiteX148" fmla="*/ 1597972 w 2157446"/>
              <a:gd name="connsiteY148" fmla="*/ 8760 h 81950"/>
              <a:gd name="connsiteX149" fmla="*/ 1597972 w 2157446"/>
              <a:gd name="connsiteY149" fmla="*/ 47373 h 81950"/>
              <a:gd name="connsiteX150" fmla="*/ 1611572 w 2157446"/>
              <a:gd name="connsiteY150" fmla="*/ 61780 h 81950"/>
              <a:gd name="connsiteX151" fmla="*/ 1621485 w 2157446"/>
              <a:gd name="connsiteY151" fmla="*/ 59014 h 81950"/>
              <a:gd name="connsiteX152" fmla="*/ 1577110 w 2157446"/>
              <a:gd name="connsiteY152" fmla="*/ 42070 h 81950"/>
              <a:gd name="connsiteX153" fmla="*/ 1591632 w 2157446"/>
              <a:gd name="connsiteY153" fmla="*/ 28009 h 81950"/>
              <a:gd name="connsiteX154" fmla="*/ 1591632 w 2157446"/>
              <a:gd name="connsiteY154" fmla="*/ 20632 h 81950"/>
              <a:gd name="connsiteX155" fmla="*/ 1577110 w 2157446"/>
              <a:gd name="connsiteY155" fmla="*/ 30199 h 81950"/>
              <a:gd name="connsiteX156" fmla="*/ 1577110 w 2157446"/>
              <a:gd name="connsiteY156" fmla="*/ 21324 h 81950"/>
              <a:gd name="connsiteX157" fmla="*/ 1570540 w 2157446"/>
              <a:gd name="connsiteY157" fmla="*/ 21324 h 81950"/>
              <a:gd name="connsiteX158" fmla="*/ 1570540 w 2157446"/>
              <a:gd name="connsiteY158" fmla="*/ 61089 h 81950"/>
              <a:gd name="connsiteX159" fmla="*/ 1577110 w 2157446"/>
              <a:gd name="connsiteY159" fmla="*/ 61089 h 81950"/>
              <a:gd name="connsiteX160" fmla="*/ 1577110 w 2157446"/>
              <a:gd name="connsiteY160" fmla="*/ 42070 h 81950"/>
              <a:gd name="connsiteX161" fmla="*/ 1553366 w 2157446"/>
              <a:gd name="connsiteY161" fmla="*/ 41263 h 81950"/>
              <a:gd name="connsiteX162" fmla="*/ 1539535 w 2157446"/>
              <a:gd name="connsiteY162" fmla="*/ 55671 h 81950"/>
              <a:gd name="connsiteX163" fmla="*/ 1525473 w 2157446"/>
              <a:gd name="connsiteY163" fmla="*/ 41263 h 81950"/>
              <a:gd name="connsiteX164" fmla="*/ 1539535 w 2157446"/>
              <a:gd name="connsiteY164" fmla="*/ 26856 h 81950"/>
              <a:gd name="connsiteX165" fmla="*/ 1553366 w 2157446"/>
              <a:gd name="connsiteY165" fmla="*/ 41263 h 81950"/>
              <a:gd name="connsiteX166" fmla="*/ 1539650 w 2157446"/>
              <a:gd name="connsiteY166" fmla="*/ 61780 h 81950"/>
              <a:gd name="connsiteX167" fmla="*/ 1560166 w 2157446"/>
              <a:gd name="connsiteY167" fmla="*/ 41148 h 81950"/>
              <a:gd name="connsiteX168" fmla="*/ 1539650 w 2157446"/>
              <a:gd name="connsiteY168" fmla="*/ 20632 h 81950"/>
              <a:gd name="connsiteX169" fmla="*/ 1518788 w 2157446"/>
              <a:gd name="connsiteY169" fmla="*/ 41148 h 81950"/>
              <a:gd name="connsiteX170" fmla="*/ 1539650 w 2157446"/>
              <a:gd name="connsiteY170" fmla="*/ 61780 h 81950"/>
              <a:gd name="connsiteX171" fmla="*/ 1504726 w 2157446"/>
              <a:gd name="connsiteY171" fmla="*/ 41263 h 81950"/>
              <a:gd name="connsiteX172" fmla="*/ 1490895 w 2157446"/>
              <a:gd name="connsiteY172" fmla="*/ 55671 h 81950"/>
              <a:gd name="connsiteX173" fmla="*/ 1476833 w 2157446"/>
              <a:gd name="connsiteY173" fmla="*/ 41263 h 81950"/>
              <a:gd name="connsiteX174" fmla="*/ 1490895 w 2157446"/>
              <a:gd name="connsiteY174" fmla="*/ 26856 h 81950"/>
              <a:gd name="connsiteX175" fmla="*/ 1504726 w 2157446"/>
              <a:gd name="connsiteY175" fmla="*/ 41263 h 81950"/>
              <a:gd name="connsiteX176" fmla="*/ 1491471 w 2157446"/>
              <a:gd name="connsiteY176" fmla="*/ 61780 h 81950"/>
              <a:gd name="connsiteX177" fmla="*/ 1511526 w 2157446"/>
              <a:gd name="connsiteY177" fmla="*/ 41148 h 81950"/>
              <a:gd name="connsiteX178" fmla="*/ 1491471 w 2157446"/>
              <a:gd name="connsiteY178" fmla="*/ 20632 h 81950"/>
              <a:gd name="connsiteX179" fmla="*/ 1476833 w 2157446"/>
              <a:gd name="connsiteY179" fmla="*/ 28930 h 81950"/>
              <a:gd name="connsiteX180" fmla="*/ 1476833 w 2157446"/>
              <a:gd name="connsiteY180" fmla="*/ 21324 h 81950"/>
              <a:gd name="connsiteX181" fmla="*/ 1470263 w 2157446"/>
              <a:gd name="connsiteY181" fmla="*/ 21324 h 81950"/>
              <a:gd name="connsiteX182" fmla="*/ 1470263 w 2157446"/>
              <a:gd name="connsiteY182" fmla="*/ 81259 h 81950"/>
              <a:gd name="connsiteX183" fmla="*/ 1476833 w 2157446"/>
              <a:gd name="connsiteY183" fmla="*/ 81259 h 81950"/>
              <a:gd name="connsiteX184" fmla="*/ 1476833 w 2157446"/>
              <a:gd name="connsiteY184" fmla="*/ 53481 h 81950"/>
              <a:gd name="connsiteX185" fmla="*/ 1491471 w 2157446"/>
              <a:gd name="connsiteY185" fmla="*/ 61665 h 81950"/>
              <a:gd name="connsiteX186" fmla="*/ 1428423 w 2157446"/>
              <a:gd name="connsiteY186" fmla="*/ 38497 h 81950"/>
              <a:gd name="connsiteX187" fmla="*/ 1440987 w 2157446"/>
              <a:gd name="connsiteY187" fmla="*/ 26626 h 81950"/>
              <a:gd name="connsiteX188" fmla="*/ 1452974 w 2157446"/>
              <a:gd name="connsiteY188" fmla="*/ 38497 h 81950"/>
              <a:gd name="connsiteX189" fmla="*/ 1428423 w 2157446"/>
              <a:gd name="connsiteY189" fmla="*/ 38497 h 81950"/>
              <a:gd name="connsiteX190" fmla="*/ 1442716 w 2157446"/>
              <a:gd name="connsiteY190" fmla="*/ 61780 h 81950"/>
              <a:gd name="connsiteX191" fmla="*/ 1456893 w 2157446"/>
              <a:gd name="connsiteY191" fmla="*/ 57630 h 81950"/>
              <a:gd name="connsiteX192" fmla="*/ 1456893 w 2157446"/>
              <a:gd name="connsiteY192" fmla="*/ 51291 h 81950"/>
              <a:gd name="connsiteX193" fmla="*/ 1442716 w 2157446"/>
              <a:gd name="connsiteY193" fmla="*/ 55671 h 81950"/>
              <a:gd name="connsiteX194" fmla="*/ 1428193 w 2157446"/>
              <a:gd name="connsiteY194" fmla="*/ 43684 h 81950"/>
              <a:gd name="connsiteX195" fmla="*/ 1459659 w 2157446"/>
              <a:gd name="connsiteY195" fmla="*/ 43684 h 81950"/>
              <a:gd name="connsiteX196" fmla="*/ 1459774 w 2157446"/>
              <a:gd name="connsiteY196" fmla="*/ 40341 h 81950"/>
              <a:gd name="connsiteX197" fmla="*/ 1440872 w 2157446"/>
              <a:gd name="connsiteY197" fmla="*/ 20517 h 81950"/>
              <a:gd name="connsiteX198" fmla="*/ 1421162 w 2157446"/>
              <a:gd name="connsiteY198" fmla="*/ 41494 h 81950"/>
              <a:gd name="connsiteX199" fmla="*/ 1442600 w 2157446"/>
              <a:gd name="connsiteY199" fmla="*/ 61665 h 81950"/>
              <a:gd name="connsiteX200" fmla="*/ 1392693 w 2157446"/>
              <a:gd name="connsiteY200" fmla="*/ 6801 h 81950"/>
              <a:gd name="connsiteX201" fmla="*/ 1406293 w 2157446"/>
              <a:gd name="connsiteY201" fmla="*/ 19594 h 81950"/>
              <a:gd name="connsiteX202" fmla="*/ 1392693 w 2157446"/>
              <a:gd name="connsiteY202" fmla="*/ 32389 h 81950"/>
              <a:gd name="connsiteX203" fmla="*/ 1383126 w 2157446"/>
              <a:gd name="connsiteY203" fmla="*/ 32389 h 81950"/>
              <a:gd name="connsiteX204" fmla="*/ 1383126 w 2157446"/>
              <a:gd name="connsiteY204" fmla="*/ 6801 h 81950"/>
              <a:gd name="connsiteX205" fmla="*/ 1392693 w 2157446"/>
              <a:gd name="connsiteY205" fmla="*/ 6801 h 81950"/>
              <a:gd name="connsiteX206" fmla="*/ 1376326 w 2157446"/>
              <a:gd name="connsiteY206" fmla="*/ 61089 h 81950"/>
              <a:gd name="connsiteX207" fmla="*/ 1383241 w 2157446"/>
              <a:gd name="connsiteY207" fmla="*/ 61089 h 81950"/>
              <a:gd name="connsiteX208" fmla="*/ 1383241 w 2157446"/>
              <a:gd name="connsiteY208" fmla="*/ 38613 h 81950"/>
              <a:gd name="connsiteX209" fmla="*/ 1391310 w 2157446"/>
              <a:gd name="connsiteY209" fmla="*/ 38613 h 81950"/>
              <a:gd name="connsiteX210" fmla="*/ 1393384 w 2157446"/>
              <a:gd name="connsiteY210" fmla="*/ 38613 h 81950"/>
              <a:gd name="connsiteX211" fmla="*/ 1408829 w 2157446"/>
              <a:gd name="connsiteY211" fmla="*/ 61089 h 81950"/>
              <a:gd name="connsiteX212" fmla="*/ 1417013 w 2157446"/>
              <a:gd name="connsiteY212" fmla="*/ 61089 h 81950"/>
              <a:gd name="connsiteX213" fmla="*/ 1400530 w 2157446"/>
              <a:gd name="connsiteY213" fmla="*/ 37345 h 81950"/>
              <a:gd name="connsiteX214" fmla="*/ 1413440 w 2157446"/>
              <a:gd name="connsiteY214" fmla="*/ 19710 h 81950"/>
              <a:gd name="connsiteX215" fmla="*/ 1393039 w 2157446"/>
              <a:gd name="connsiteY215" fmla="*/ 692 h 81950"/>
              <a:gd name="connsiteX216" fmla="*/ 1376441 w 2157446"/>
              <a:gd name="connsiteY216" fmla="*/ 692 h 81950"/>
              <a:gd name="connsiteX217" fmla="*/ 1376441 w 2157446"/>
              <a:gd name="connsiteY217" fmla="*/ 61204 h 81950"/>
              <a:gd name="connsiteX218" fmla="*/ 1319502 w 2157446"/>
              <a:gd name="connsiteY218" fmla="*/ 50715 h 81950"/>
              <a:gd name="connsiteX219" fmla="*/ 1319502 w 2157446"/>
              <a:gd name="connsiteY219" fmla="*/ 57861 h 81950"/>
              <a:gd name="connsiteX220" fmla="*/ 1332988 w 2157446"/>
              <a:gd name="connsiteY220" fmla="*/ 61780 h 81950"/>
              <a:gd name="connsiteX221" fmla="*/ 1347741 w 2157446"/>
              <a:gd name="connsiteY221" fmla="*/ 49563 h 81950"/>
              <a:gd name="connsiteX222" fmla="*/ 1340364 w 2157446"/>
              <a:gd name="connsiteY222" fmla="*/ 39996 h 81950"/>
              <a:gd name="connsiteX223" fmla="*/ 1330913 w 2157446"/>
              <a:gd name="connsiteY223" fmla="*/ 36192 h 81950"/>
              <a:gd name="connsiteX224" fmla="*/ 1326648 w 2157446"/>
              <a:gd name="connsiteY224" fmla="*/ 31236 h 81950"/>
              <a:gd name="connsiteX225" fmla="*/ 1333910 w 2157446"/>
              <a:gd name="connsiteY225" fmla="*/ 26049 h 81950"/>
              <a:gd name="connsiteX226" fmla="*/ 1345897 w 2157446"/>
              <a:gd name="connsiteY226" fmla="*/ 31005 h 81950"/>
              <a:gd name="connsiteX227" fmla="*/ 1345897 w 2157446"/>
              <a:gd name="connsiteY227" fmla="*/ 24205 h 81950"/>
              <a:gd name="connsiteX228" fmla="*/ 1333910 w 2157446"/>
              <a:gd name="connsiteY228" fmla="*/ 20517 h 81950"/>
              <a:gd name="connsiteX229" fmla="*/ 1320194 w 2157446"/>
              <a:gd name="connsiteY229" fmla="*/ 31812 h 81950"/>
              <a:gd name="connsiteX230" fmla="*/ 1327801 w 2157446"/>
              <a:gd name="connsiteY230" fmla="*/ 41840 h 81950"/>
              <a:gd name="connsiteX231" fmla="*/ 1337137 w 2157446"/>
              <a:gd name="connsiteY231" fmla="*/ 45643 h 81950"/>
              <a:gd name="connsiteX232" fmla="*/ 1341287 w 2157446"/>
              <a:gd name="connsiteY232" fmla="*/ 50715 h 81950"/>
              <a:gd name="connsiteX233" fmla="*/ 1333334 w 2157446"/>
              <a:gd name="connsiteY233" fmla="*/ 56363 h 81950"/>
              <a:gd name="connsiteX234" fmla="*/ 1319733 w 2157446"/>
              <a:gd name="connsiteY234" fmla="*/ 50600 h 81950"/>
              <a:gd name="connsiteX235" fmla="*/ 1280775 w 2157446"/>
              <a:gd name="connsiteY235" fmla="*/ 41263 h 81950"/>
              <a:gd name="connsiteX236" fmla="*/ 1292992 w 2157446"/>
              <a:gd name="connsiteY236" fmla="*/ 27087 h 81950"/>
              <a:gd name="connsiteX237" fmla="*/ 1303366 w 2157446"/>
              <a:gd name="connsiteY237" fmla="*/ 38958 h 81950"/>
              <a:gd name="connsiteX238" fmla="*/ 1303366 w 2157446"/>
              <a:gd name="connsiteY238" fmla="*/ 61204 h 81950"/>
              <a:gd name="connsiteX239" fmla="*/ 1309936 w 2157446"/>
              <a:gd name="connsiteY239" fmla="*/ 61204 h 81950"/>
              <a:gd name="connsiteX240" fmla="*/ 1309936 w 2157446"/>
              <a:gd name="connsiteY240" fmla="*/ 37806 h 81950"/>
              <a:gd name="connsiteX241" fmla="*/ 1294606 w 2157446"/>
              <a:gd name="connsiteY241" fmla="*/ 20747 h 81950"/>
              <a:gd name="connsiteX242" fmla="*/ 1280775 w 2157446"/>
              <a:gd name="connsiteY242" fmla="*/ 28930 h 81950"/>
              <a:gd name="connsiteX243" fmla="*/ 1280775 w 2157446"/>
              <a:gd name="connsiteY243" fmla="*/ 21554 h 81950"/>
              <a:gd name="connsiteX244" fmla="*/ 1274205 w 2157446"/>
              <a:gd name="connsiteY244" fmla="*/ 21554 h 81950"/>
              <a:gd name="connsiteX245" fmla="*/ 1274205 w 2157446"/>
              <a:gd name="connsiteY245" fmla="*/ 61319 h 81950"/>
              <a:gd name="connsiteX246" fmla="*/ 1280775 w 2157446"/>
              <a:gd name="connsiteY246" fmla="*/ 61319 h 81950"/>
              <a:gd name="connsiteX247" fmla="*/ 1280775 w 2157446"/>
              <a:gd name="connsiteY247" fmla="*/ 41379 h 81950"/>
              <a:gd name="connsiteX248" fmla="*/ 1257031 w 2157446"/>
              <a:gd name="connsiteY248" fmla="*/ 41263 h 81950"/>
              <a:gd name="connsiteX249" fmla="*/ 1243200 w 2157446"/>
              <a:gd name="connsiteY249" fmla="*/ 55671 h 81950"/>
              <a:gd name="connsiteX250" fmla="*/ 1229138 w 2157446"/>
              <a:gd name="connsiteY250" fmla="*/ 41263 h 81950"/>
              <a:gd name="connsiteX251" fmla="*/ 1243200 w 2157446"/>
              <a:gd name="connsiteY251" fmla="*/ 26856 h 81950"/>
              <a:gd name="connsiteX252" fmla="*/ 1257031 w 2157446"/>
              <a:gd name="connsiteY252" fmla="*/ 41263 h 81950"/>
              <a:gd name="connsiteX253" fmla="*/ 1243315 w 2157446"/>
              <a:gd name="connsiteY253" fmla="*/ 61780 h 81950"/>
              <a:gd name="connsiteX254" fmla="*/ 1263831 w 2157446"/>
              <a:gd name="connsiteY254" fmla="*/ 41148 h 81950"/>
              <a:gd name="connsiteX255" fmla="*/ 1243315 w 2157446"/>
              <a:gd name="connsiteY255" fmla="*/ 20632 h 81950"/>
              <a:gd name="connsiteX256" fmla="*/ 1222453 w 2157446"/>
              <a:gd name="connsiteY256" fmla="*/ 41148 h 81950"/>
              <a:gd name="connsiteX257" fmla="*/ 1243315 w 2157446"/>
              <a:gd name="connsiteY257" fmla="*/ 61780 h 81950"/>
              <a:gd name="connsiteX258" fmla="*/ 1205625 w 2157446"/>
              <a:gd name="connsiteY258" fmla="*/ 61089 h 81950"/>
              <a:gd name="connsiteX259" fmla="*/ 1212195 w 2157446"/>
              <a:gd name="connsiteY259" fmla="*/ 61089 h 81950"/>
              <a:gd name="connsiteX260" fmla="*/ 1212195 w 2157446"/>
              <a:gd name="connsiteY260" fmla="*/ 21324 h 81950"/>
              <a:gd name="connsiteX261" fmla="*/ 1205625 w 2157446"/>
              <a:gd name="connsiteY261" fmla="*/ 21324 h 81950"/>
              <a:gd name="connsiteX262" fmla="*/ 1205625 w 2157446"/>
              <a:gd name="connsiteY262" fmla="*/ 61089 h 81950"/>
              <a:gd name="connsiteX263" fmla="*/ 1209428 w 2157446"/>
              <a:gd name="connsiteY263" fmla="*/ 13831 h 81950"/>
              <a:gd name="connsiteX264" fmla="*/ 1213693 w 2157446"/>
              <a:gd name="connsiteY264" fmla="*/ 9682 h 81950"/>
              <a:gd name="connsiteX265" fmla="*/ 1209428 w 2157446"/>
              <a:gd name="connsiteY265" fmla="*/ 5302 h 81950"/>
              <a:gd name="connsiteX266" fmla="*/ 1206662 w 2157446"/>
              <a:gd name="connsiteY266" fmla="*/ 6225 h 81950"/>
              <a:gd name="connsiteX267" fmla="*/ 1201937 w 2157446"/>
              <a:gd name="connsiteY267" fmla="*/ 9567 h 81950"/>
              <a:gd name="connsiteX268" fmla="*/ 1206662 w 2157446"/>
              <a:gd name="connsiteY268" fmla="*/ 12910 h 81950"/>
              <a:gd name="connsiteX269" fmla="*/ 1209428 w 2157446"/>
              <a:gd name="connsiteY269" fmla="*/ 13831 h 81950"/>
              <a:gd name="connsiteX270" fmla="*/ 1197441 w 2157446"/>
              <a:gd name="connsiteY270" fmla="*/ 59014 h 81950"/>
              <a:gd name="connsiteX271" fmla="*/ 1197441 w 2157446"/>
              <a:gd name="connsiteY271" fmla="*/ 52674 h 81950"/>
              <a:gd name="connsiteX272" fmla="*/ 1188221 w 2157446"/>
              <a:gd name="connsiteY272" fmla="*/ 55556 h 81950"/>
              <a:gd name="connsiteX273" fmla="*/ 1180498 w 2157446"/>
              <a:gd name="connsiteY273" fmla="*/ 47833 h 81950"/>
              <a:gd name="connsiteX274" fmla="*/ 1180498 w 2157446"/>
              <a:gd name="connsiteY274" fmla="*/ 27432 h 81950"/>
              <a:gd name="connsiteX275" fmla="*/ 1196980 w 2157446"/>
              <a:gd name="connsiteY275" fmla="*/ 27432 h 81950"/>
              <a:gd name="connsiteX276" fmla="*/ 1196980 w 2157446"/>
              <a:gd name="connsiteY276" fmla="*/ 21439 h 81950"/>
              <a:gd name="connsiteX277" fmla="*/ 1180498 w 2157446"/>
              <a:gd name="connsiteY277" fmla="*/ 21439 h 81950"/>
              <a:gd name="connsiteX278" fmla="*/ 1180498 w 2157446"/>
              <a:gd name="connsiteY278" fmla="*/ 8760 h 81950"/>
              <a:gd name="connsiteX279" fmla="*/ 1173928 w 2157446"/>
              <a:gd name="connsiteY279" fmla="*/ 8760 h 81950"/>
              <a:gd name="connsiteX280" fmla="*/ 1173928 w 2157446"/>
              <a:gd name="connsiteY280" fmla="*/ 47373 h 81950"/>
              <a:gd name="connsiteX281" fmla="*/ 1187529 w 2157446"/>
              <a:gd name="connsiteY281" fmla="*/ 61780 h 81950"/>
              <a:gd name="connsiteX282" fmla="*/ 1197441 w 2157446"/>
              <a:gd name="connsiteY282" fmla="*/ 59014 h 81950"/>
              <a:gd name="connsiteX283" fmla="*/ 1140618 w 2157446"/>
              <a:gd name="connsiteY283" fmla="*/ 26856 h 81950"/>
              <a:gd name="connsiteX284" fmla="*/ 1154565 w 2157446"/>
              <a:gd name="connsiteY284" fmla="*/ 41379 h 81950"/>
              <a:gd name="connsiteX285" fmla="*/ 1140618 w 2157446"/>
              <a:gd name="connsiteY285" fmla="*/ 55671 h 81950"/>
              <a:gd name="connsiteX286" fmla="*/ 1126787 w 2157446"/>
              <a:gd name="connsiteY286" fmla="*/ 41379 h 81950"/>
              <a:gd name="connsiteX287" fmla="*/ 1140618 w 2157446"/>
              <a:gd name="connsiteY287" fmla="*/ 26856 h 81950"/>
              <a:gd name="connsiteX288" fmla="*/ 1154565 w 2157446"/>
              <a:gd name="connsiteY288" fmla="*/ 61089 h 81950"/>
              <a:gd name="connsiteX289" fmla="*/ 1161134 w 2157446"/>
              <a:gd name="connsiteY289" fmla="*/ 61089 h 81950"/>
              <a:gd name="connsiteX290" fmla="*/ 1161134 w 2157446"/>
              <a:gd name="connsiteY290" fmla="*/ 21324 h 81950"/>
              <a:gd name="connsiteX291" fmla="*/ 1154565 w 2157446"/>
              <a:gd name="connsiteY291" fmla="*/ 21324 h 81950"/>
              <a:gd name="connsiteX292" fmla="*/ 1154565 w 2157446"/>
              <a:gd name="connsiteY292" fmla="*/ 28815 h 81950"/>
              <a:gd name="connsiteX293" fmla="*/ 1140042 w 2157446"/>
              <a:gd name="connsiteY293" fmla="*/ 20632 h 81950"/>
              <a:gd name="connsiteX294" fmla="*/ 1119986 w 2157446"/>
              <a:gd name="connsiteY294" fmla="*/ 41494 h 81950"/>
              <a:gd name="connsiteX295" fmla="*/ 1140042 w 2157446"/>
              <a:gd name="connsiteY295" fmla="*/ 61780 h 81950"/>
              <a:gd name="connsiteX296" fmla="*/ 1154565 w 2157446"/>
              <a:gd name="connsiteY296" fmla="*/ 53712 h 81950"/>
              <a:gd name="connsiteX297" fmla="*/ 1154565 w 2157446"/>
              <a:gd name="connsiteY297" fmla="*/ 61089 h 81950"/>
              <a:gd name="connsiteX298" fmla="*/ 1103043 w 2157446"/>
              <a:gd name="connsiteY298" fmla="*/ 41379 h 81950"/>
              <a:gd name="connsiteX299" fmla="*/ 1089096 w 2157446"/>
              <a:gd name="connsiteY299" fmla="*/ 55671 h 81950"/>
              <a:gd name="connsiteX300" fmla="*/ 1075265 w 2157446"/>
              <a:gd name="connsiteY300" fmla="*/ 41379 h 81950"/>
              <a:gd name="connsiteX301" fmla="*/ 1089096 w 2157446"/>
              <a:gd name="connsiteY301" fmla="*/ 26856 h 81950"/>
              <a:gd name="connsiteX302" fmla="*/ 1103043 w 2157446"/>
              <a:gd name="connsiteY302" fmla="*/ 41379 h 81950"/>
              <a:gd name="connsiteX303" fmla="*/ 1109728 w 2157446"/>
              <a:gd name="connsiteY303" fmla="*/ 61434 h 81950"/>
              <a:gd name="connsiteX304" fmla="*/ 1109728 w 2157446"/>
              <a:gd name="connsiteY304" fmla="*/ 21324 h 81950"/>
              <a:gd name="connsiteX305" fmla="*/ 1103158 w 2157446"/>
              <a:gd name="connsiteY305" fmla="*/ 21324 h 81950"/>
              <a:gd name="connsiteX306" fmla="*/ 1103158 w 2157446"/>
              <a:gd name="connsiteY306" fmla="*/ 28930 h 81950"/>
              <a:gd name="connsiteX307" fmla="*/ 1088636 w 2157446"/>
              <a:gd name="connsiteY307" fmla="*/ 20632 h 81950"/>
              <a:gd name="connsiteX308" fmla="*/ 1068580 w 2157446"/>
              <a:gd name="connsiteY308" fmla="*/ 41494 h 81950"/>
              <a:gd name="connsiteX309" fmla="*/ 1088636 w 2157446"/>
              <a:gd name="connsiteY309" fmla="*/ 61780 h 81950"/>
              <a:gd name="connsiteX310" fmla="*/ 1103158 w 2157446"/>
              <a:gd name="connsiteY310" fmla="*/ 53712 h 81950"/>
              <a:gd name="connsiteX311" fmla="*/ 1103158 w 2157446"/>
              <a:gd name="connsiteY311" fmla="*/ 61896 h 81950"/>
              <a:gd name="connsiteX312" fmla="*/ 1088751 w 2157446"/>
              <a:gd name="connsiteY312" fmla="*/ 75726 h 81950"/>
              <a:gd name="connsiteX313" fmla="*/ 1072730 w 2157446"/>
              <a:gd name="connsiteY313" fmla="*/ 69618 h 81950"/>
              <a:gd name="connsiteX314" fmla="*/ 1072730 w 2157446"/>
              <a:gd name="connsiteY314" fmla="*/ 76879 h 81950"/>
              <a:gd name="connsiteX315" fmla="*/ 1088751 w 2157446"/>
              <a:gd name="connsiteY315" fmla="*/ 81951 h 81950"/>
              <a:gd name="connsiteX316" fmla="*/ 1109728 w 2157446"/>
              <a:gd name="connsiteY316" fmla="*/ 61434 h 81950"/>
              <a:gd name="connsiteX317" fmla="*/ 1051637 w 2157446"/>
              <a:gd name="connsiteY317" fmla="*/ 61089 h 81950"/>
              <a:gd name="connsiteX318" fmla="*/ 1058207 w 2157446"/>
              <a:gd name="connsiteY318" fmla="*/ 61089 h 81950"/>
              <a:gd name="connsiteX319" fmla="*/ 1058207 w 2157446"/>
              <a:gd name="connsiteY319" fmla="*/ 21324 h 81950"/>
              <a:gd name="connsiteX320" fmla="*/ 1051637 w 2157446"/>
              <a:gd name="connsiteY320" fmla="*/ 21324 h 81950"/>
              <a:gd name="connsiteX321" fmla="*/ 1051637 w 2157446"/>
              <a:gd name="connsiteY321" fmla="*/ 61089 h 81950"/>
              <a:gd name="connsiteX322" fmla="*/ 1054518 w 2157446"/>
              <a:gd name="connsiteY322" fmla="*/ 13831 h 81950"/>
              <a:gd name="connsiteX323" fmla="*/ 1057285 w 2157446"/>
              <a:gd name="connsiteY323" fmla="*/ 12910 h 81950"/>
              <a:gd name="connsiteX324" fmla="*/ 1062010 w 2157446"/>
              <a:gd name="connsiteY324" fmla="*/ 9567 h 81950"/>
              <a:gd name="connsiteX325" fmla="*/ 1057285 w 2157446"/>
              <a:gd name="connsiteY325" fmla="*/ 6225 h 81950"/>
              <a:gd name="connsiteX326" fmla="*/ 1054518 w 2157446"/>
              <a:gd name="connsiteY326" fmla="*/ 5302 h 81950"/>
              <a:gd name="connsiteX327" fmla="*/ 1050369 w 2157446"/>
              <a:gd name="connsiteY327" fmla="*/ 9682 h 81950"/>
              <a:gd name="connsiteX328" fmla="*/ 1054518 w 2157446"/>
              <a:gd name="connsiteY328" fmla="*/ 13831 h 81950"/>
              <a:gd name="connsiteX329" fmla="*/ 1043569 w 2157446"/>
              <a:gd name="connsiteY329" fmla="*/ 59014 h 81950"/>
              <a:gd name="connsiteX330" fmla="*/ 1043569 w 2157446"/>
              <a:gd name="connsiteY330" fmla="*/ 52674 h 81950"/>
              <a:gd name="connsiteX331" fmla="*/ 1034233 w 2157446"/>
              <a:gd name="connsiteY331" fmla="*/ 55556 h 81950"/>
              <a:gd name="connsiteX332" fmla="*/ 1026510 w 2157446"/>
              <a:gd name="connsiteY332" fmla="*/ 47833 h 81950"/>
              <a:gd name="connsiteX333" fmla="*/ 1026510 w 2157446"/>
              <a:gd name="connsiteY333" fmla="*/ 27432 h 81950"/>
              <a:gd name="connsiteX334" fmla="*/ 1042992 w 2157446"/>
              <a:gd name="connsiteY334" fmla="*/ 27432 h 81950"/>
              <a:gd name="connsiteX335" fmla="*/ 1042992 w 2157446"/>
              <a:gd name="connsiteY335" fmla="*/ 21439 h 81950"/>
              <a:gd name="connsiteX336" fmla="*/ 1026510 w 2157446"/>
              <a:gd name="connsiteY336" fmla="*/ 21439 h 81950"/>
              <a:gd name="connsiteX337" fmla="*/ 1026510 w 2157446"/>
              <a:gd name="connsiteY337" fmla="*/ 8760 h 81950"/>
              <a:gd name="connsiteX338" fmla="*/ 1019940 w 2157446"/>
              <a:gd name="connsiteY338" fmla="*/ 8760 h 81950"/>
              <a:gd name="connsiteX339" fmla="*/ 1019940 w 2157446"/>
              <a:gd name="connsiteY339" fmla="*/ 47373 h 81950"/>
              <a:gd name="connsiteX340" fmla="*/ 1033541 w 2157446"/>
              <a:gd name="connsiteY340" fmla="*/ 61780 h 81950"/>
              <a:gd name="connsiteX341" fmla="*/ 1043453 w 2157446"/>
              <a:gd name="connsiteY341" fmla="*/ 59014 h 81950"/>
              <a:gd name="connsiteX342" fmla="*/ 982711 w 2157446"/>
              <a:gd name="connsiteY342" fmla="*/ 50715 h 81950"/>
              <a:gd name="connsiteX343" fmla="*/ 982711 w 2157446"/>
              <a:gd name="connsiteY343" fmla="*/ 57861 h 81950"/>
              <a:gd name="connsiteX344" fmla="*/ 996197 w 2157446"/>
              <a:gd name="connsiteY344" fmla="*/ 61780 h 81950"/>
              <a:gd name="connsiteX345" fmla="*/ 1010950 w 2157446"/>
              <a:gd name="connsiteY345" fmla="*/ 49563 h 81950"/>
              <a:gd name="connsiteX346" fmla="*/ 1003573 w 2157446"/>
              <a:gd name="connsiteY346" fmla="*/ 39996 h 81950"/>
              <a:gd name="connsiteX347" fmla="*/ 994122 w 2157446"/>
              <a:gd name="connsiteY347" fmla="*/ 36192 h 81950"/>
              <a:gd name="connsiteX348" fmla="*/ 989857 w 2157446"/>
              <a:gd name="connsiteY348" fmla="*/ 31236 h 81950"/>
              <a:gd name="connsiteX349" fmla="*/ 997119 w 2157446"/>
              <a:gd name="connsiteY349" fmla="*/ 26049 h 81950"/>
              <a:gd name="connsiteX350" fmla="*/ 1009106 w 2157446"/>
              <a:gd name="connsiteY350" fmla="*/ 31005 h 81950"/>
              <a:gd name="connsiteX351" fmla="*/ 1009106 w 2157446"/>
              <a:gd name="connsiteY351" fmla="*/ 24205 h 81950"/>
              <a:gd name="connsiteX352" fmla="*/ 997119 w 2157446"/>
              <a:gd name="connsiteY352" fmla="*/ 20517 h 81950"/>
              <a:gd name="connsiteX353" fmla="*/ 983403 w 2157446"/>
              <a:gd name="connsiteY353" fmla="*/ 31812 h 81950"/>
              <a:gd name="connsiteX354" fmla="*/ 991010 w 2157446"/>
              <a:gd name="connsiteY354" fmla="*/ 41840 h 81950"/>
              <a:gd name="connsiteX355" fmla="*/ 1000346 w 2157446"/>
              <a:gd name="connsiteY355" fmla="*/ 45643 h 81950"/>
              <a:gd name="connsiteX356" fmla="*/ 1004495 w 2157446"/>
              <a:gd name="connsiteY356" fmla="*/ 50715 h 81950"/>
              <a:gd name="connsiteX357" fmla="*/ 996542 w 2157446"/>
              <a:gd name="connsiteY357" fmla="*/ 56363 h 81950"/>
              <a:gd name="connsiteX358" fmla="*/ 982942 w 2157446"/>
              <a:gd name="connsiteY358" fmla="*/ 50600 h 81950"/>
              <a:gd name="connsiteX359" fmla="*/ 943753 w 2157446"/>
              <a:gd name="connsiteY359" fmla="*/ 38497 h 81950"/>
              <a:gd name="connsiteX360" fmla="*/ 956316 w 2157446"/>
              <a:gd name="connsiteY360" fmla="*/ 26626 h 81950"/>
              <a:gd name="connsiteX361" fmla="*/ 968304 w 2157446"/>
              <a:gd name="connsiteY361" fmla="*/ 38497 h 81950"/>
              <a:gd name="connsiteX362" fmla="*/ 943753 w 2157446"/>
              <a:gd name="connsiteY362" fmla="*/ 38497 h 81950"/>
              <a:gd name="connsiteX363" fmla="*/ 958045 w 2157446"/>
              <a:gd name="connsiteY363" fmla="*/ 61780 h 81950"/>
              <a:gd name="connsiteX364" fmla="*/ 972222 w 2157446"/>
              <a:gd name="connsiteY364" fmla="*/ 57630 h 81950"/>
              <a:gd name="connsiteX365" fmla="*/ 972222 w 2157446"/>
              <a:gd name="connsiteY365" fmla="*/ 51291 h 81950"/>
              <a:gd name="connsiteX366" fmla="*/ 958045 w 2157446"/>
              <a:gd name="connsiteY366" fmla="*/ 55671 h 81950"/>
              <a:gd name="connsiteX367" fmla="*/ 943522 w 2157446"/>
              <a:gd name="connsiteY367" fmla="*/ 43684 h 81950"/>
              <a:gd name="connsiteX368" fmla="*/ 974989 w 2157446"/>
              <a:gd name="connsiteY368" fmla="*/ 43684 h 81950"/>
              <a:gd name="connsiteX369" fmla="*/ 975104 w 2157446"/>
              <a:gd name="connsiteY369" fmla="*/ 40341 h 81950"/>
              <a:gd name="connsiteX370" fmla="*/ 956201 w 2157446"/>
              <a:gd name="connsiteY370" fmla="*/ 20517 h 81950"/>
              <a:gd name="connsiteX371" fmla="*/ 936492 w 2157446"/>
              <a:gd name="connsiteY371" fmla="*/ 41494 h 81950"/>
              <a:gd name="connsiteX372" fmla="*/ 957930 w 2157446"/>
              <a:gd name="connsiteY372" fmla="*/ 61665 h 81950"/>
              <a:gd name="connsiteX373" fmla="*/ 932457 w 2157446"/>
              <a:gd name="connsiteY373" fmla="*/ 21324 h 81950"/>
              <a:gd name="connsiteX374" fmla="*/ 925427 w 2157446"/>
              <a:gd name="connsiteY374" fmla="*/ 21324 h 81950"/>
              <a:gd name="connsiteX375" fmla="*/ 912633 w 2157446"/>
              <a:gd name="connsiteY375" fmla="*/ 48640 h 81950"/>
              <a:gd name="connsiteX376" fmla="*/ 899608 w 2157446"/>
              <a:gd name="connsiteY376" fmla="*/ 21324 h 81950"/>
              <a:gd name="connsiteX377" fmla="*/ 891886 w 2157446"/>
              <a:gd name="connsiteY377" fmla="*/ 21324 h 81950"/>
              <a:gd name="connsiteX378" fmla="*/ 912172 w 2157446"/>
              <a:gd name="connsiteY378" fmla="*/ 62472 h 81950"/>
              <a:gd name="connsiteX379" fmla="*/ 932342 w 2157446"/>
              <a:gd name="connsiteY379" fmla="*/ 21324 h 81950"/>
              <a:gd name="connsiteX380" fmla="*/ 856386 w 2157446"/>
              <a:gd name="connsiteY380" fmla="*/ 41263 h 81950"/>
              <a:gd name="connsiteX381" fmla="*/ 868603 w 2157446"/>
              <a:gd name="connsiteY381" fmla="*/ 27087 h 81950"/>
              <a:gd name="connsiteX382" fmla="*/ 878977 w 2157446"/>
              <a:gd name="connsiteY382" fmla="*/ 38958 h 81950"/>
              <a:gd name="connsiteX383" fmla="*/ 878977 w 2157446"/>
              <a:gd name="connsiteY383" fmla="*/ 61204 h 81950"/>
              <a:gd name="connsiteX384" fmla="*/ 885546 w 2157446"/>
              <a:gd name="connsiteY384" fmla="*/ 61204 h 81950"/>
              <a:gd name="connsiteX385" fmla="*/ 885546 w 2157446"/>
              <a:gd name="connsiteY385" fmla="*/ 37806 h 81950"/>
              <a:gd name="connsiteX386" fmla="*/ 870217 w 2157446"/>
              <a:gd name="connsiteY386" fmla="*/ 20747 h 81950"/>
              <a:gd name="connsiteX387" fmla="*/ 856386 w 2157446"/>
              <a:gd name="connsiteY387" fmla="*/ 28930 h 81950"/>
              <a:gd name="connsiteX388" fmla="*/ 856386 w 2157446"/>
              <a:gd name="connsiteY388" fmla="*/ 21554 h 81950"/>
              <a:gd name="connsiteX389" fmla="*/ 849816 w 2157446"/>
              <a:gd name="connsiteY389" fmla="*/ 21554 h 81950"/>
              <a:gd name="connsiteX390" fmla="*/ 849816 w 2157446"/>
              <a:gd name="connsiteY390" fmla="*/ 61319 h 81950"/>
              <a:gd name="connsiteX391" fmla="*/ 856386 w 2157446"/>
              <a:gd name="connsiteY391" fmla="*/ 61319 h 81950"/>
              <a:gd name="connsiteX392" fmla="*/ 856386 w 2157446"/>
              <a:gd name="connsiteY392" fmla="*/ 41379 h 81950"/>
              <a:gd name="connsiteX393" fmla="*/ 829645 w 2157446"/>
              <a:gd name="connsiteY393" fmla="*/ 61089 h 81950"/>
              <a:gd name="connsiteX394" fmla="*/ 836561 w 2157446"/>
              <a:gd name="connsiteY394" fmla="*/ 61089 h 81950"/>
              <a:gd name="connsiteX395" fmla="*/ 836561 w 2157446"/>
              <a:gd name="connsiteY395" fmla="*/ 577 h 81950"/>
              <a:gd name="connsiteX396" fmla="*/ 829645 w 2157446"/>
              <a:gd name="connsiteY396" fmla="*/ 577 h 81950"/>
              <a:gd name="connsiteX397" fmla="*/ 829645 w 2157446"/>
              <a:gd name="connsiteY397" fmla="*/ 61089 h 81950"/>
              <a:gd name="connsiteX398" fmla="*/ 769364 w 2157446"/>
              <a:gd name="connsiteY398" fmla="*/ 41263 h 81950"/>
              <a:gd name="connsiteX399" fmla="*/ 781582 w 2157446"/>
              <a:gd name="connsiteY399" fmla="*/ 27087 h 81950"/>
              <a:gd name="connsiteX400" fmla="*/ 791955 w 2157446"/>
              <a:gd name="connsiteY400" fmla="*/ 38958 h 81950"/>
              <a:gd name="connsiteX401" fmla="*/ 791955 w 2157446"/>
              <a:gd name="connsiteY401" fmla="*/ 61204 h 81950"/>
              <a:gd name="connsiteX402" fmla="*/ 798525 w 2157446"/>
              <a:gd name="connsiteY402" fmla="*/ 61204 h 81950"/>
              <a:gd name="connsiteX403" fmla="*/ 798525 w 2157446"/>
              <a:gd name="connsiteY403" fmla="*/ 37806 h 81950"/>
              <a:gd name="connsiteX404" fmla="*/ 783195 w 2157446"/>
              <a:gd name="connsiteY404" fmla="*/ 20747 h 81950"/>
              <a:gd name="connsiteX405" fmla="*/ 769364 w 2157446"/>
              <a:gd name="connsiteY405" fmla="*/ 28930 h 81950"/>
              <a:gd name="connsiteX406" fmla="*/ 769364 w 2157446"/>
              <a:gd name="connsiteY406" fmla="*/ 807 h 81950"/>
              <a:gd name="connsiteX407" fmla="*/ 762794 w 2157446"/>
              <a:gd name="connsiteY407" fmla="*/ 807 h 81950"/>
              <a:gd name="connsiteX408" fmla="*/ 762794 w 2157446"/>
              <a:gd name="connsiteY408" fmla="*/ 61319 h 81950"/>
              <a:gd name="connsiteX409" fmla="*/ 769364 w 2157446"/>
              <a:gd name="connsiteY409" fmla="*/ 61319 h 81950"/>
              <a:gd name="connsiteX410" fmla="*/ 769364 w 2157446"/>
              <a:gd name="connsiteY410" fmla="*/ 41379 h 81950"/>
              <a:gd name="connsiteX411" fmla="*/ 725104 w 2157446"/>
              <a:gd name="connsiteY411" fmla="*/ 41263 h 81950"/>
              <a:gd name="connsiteX412" fmla="*/ 739511 w 2157446"/>
              <a:gd name="connsiteY412" fmla="*/ 26856 h 81950"/>
              <a:gd name="connsiteX413" fmla="*/ 751844 w 2157446"/>
              <a:gd name="connsiteY413" fmla="*/ 31927 h 81950"/>
              <a:gd name="connsiteX414" fmla="*/ 751844 w 2157446"/>
              <a:gd name="connsiteY414" fmla="*/ 24666 h 81950"/>
              <a:gd name="connsiteX415" fmla="*/ 739050 w 2157446"/>
              <a:gd name="connsiteY415" fmla="*/ 20632 h 81950"/>
              <a:gd name="connsiteX416" fmla="*/ 718188 w 2157446"/>
              <a:gd name="connsiteY416" fmla="*/ 41263 h 81950"/>
              <a:gd name="connsiteX417" fmla="*/ 738935 w 2157446"/>
              <a:gd name="connsiteY417" fmla="*/ 61896 h 81950"/>
              <a:gd name="connsiteX418" fmla="*/ 752190 w 2157446"/>
              <a:gd name="connsiteY418" fmla="*/ 58207 h 81950"/>
              <a:gd name="connsiteX419" fmla="*/ 752190 w 2157446"/>
              <a:gd name="connsiteY419" fmla="*/ 51522 h 81950"/>
              <a:gd name="connsiteX420" fmla="*/ 739511 w 2157446"/>
              <a:gd name="connsiteY420" fmla="*/ 55786 h 81950"/>
              <a:gd name="connsiteX421" fmla="*/ 724989 w 2157446"/>
              <a:gd name="connsiteY421" fmla="*/ 41379 h 81950"/>
              <a:gd name="connsiteX422" fmla="*/ 687529 w 2157446"/>
              <a:gd name="connsiteY422" fmla="*/ 26856 h 81950"/>
              <a:gd name="connsiteX423" fmla="*/ 701475 w 2157446"/>
              <a:gd name="connsiteY423" fmla="*/ 41379 h 81950"/>
              <a:gd name="connsiteX424" fmla="*/ 687529 w 2157446"/>
              <a:gd name="connsiteY424" fmla="*/ 55671 h 81950"/>
              <a:gd name="connsiteX425" fmla="*/ 673698 w 2157446"/>
              <a:gd name="connsiteY425" fmla="*/ 41379 h 81950"/>
              <a:gd name="connsiteX426" fmla="*/ 687529 w 2157446"/>
              <a:gd name="connsiteY426" fmla="*/ 26856 h 81950"/>
              <a:gd name="connsiteX427" fmla="*/ 701475 w 2157446"/>
              <a:gd name="connsiteY427" fmla="*/ 61089 h 81950"/>
              <a:gd name="connsiteX428" fmla="*/ 708045 w 2157446"/>
              <a:gd name="connsiteY428" fmla="*/ 61089 h 81950"/>
              <a:gd name="connsiteX429" fmla="*/ 708045 w 2157446"/>
              <a:gd name="connsiteY429" fmla="*/ 21324 h 81950"/>
              <a:gd name="connsiteX430" fmla="*/ 701475 w 2157446"/>
              <a:gd name="connsiteY430" fmla="*/ 21324 h 81950"/>
              <a:gd name="connsiteX431" fmla="*/ 701475 w 2157446"/>
              <a:gd name="connsiteY431" fmla="*/ 28815 h 81950"/>
              <a:gd name="connsiteX432" fmla="*/ 686953 w 2157446"/>
              <a:gd name="connsiteY432" fmla="*/ 20632 h 81950"/>
              <a:gd name="connsiteX433" fmla="*/ 666897 w 2157446"/>
              <a:gd name="connsiteY433" fmla="*/ 41494 h 81950"/>
              <a:gd name="connsiteX434" fmla="*/ 686953 w 2157446"/>
              <a:gd name="connsiteY434" fmla="*/ 61780 h 81950"/>
              <a:gd name="connsiteX435" fmla="*/ 701475 w 2157446"/>
              <a:gd name="connsiteY435" fmla="*/ 53712 h 81950"/>
              <a:gd name="connsiteX436" fmla="*/ 701475 w 2157446"/>
              <a:gd name="connsiteY436" fmla="*/ 61089 h 81950"/>
              <a:gd name="connsiteX437" fmla="*/ 628055 w 2157446"/>
              <a:gd name="connsiteY437" fmla="*/ 38497 h 81950"/>
              <a:gd name="connsiteX438" fmla="*/ 640618 w 2157446"/>
              <a:gd name="connsiteY438" fmla="*/ 26626 h 81950"/>
              <a:gd name="connsiteX439" fmla="*/ 652605 w 2157446"/>
              <a:gd name="connsiteY439" fmla="*/ 38497 h 81950"/>
              <a:gd name="connsiteX440" fmla="*/ 628055 w 2157446"/>
              <a:gd name="connsiteY440" fmla="*/ 38497 h 81950"/>
              <a:gd name="connsiteX441" fmla="*/ 642347 w 2157446"/>
              <a:gd name="connsiteY441" fmla="*/ 61780 h 81950"/>
              <a:gd name="connsiteX442" fmla="*/ 656524 w 2157446"/>
              <a:gd name="connsiteY442" fmla="*/ 57630 h 81950"/>
              <a:gd name="connsiteX443" fmla="*/ 656524 w 2157446"/>
              <a:gd name="connsiteY443" fmla="*/ 51291 h 81950"/>
              <a:gd name="connsiteX444" fmla="*/ 642347 w 2157446"/>
              <a:gd name="connsiteY444" fmla="*/ 55671 h 81950"/>
              <a:gd name="connsiteX445" fmla="*/ 627824 w 2157446"/>
              <a:gd name="connsiteY445" fmla="*/ 43684 h 81950"/>
              <a:gd name="connsiteX446" fmla="*/ 659290 w 2157446"/>
              <a:gd name="connsiteY446" fmla="*/ 43684 h 81950"/>
              <a:gd name="connsiteX447" fmla="*/ 659405 w 2157446"/>
              <a:gd name="connsiteY447" fmla="*/ 40341 h 81950"/>
              <a:gd name="connsiteX448" fmla="*/ 640503 w 2157446"/>
              <a:gd name="connsiteY448" fmla="*/ 20517 h 81950"/>
              <a:gd name="connsiteX449" fmla="*/ 620793 w 2157446"/>
              <a:gd name="connsiteY449" fmla="*/ 41494 h 81950"/>
              <a:gd name="connsiteX450" fmla="*/ 642232 w 2157446"/>
              <a:gd name="connsiteY450" fmla="*/ 61665 h 81950"/>
              <a:gd name="connsiteX451" fmla="*/ 602697 w 2157446"/>
              <a:gd name="connsiteY451" fmla="*/ 42070 h 81950"/>
              <a:gd name="connsiteX452" fmla="*/ 617220 w 2157446"/>
              <a:gd name="connsiteY452" fmla="*/ 28009 h 81950"/>
              <a:gd name="connsiteX453" fmla="*/ 617220 w 2157446"/>
              <a:gd name="connsiteY453" fmla="*/ 20632 h 81950"/>
              <a:gd name="connsiteX454" fmla="*/ 602697 w 2157446"/>
              <a:gd name="connsiteY454" fmla="*/ 30199 h 81950"/>
              <a:gd name="connsiteX455" fmla="*/ 602697 w 2157446"/>
              <a:gd name="connsiteY455" fmla="*/ 21324 h 81950"/>
              <a:gd name="connsiteX456" fmla="*/ 596127 w 2157446"/>
              <a:gd name="connsiteY456" fmla="*/ 21324 h 81950"/>
              <a:gd name="connsiteX457" fmla="*/ 596127 w 2157446"/>
              <a:gd name="connsiteY457" fmla="*/ 61089 h 81950"/>
              <a:gd name="connsiteX458" fmla="*/ 602697 w 2157446"/>
              <a:gd name="connsiteY458" fmla="*/ 61089 h 81950"/>
              <a:gd name="connsiteX459" fmla="*/ 602697 w 2157446"/>
              <a:gd name="connsiteY459" fmla="*/ 42070 h 81950"/>
              <a:gd name="connsiteX460" fmla="*/ 567197 w 2157446"/>
              <a:gd name="connsiteY460" fmla="*/ 32850 h 81950"/>
              <a:gd name="connsiteX461" fmla="*/ 579184 w 2157446"/>
              <a:gd name="connsiteY461" fmla="*/ 44030 h 81950"/>
              <a:gd name="connsiteX462" fmla="*/ 567197 w 2157446"/>
              <a:gd name="connsiteY462" fmla="*/ 54979 h 81950"/>
              <a:gd name="connsiteX463" fmla="*/ 553711 w 2157446"/>
              <a:gd name="connsiteY463" fmla="*/ 54979 h 81950"/>
              <a:gd name="connsiteX464" fmla="*/ 553711 w 2157446"/>
              <a:gd name="connsiteY464" fmla="*/ 32965 h 81950"/>
              <a:gd name="connsiteX465" fmla="*/ 567197 w 2157446"/>
              <a:gd name="connsiteY465" fmla="*/ 32965 h 81950"/>
              <a:gd name="connsiteX466" fmla="*/ 564431 w 2157446"/>
              <a:gd name="connsiteY466" fmla="*/ 6801 h 81950"/>
              <a:gd name="connsiteX467" fmla="*/ 575265 w 2157446"/>
              <a:gd name="connsiteY467" fmla="*/ 16598 h 81950"/>
              <a:gd name="connsiteX468" fmla="*/ 564892 w 2157446"/>
              <a:gd name="connsiteY468" fmla="*/ 26626 h 81950"/>
              <a:gd name="connsiteX469" fmla="*/ 553596 w 2157446"/>
              <a:gd name="connsiteY469" fmla="*/ 26626 h 81950"/>
              <a:gd name="connsiteX470" fmla="*/ 553596 w 2157446"/>
              <a:gd name="connsiteY470" fmla="*/ 6801 h 81950"/>
              <a:gd name="connsiteX471" fmla="*/ 564315 w 2157446"/>
              <a:gd name="connsiteY471" fmla="*/ 6801 h 81950"/>
              <a:gd name="connsiteX472" fmla="*/ 546796 w 2157446"/>
              <a:gd name="connsiteY472" fmla="*/ 61089 h 81950"/>
              <a:gd name="connsiteX473" fmla="*/ 566621 w 2157446"/>
              <a:gd name="connsiteY473" fmla="*/ 61089 h 81950"/>
              <a:gd name="connsiteX474" fmla="*/ 586100 w 2157446"/>
              <a:gd name="connsiteY474" fmla="*/ 44030 h 81950"/>
              <a:gd name="connsiteX475" fmla="*/ 574804 w 2157446"/>
              <a:gd name="connsiteY475" fmla="*/ 28815 h 81950"/>
              <a:gd name="connsiteX476" fmla="*/ 582296 w 2157446"/>
              <a:gd name="connsiteY476" fmla="*/ 16598 h 81950"/>
              <a:gd name="connsiteX477" fmla="*/ 564892 w 2157446"/>
              <a:gd name="connsiteY477" fmla="*/ 577 h 81950"/>
              <a:gd name="connsiteX478" fmla="*/ 546796 w 2157446"/>
              <a:gd name="connsiteY478" fmla="*/ 577 h 81950"/>
              <a:gd name="connsiteX479" fmla="*/ 546796 w 2157446"/>
              <a:gd name="connsiteY479" fmla="*/ 61089 h 81950"/>
              <a:gd name="connsiteX480" fmla="*/ 494352 w 2157446"/>
              <a:gd name="connsiteY480" fmla="*/ 26856 h 81950"/>
              <a:gd name="connsiteX481" fmla="*/ 508299 w 2157446"/>
              <a:gd name="connsiteY481" fmla="*/ 41379 h 81950"/>
              <a:gd name="connsiteX482" fmla="*/ 494352 w 2157446"/>
              <a:gd name="connsiteY482" fmla="*/ 55671 h 81950"/>
              <a:gd name="connsiteX483" fmla="*/ 480521 w 2157446"/>
              <a:gd name="connsiteY483" fmla="*/ 41379 h 81950"/>
              <a:gd name="connsiteX484" fmla="*/ 494352 w 2157446"/>
              <a:gd name="connsiteY484" fmla="*/ 26856 h 81950"/>
              <a:gd name="connsiteX485" fmla="*/ 508299 w 2157446"/>
              <a:gd name="connsiteY485" fmla="*/ 61089 h 81950"/>
              <a:gd name="connsiteX486" fmla="*/ 514869 w 2157446"/>
              <a:gd name="connsiteY486" fmla="*/ 61089 h 81950"/>
              <a:gd name="connsiteX487" fmla="*/ 514869 w 2157446"/>
              <a:gd name="connsiteY487" fmla="*/ 21324 h 81950"/>
              <a:gd name="connsiteX488" fmla="*/ 508299 w 2157446"/>
              <a:gd name="connsiteY488" fmla="*/ 21324 h 81950"/>
              <a:gd name="connsiteX489" fmla="*/ 508299 w 2157446"/>
              <a:gd name="connsiteY489" fmla="*/ 28815 h 81950"/>
              <a:gd name="connsiteX490" fmla="*/ 493776 w 2157446"/>
              <a:gd name="connsiteY490" fmla="*/ 20632 h 81950"/>
              <a:gd name="connsiteX491" fmla="*/ 473721 w 2157446"/>
              <a:gd name="connsiteY491" fmla="*/ 41494 h 81950"/>
              <a:gd name="connsiteX492" fmla="*/ 493776 w 2157446"/>
              <a:gd name="connsiteY492" fmla="*/ 61780 h 81950"/>
              <a:gd name="connsiteX493" fmla="*/ 508299 w 2157446"/>
              <a:gd name="connsiteY493" fmla="*/ 53712 h 81950"/>
              <a:gd name="connsiteX494" fmla="*/ 508299 w 2157446"/>
              <a:gd name="connsiteY494" fmla="*/ 61089 h 81950"/>
              <a:gd name="connsiteX495" fmla="*/ 468534 w 2157446"/>
              <a:gd name="connsiteY495" fmla="*/ 59014 h 81950"/>
              <a:gd name="connsiteX496" fmla="*/ 468534 w 2157446"/>
              <a:gd name="connsiteY496" fmla="*/ 52674 h 81950"/>
              <a:gd name="connsiteX497" fmla="*/ 459198 w 2157446"/>
              <a:gd name="connsiteY497" fmla="*/ 55556 h 81950"/>
              <a:gd name="connsiteX498" fmla="*/ 451475 w 2157446"/>
              <a:gd name="connsiteY498" fmla="*/ 47833 h 81950"/>
              <a:gd name="connsiteX499" fmla="*/ 451475 w 2157446"/>
              <a:gd name="connsiteY499" fmla="*/ 27432 h 81950"/>
              <a:gd name="connsiteX500" fmla="*/ 467958 w 2157446"/>
              <a:gd name="connsiteY500" fmla="*/ 27432 h 81950"/>
              <a:gd name="connsiteX501" fmla="*/ 467958 w 2157446"/>
              <a:gd name="connsiteY501" fmla="*/ 21439 h 81950"/>
              <a:gd name="connsiteX502" fmla="*/ 451475 w 2157446"/>
              <a:gd name="connsiteY502" fmla="*/ 21439 h 81950"/>
              <a:gd name="connsiteX503" fmla="*/ 451475 w 2157446"/>
              <a:gd name="connsiteY503" fmla="*/ 8760 h 81950"/>
              <a:gd name="connsiteX504" fmla="*/ 444906 w 2157446"/>
              <a:gd name="connsiteY504" fmla="*/ 8760 h 81950"/>
              <a:gd name="connsiteX505" fmla="*/ 444906 w 2157446"/>
              <a:gd name="connsiteY505" fmla="*/ 47373 h 81950"/>
              <a:gd name="connsiteX506" fmla="*/ 458506 w 2157446"/>
              <a:gd name="connsiteY506" fmla="*/ 61780 h 81950"/>
              <a:gd name="connsiteX507" fmla="*/ 468419 w 2157446"/>
              <a:gd name="connsiteY507" fmla="*/ 59014 h 81950"/>
              <a:gd name="connsiteX508" fmla="*/ 411711 w 2157446"/>
              <a:gd name="connsiteY508" fmla="*/ 26856 h 81950"/>
              <a:gd name="connsiteX509" fmla="*/ 425657 w 2157446"/>
              <a:gd name="connsiteY509" fmla="*/ 41379 h 81950"/>
              <a:gd name="connsiteX510" fmla="*/ 411711 w 2157446"/>
              <a:gd name="connsiteY510" fmla="*/ 55671 h 81950"/>
              <a:gd name="connsiteX511" fmla="*/ 397879 w 2157446"/>
              <a:gd name="connsiteY511" fmla="*/ 41379 h 81950"/>
              <a:gd name="connsiteX512" fmla="*/ 411711 w 2157446"/>
              <a:gd name="connsiteY512" fmla="*/ 26856 h 81950"/>
              <a:gd name="connsiteX513" fmla="*/ 425657 w 2157446"/>
              <a:gd name="connsiteY513" fmla="*/ 61089 h 81950"/>
              <a:gd name="connsiteX514" fmla="*/ 432227 w 2157446"/>
              <a:gd name="connsiteY514" fmla="*/ 61089 h 81950"/>
              <a:gd name="connsiteX515" fmla="*/ 432227 w 2157446"/>
              <a:gd name="connsiteY515" fmla="*/ 21324 h 81950"/>
              <a:gd name="connsiteX516" fmla="*/ 425657 w 2157446"/>
              <a:gd name="connsiteY516" fmla="*/ 21324 h 81950"/>
              <a:gd name="connsiteX517" fmla="*/ 425657 w 2157446"/>
              <a:gd name="connsiteY517" fmla="*/ 28815 h 81950"/>
              <a:gd name="connsiteX518" fmla="*/ 411134 w 2157446"/>
              <a:gd name="connsiteY518" fmla="*/ 20632 h 81950"/>
              <a:gd name="connsiteX519" fmla="*/ 391079 w 2157446"/>
              <a:gd name="connsiteY519" fmla="*/ 41494 h 81950"/>
              <a:gd name="connsiteX520" fmla="*/ 411134 w 2157446"/>
              <a:gd name="connsiteY520" fmla="*/ 61780 h 81950"/>
              <a:gd name="connsiteX521" fmla="*/ 425657 w 2157446"/>
              <a:gd name="connsiteY521" fmla="*/ 53712 h 81950"/>
              <a:gd name="connsiteX522" fmla="*/ 425657 w 2157446"/>
              <a:gd name="connsiteY522" fmla="*/ 61089 h 81950"/>
              <a:gd name="connsiteX523" fmla="*/ 353389 w 2157446"/>
              <a:gd name="connsiteY523" fmla="*/ 6801 h 81950"/>
              <a:gd name="connsiteX524" fmla="*/ 377248 w 2157446"/>
              <a:gd name="connsiteY524" fmla="*/ 30890 h 81950"/>
              <a:gd name="connsiteX525" fmla="*/ 353389 w 2157446"/>
              <a:gd name="connsiteY525" fmla="*/ 54979 h 81950"/>
              <a:gd name="connsiteX526" fmla="*/ 338981 w 2157446"/>
              <a:gd name="connsiteY526" fmla="*/ 54979 h 81950"/>
              <a:gd name="connsiteX527" fmla="*/ 338981 w 2157446"/>
              <a:gd name="connsiteY527" fmla="*/ 6916 h 81950"/>
              <a:gd name="connsiteX528" fmla="*/ 353389 w 2157446"/>
              <a:gd name="connsiteY528" fmla="*/ 6916 h 81950"/>
              <a:gd name="connsiteX529" fmla="*/ 332066 w 2157446"/>
              <a:gd name="connsiteY529" fmla="*/ 61089 h 81950"/>
              <a:gd name="connsiteX530" fmla="*/ 352928 w 2157446"/>
              <a:gd name="connsiteY530" fmla="*/ 61089 h 81950"/>
              <a:gd name="connsiteX531" fmla="*/ 384279 w 2157446"/>
              <a:gd name="connsiteY531" fmla="*/ 30890 h 81950"/>
              <a:gd name="connsiteX532" fmla="*/ 352697 w 2157446"/>
              <a:gd name="connsiteY532" fmla="*/ 692 h 81950"/>
              <a:gd name="connsiteX533" fmla="*/ 332066 w 2157446"/>
              <a:gd name="connsiteY533" fmla="*/ 692 h 81950"/>
              <a:gd name="connsiteX534" fmla="*/ 332066 w 2157446"/>
              <a:gd name="connsiteY534" fmla="*/ 61204 h 81950"/>
              <a:gd name="connsiteX535" fmla="*/ 297026 w 2157446"/>
              <a:gd name="connsiteY535" fmla="*/ 61780 h 81950"/>
              <a:gd name="connsiteX536" fmla="*/ 301752 w 2157446"/>
              <a:gd name="connsiteY536" fmla="*/ 57169 h 81950"/>
              <a:gd name="connsiteX537" fmla="*/ 297026 w 2157446"/>
              <a:gd name="connsiteY537" fmla="*/ 52444 h 81950"/>
              <a:gd name="connsiteX538" fmla="*/ 292185 w 2157446"/>
              <a:gd name="connsiteY538" fmla="*/ 57169 h 81950"/>
              <a:gd name="connsiteX539" fmla="*/ 297026 w 2157446"/>
              <a:gd name="connsiteY539" fmla="*/ 61780 h 81950"/>
              <a:gd name="connsiteX540" fmla="*/ 297026 w 2157446"/>
              <a:gd name="connsiteY540" fmla="*/ 31927 h 81950"/>
              <a:gd name="connsiteX541" fmla="*/ 301752 w 2157446"/>
              <a:gd name="connsiteY541" fmla="*/ 27317 h 81950"/>
              <a:gd name="connsiteX542" fmla="*/ 297026 w 2157446"/>
              <a:gd name="connsiteY542" fmla="*/ 22591 h 81950"/>
              <a:gd name="connsiteX543" fmla="*/ 292185 w 2157446"/>
              <a:gd name="connsiteY543" fmla="*/ 27317 h 81950"/>
              <a:gd name="connsiteX544" fmla="*/ 297026 w 2157446"/>
              <a:gd name="connsiteY544" fmla="*/ 31927 h 81950"/>
              <a:gd name="connsiteX545" fmla="*/ 251844 w 2157446"/>
              <a:gd name="connsiteY545" fmla="*/ 38497 h 81950"/>
              <a:gd name="connsiteX546" fmla="*/ 264408 w 2157446"/>
              <a:gd name="connsiteY546" fmla="*/ 26626 h 81950"/>
              <a:gd name="connsiteX547" fmla="*/ 276395 w 2157446"/>
              <a:gd name="connsiteY547" fmla="*/ 38497 h 81950"/>
              <a:gd name="connsiteX548" fmla="*/ 251844 w 2157446"/>
              <a:gd name="connsiteY548" fmla="*/ 38497 h 81950"/>
              <a:gd name="connsiteX549" fmla="*/ 266137 w 2157446"/>
              <a:gd name="connsiteY549" fmla="*/ 61780 h 81950"/>
              <a:gd name="connsiteX550" fmla="*/ 280314 w 2157446"/>
              <a:gd name="connsiteY550" fmla="*/ 57630 h 81950"/>
              <a:gd name="connsiteX551" fmla="*/ 280314 w 2157446"/>
              <a:gd name="connsiteY551" fmla="*/ 51291 h 81950"/>
              <a:gd name="connsiteX552" fmla="*/ 266137 w 2157446"/>
              <a:gd name="connsiteY552" fmla="*/ 55671 h 81950"/>
              <a:gd name="connsiteX553" fmla="*/ 251614 w 2157446"/>
              <a:gd name="connsiteY553" fmla="*/ 43684 h 81950"/>
              <a:gd name="connsiteX554" fmla="*/ 283080 w 2157446"/>
              <a:gd name="connsiteY554" fmla="*/ 43684 h 81950"/>
              <a:gd name="connsiteX555" fmla="*/ 283195 w 2157446"/>
              <a:gd name="connsiteY555" fmla="*/ 40341 h 81950"/>
              <a:gd name="connsiteX556" fmla="*/ 264292 w 2157446"/>
              <a:gd name="connsiteY556" fmla="*/ 20517 h 81950"/>
              <a:gd name="connsiteX557" fmla="*/ 244583 w 2157446"/>
              <a:gd name="connsiteY557" fmla="*/ 41494 h 81950"/>
              <a:gd name="connsiteX558" fmla="*/ 266021 w 2157446"/>
              <a:gd name="connsiteY558" fmla="*/ 61665 h 81950"/>
              <a:gd name="connsiteX559" fmla="*/ 210120 w 2157446"/>
              <a:gd name="connsiteY559" fmla="*/ 41263 h 81950"/>
              <a:gd name="connsiteX560" fmla="*/ 224527 w 2157446"/>
              <a:gd name="connsiteY560" fmla="*/ 26856 h 81950"/>
              <a:gd name="connsiteX561" fmla="*/ 236860 w 2157446"/>
              <a:gd name="connsiteY561" fmla="*/ 31927 h 81950"/>
              <a:gd name="connsiteX562" fmla="*/ 236860 w 2157446"/>
              <a:gd name="connsiteY562" fmla="*/ 24666 h 81950"/>
              <a:gd name="connsiteX563" fmla="*/ 224066 w 2157446"/>
              <a:gd name="connsiteY563" fmla="*/ 20632 h 81950"/>
              <a:gd name="connsiteX564" fmla="*/ 203204 w 2157446"/>
              <a:gd name="connsiteY564" fmla="*/ 41263 h 81950"/>
              <a:gd name="connsiteX565" fmla="*/ 223951 w 2157446"/>
              <a:gd name="connsiteY565" fmla="*/ 61896 h 81950"/>
              <a:gd name="connsiteX566" fmla="*/ 237206 w 2157446"/>
              <a:gd name="connsiteY566" fmla="*/ 58207 h 81950"/>
              <a:gd name="connsiteX567" fmla="*/ 237206 w 2157446"/>
              <a:gd name="connsiteY567" fmla="*/ 51522 h 81950"/>
              <a:gd name="connsiteX568" fmla="*/ 224527 w 2157446"/>
              <a:gd name="connsiteY568" fmla="*/ 55786 h 81950"/>
              <a:gd name="connsiteX569" fmla="*/ 210005 w 2157446"/>
              <a:gd name="connsiteY569" fmla="*/ 41379 h 81950"/>
              <a:gd name="connsiteX570" fmla="*/ 185108 w 2157446"/>
              <a:gd name="connsiteY570" fmla="*/ 42070 h 81950"/>
              <a:gd name="connsiteX571" fmla="*/ 199631 w 2157446"/>
              <a:gd name="connsiteY571" fmla="*/ 28009 h 81950"/>
              <a:gd name="connsiteX572" fmla="*/ 199631 w 2157446"/>
              <a:gd name="connsiteY572" fmla="*/ 20632 h 81950"/>
              <a:gd name="connsiteX573" fmla="*/ 185108 w 2157446"/>
              <a:gd name="connsiteY573" fmla="*/ 30199 h 81950"/>
              <a:gd name="connsiteX574" fmla="*/ 185108 w 2157446"/>
              <a:gd name="connsiteY574" fmla="*/ 21324 h 81950"/>
              <a:gd name="connsiteX575" fmla="*/ 178539 w 2157446"/>
              <a:gd name="connsiteY575" fmla="*/ 21324 h 81950"/>
              <a:gd name="connsiteX576" fmla="*/ 178539 w 2157446"/>
              <a:gd name="connsiteY576" fmla="*/ 61089 h 81950"/>
              <a:gd name="connsiteX577" fmla="*/ 185108 w 2157446"/>
              <a:gd name="connsiteY577" fmla="*/ 61089 h 81950"/>
              <a:gd name="connsiteX578" fmla="*/ 185108 w 2157446"/>
              <a:gd name="connsiteY578" fmla="*/ 42070 h 81950"/>
              <a:gd name="connsiteX579" fmla="*/ 159751 w 2157446"/>
              <a:gd name="connsiteY579" fmla="*/ 44260 h 81950"/>
              <a:gd name="connsiteX580" fmla="*/ 148801 w 2157446"/>
              <a:gd name="connsiteY580" fmla="*/ 55671 h 81950"/>
              <a:gd name="connsiteX581" fmla="*/ 137736 w 2157446"/>
              <a:gd name="connsiteY581" fmla="*/ 44260 h 81950"/>
              <a:gd name="connsiteX582" fmla="*/ 137736 w 2157446"/>
              <a:gd name="connsiteY582" fmla="*/ 21324 h 81950"/>
              <a:gd name="connsiteX583" fmla="*/ 131166 w 2157446"/>
              <a:gd name="connsiteY583" fmla="*/ 21324 h 81950"/>
              <a:gd name="connsiteX584" fmla="*/ 131166 w 2157446"/>
              <a:gd name="connsiteY584" fmla="*/ 43569 h 81950"/>
              <a:gd name="connsiteX585" fmla="*/ 148801 w 2157446"/>
              <a:gd name="connsiteY585" fmla="*/ 61780 h 81950"/>
              <a:gd name="connsiteX586" fmla="*/ 166321 w 2157446"/>
              <a:gd name="connsiteY586" fmla="*/ 43569 h 81950"/>
              <a:gd name="connsiteX587" fmla="*/ 166321 w 2157446"/>
              <a:gd name="connsiteY587" fmla="*/ 21324 h 81950"/>
              <a:gd name="connsiteX588" fmla="*/ 159751 w 2157446"/>
              <a:gd name="connsiteY588" fmla="*/ 21324 h 81950"/>
              <a:gd name="connsiteX589" fmla="*/ 159751 w 2157446"/>
              <a:gd name="connsiteY589" fmla="*/ 44260 h 81950"/>
              <a:gd name="connsiteX590" fmla="*/ 115491 w 2157446"/>
              <a:gd name="connsiteY590" fmla="*/ 41263 h 81950"/>
              <a:gd name="connsiteX591" fmla="*/ 101660 w 2157446"/>
              <a:gd name="connsiteY591" fmla="*/ 55671 h 81950"/>
              <a:gd name="connsiteX592" fmla="*/ 87598 w 2157446"/>
              <a:gd name="connsiteY592" fmla="*/ 41263 h 81950"/>
              <a:gd name="connsiteX593" fmla="*/ 101660 w 2157446"/>
              <a:gd name="connsiteY593" fmla="*/ 26856 h 81950"/>
              <a:gd name="connsiteX594" fmla="*/ 115491 w 2157446"/>
              <a:gd name="connsiteY594" fmla="*/ 41263 h 81950"/>
              <a:gd name="connsiteX595" fmla="*/ 101775 w 2157446"/>
              <a:gd name="connsiteY595" fmla="*/ 61780 h 81950"/>
              <a:gd name="connsiteX596" fmla="*/ 122291 w 2157446"/>
              <a:gd name="connsiteY596" fmla="*/ 41148 h 81950"/>
              <a:gd name="connsiteX597" fmla="*/ 101775 w 2157446"/>
              <a:gd name="connsiteY597" fmla="*/ 20632 h 81950"/>
              <a:gd name="connsiteX598" fmla="*/ 80913 w 2157446"/>
              <a:gd name="connsiteY598" fmla="*/ 41148 h 81950"/>
              <a:gd name="connsiteX599" fmla="*/ 101775 w 2157446"/>
              <a:gd name="connsiteY599" fmla="*/ 61780 h 81950"/>
              <a:gd name="connsiteX600" fmla="*/ 56823 w 2157446"/>
              <a:gd name="connsiteY600" fmla="*/ 6225 h 81950"/>
              <a:gd name="connsiteX601" fmla="*/ 71692 w 2157446"/>
              <a:gd name="connsiteY601" fmla="*/ 12448 h 81950"/>
              <a:gd name="connsiteX602" fmla="*/ 71692 w 2157446"/>
              <a:gd name="connsiteY602" fmla="*/ 4495 h 81950"/>
              <a:gd name="connsiteX603" fmla="*/ 56708 w 2157446"/>
              <a:gd name="connsiteY603" fmla="*/ 0 h 81950"/>
              <a:gd name="connsiteX604" fmla="*/ 38266 w 2157446"/>
              <a:gd name="connsiteY604" fmla="*/ 16137 h 81950"/>
              <a:gd name="connsiteX605" fmla="*/ 48409 w 2157446"/>
              <a:gd name="connsiteY605" fmla="*/ 30775 h 81950"/>
              <a:gd name="connsiteX606" fmla="*/ 59590 w 2157446"/>
              <a:gd name="connsiteY606" fmla="*/ 36307 h 81950"/>
              <a:gd name="connsiteX607" fmla="*/ 67082 w 2157446"/>
              <a:gd name="connsiteY607" fmla="*/ 45874 h 81950"/>
              <a:gd name="connsiteX608" fmla="*/ 54518 w 2157446"/>
              <a:gd name="connsiteY608" fmla="*/ 55556 h 81950"/>
              <a:gd name="connsiteX609" fmla="*/ 36768 w 2157446"/>
              <a:gd name="connsiteY609" fmla="*/ 47373 h 81950"/>
              <a:gd name="connsiteX610" fmla="*/ 36768 w 2157446"/>
              <a:gd name="connsiteY610" fmla="*/ 55902 h 81950"/>
              <a:gd name="connsiteX611" fmla="*/ 54518 w 2157446"/>
              <a:gd name="connsiteY611" fmla="*/ 61896 h 81950"/>
              <a:gd name="connsiteX612" fmla="*/ 74458 w 2157446"/>
              <a:gd name="connsiteY612" fmla="*/ 44491 h 81950"/>
              <a:gd name="connsiteX613" fmla="*/ 64661 w 2157446"/>
              <a:gd name="connsiteY613" fmla="*/ 30775 h 81950"/>
              <a:gd name="connsiteX614" fmla="*/ 52674 w 2157446"/>
              <a:gd name="connsiteY614" fmla="*/ 24781 h 81950"/>
              <a:gd name="connsiteX615" fmla="*/ 45528 w 2157446"/>
              <a:gd name="connsiteY615" fmla="*/ 15676 h 81950"/>
              <a:gd name="connsiteX616" fmla="*/ 56939 w 2157446"/>
              <a:gd name="connsiteY616" fmla="*/ 6225 h 81950"/>
              <a:gd name="connsiteX617" fmla="*/ 12102 w 2157446"/>
              <a:gd name="connsiteY617" fmla="*/ 577 h 81950"/>
              <a:gd name="connsiteX618" fmla="*/ 13370 w 2157446"/>
              <a:gd name="connsiteY618" fmla="*/ 13371 h 81950"/>
              <a:gd name="connsiteX619" fmla="*/ 2997 w 2157446"/>
              <a:gd name="connsiteY619" fmla="*/ 5763 h 81950"/>
              <a:gd name="connsiteX620" fmla="*/ 0 w 2157446"/>
              <a:gd name="connsiteY620" fmla="*/ 10950 h 81950"/>
              <a:gd name="connsiteX621" fmla="*/ 11641 w 2157446"/>
              <a:gd name="connsiteY621" fmla="*/ 16137 h 81950"/>
              <a:gd name="connsiteX622" fmla="*/ 0 w 2157446"/>
              <a:gd name="connsiteY622" fmla="*/ 21324 h 81950"/>
              <a:gd name="connsiteX623" fmla="*/ 2997 w 2157446"/>
              <a:gd name="connsiteY623" fmla="*/ 26510 h 81950"/>
              <a:gd name="connsiteX624" fmla="*/ 13370 w 2157446"/>
              <a:gd name="connsiteY624" fmla="*/ 18903 h 81950"/>
              <a:gd name="connsiteX625" fmla="*/ 12102 w 2157446"/>
              <a:gd name="connsiteY625" fmla="*/ 31697 h 81950"/>
              <a:gd name="connsiteX626" fmla="*/ 17981 w 2157446"/>
              <a:gd name="connsiteY626" fmla="*/ 31697 h 81950"/>
              <a:gd name="connsiteX627" fmla="*/ 16597 w 2157446"/>
              <a:gd name="connsiteY627" fmla="*/ 18903 h 81950"/>
              <a:gd name="connsiteX628" fmla="*/ 26971 w 2157446"/>
              <a:gd name="connsiteY628" fmla="*/ 26510 h 81950"/>
              <a:gd name="connsiteX629" fmla="*/ 29852 w 2157446"/>
              <a:gd name="connsiteY629" fmla="*/ 21324 h 81950"/>
              <a:gd name="connsiteX630" fmla="*/ 18211 w 2157446"/>
              <a:gd name="connsiteY630" fmla="*/ 16137 h 81950"/>
              <a:gd name="connsiteX631" fmla="*/ 29852 w 2157446"/>
              <a:gd name="connsiteY631" fmla="*/ 10950 h 81950"/>
              <a:gd name="connsiteX632" fmla="*/ 26971 w 2157446"/>
              <a:gd name="connsiteY632" fmla="*/ 5763 h 81950"/>
              <a:gd name="connsiteX633" fmla="*/ 16597 w 2157446"/>
              <a:gd name="connsiteY633" fmla="*/ 13371 h 81950"/>
              <a:gd name="connsiteX634" fmla="*/ 17981 w 2157446"/>
              <a:gd name="connsiteY634" fmla="*/ 577 h 81950"/>
              <a:gd name="connsiteX635" fmla="*/ 12102 w 2157446"/>
              <a:gd name="connsiteY635" fmla="*/ 577 h 8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2157446" h="81950">
                <a:moveTo>
                  <a:pt x="2157446" y="55210"/>
                </a:moveTo>
                <a:lnTo>
                  <a:pt x="2129784" y="55210"/>
                </a:lnTo>
                <a:lnTo>
                  <a:pt x="2144883" y="36884"/>
                </a:lnTo>
                <a:cubicBezTo>
                  <a:pt x="2149724" y="30890"/>
                  <a:pt x="2154334" y="24666"/>
                  <a:pt x="2154334" y="17059"/>
                </a:cubicBezTo>
                <a:cubicBezTo>
                  <a:pt x="2154334" y="6685"/>
                  <a:pt x="2146151" y="0"/>
                  <a:pt x="2135662" y="0"/>
                </a:cubicBezTo>
                <a:cubicBezTo>
                  <a:pt x="2129668" y="0"/>
                  <a:pt x="2124251" y="2190"/>
                  <a:pt x="2119526" y="5763"/>
                </a:cubicBezTo>
                <a:lnTo>
                  <a:pt x="2119526" y="13486"/>
                </a:lnTo>
                <a:cubicBezTo>
                  <a:pt x="2123905" y="9451"/>
                  <a:pt x="2129092" y="6340"/>
                  <a:pt x="2135201" y="6340"/>
                </a:cubicBezTo>
                <a:cubicBezTo>
                  <a:pt x="2142001" y="6340"/>
                  <a:pt x="2147188" y="10720"/>
                  <a:pt x="2147188" y="17635"/>
                </a:cubicBezTo>
                <a:cubicBezTo>
                  <a:pt x="2147188" y="23974"/>
                  <a:pt x="2142693" y="28815"/>
                  <a:pt x="2138659" y="33772"/>
                </a:cubicBezTo>
                <a:lnTo>
                  <a:pt x="2116529" y="61204"/>
                </a:lnTo>
                <a:lnTo>
                  <a:pt x="2157331" y="61204"/>
                </a:lnTo>
                <a:lnTo>
                  <a:pt x="2157331" y="55210"/>
                </a:lnTo>
                <a:close/>
                <a:moveTo>
                  <a:pt x="2113647" y="55210"/>
                </a:moveTo>
                <a:lnTo>
                  <a:pt x="2085985" y="55210"/>
                </a:lnTo>
                <a:lnTo>
                  <a:pt x="2101084" y="36884"/>
                </a:lnTo>
                <a:cubicBezTo>
                  <a:pt x="2105925" y="30890"/>
                  <a:pt x="2110535" y="24666"/>
                  <a:pt x="2110535" y="17059"/>
                </a:cubicBezTo>
                <a:cubicBezTo>
                  <a:pt x="2110535" y="6685"/>
                  <a:pt x="2102352" y="0"/>
                  <a:pt x="2091863" y="0"/>
                </a:cubicBezTo>
                <a:cubicBezTo>
                  <a:pt x="2085869" y="0"/>
                  <a:pt x="2080452" y="2190"/>
                  <a:pt x="2075726" y="5763"/>
                </a:cubicBezTo>
                <a:lnTo>
                  <a:pt x="2075726" y="13486"/>
                </a:lnTo>
                <a:cubicBezTo>
                  <a:pt x="2080106" y="9451"/>
                  <a:pt x="2085293" y="6340"/>
                  <a:pt x="2091402" y="6340"/>
                </a:cubicBezTo>
                <a:cubicBezTo>
                  <a:pt x="2098202" y="6340"/>
                  <a:pt x="2103389" y="10720"/>
                  <a:pt x="2103389" y="17635"/>
                </a:cubicBezTo>
                <a:cubicBezTo>
                  <a:pt x="2103389" y="23974"/>
                  <a:pt x="2099009" y="28815"/>
                  <a:pt x="2094860" y="33772"/>
                </a:cubicBezTo>
                <a:lnTo>
                  <a:pt x="2072730" y="61204"/>
                </a:lnTo>
                <a:lnTo>
                  <a:pt x="2113532" y="61204"/>
                </a:lnTo>
                <a:lnTo>
                  <a:pt x="2113532" y="55210"/>
                </a:lnTo>
                <a:close/>
                <a:moveTo>
                  <a:pt x="2045528" y="55441"/>
                </a:moveTo>
                <a:cubicBezTo>
                  <a:pt x="2034117" y="55441"/>
                  <a:pt x="2030083" y="43453"/>
                  <a:pt x="2030083" y="30660"/>
                </a:cubicBezTo>
                <a:cubicBezTo>
                  <a:pt x="2030083" y="17866"/>
                  <a:pt x="2034233" y="6225"/>
                  <a:pt x="2045528" y="6225"/>
                </a:cubicBezTo>
                <a:cubicBezTo>
                  <a:pt x="2056824" y="6225"/>
                  <a:pt x="2060858" y="18096"/>
                  <a:pt x="2060858" y="30660"/>
                </a:cubicBezTo>
                <a:cubicBezTo>
                  <a:pt x="2060858" y="43223"/>
                  <a:pt x="2056709" y="55441"/>
                  <a:pt x="2045528" y="55441"/>
                </a:cubicBezTo>
                <a:moveTo>
                  <a:pt x="2067889" y="30775"/>
                </a:moveTo>
                <a:cubicBezTo>
                  <a:pt x="2067889" y="14408"/>
                  <a:pt x="2060743" y="0"/>
                  <a:pt x="2045528" y="0"/>
                </a:cubicBezTo>
                <a:cubicBezTo>
                  <a:pt x="2030314" y="0"/>
                  <a:pt x="2023052" y="14408"/>
                  <a:pt x="2023052" y="30775"/>
                </a:cubicBezTo>
                <a:cubicBezTo>
                  <a:pt x="2023052" y="47142"/>
                  <a:pt x="2030199" y="61896"/>
                  <a:pt x="2045528" y="61896"/>
                </a:cubicBezTo>
                <a:cubicBezTo>
                  <a:pt x="2060858" y="61896"/>
                  <a:pt x="2067889" y="47373"/>
                  <a:pt x="2067889" y="30775"/>
                </a:cubicBezTo>
                <a:moveTo>
                  <a:pt x="2017635" y="55210"/>
                </a:moveTo>
                <a:lnTo>
                  <a:pt x="1989973" y="55210"/>
                </a:lnTo>
                <a:lnTo>
                  <a:pt x="2005072" y="36884"/>
                </a:lnTo>
                <a:cubicBezTo>
                  <a:pt x="2009913" y="30890"/>
                  <a:pt x="2014523" y="24666"/>
                  <a:pt x="2014523" y="17059"/>
                </a:cubicBezTo>
                <a:cubicBezTo>
                  <a:pt x="2014523" y="6685"/>
                  <a:pt x="2006340" y="0"/>
                  <a:pt x="1995851" y="0"/>
                </a:cubicBezTo>
                <a:cubicBezTo>
                  <a:pt x="1989857" y="0"/>
                  <a:pt x="1984440" y="2190"/>
                  <a:pt x="1979714" y="5763"/>
                </a:cubicBezTo>
                <a:lnTo>
                  <a:pt x="1979714" y="13486"/>
                </a:lnTo>
                <a:cubicBezTo>
                  <a:pt x="1984210" y="9451"/>
                  <a:pt x="1989281" y="6340"/>
                  <a:pt x="1995390" y="6340"/>
                </a:cubicBezTo>
                <a:cubicBezTo>
                  <a:pt x="2002190" y="6340"/>
                  <a:pt x="2007377" y="10720"/>
                  <a:pt x="2007377" y="17635"/>
                </a:cubicBezTo>
                <a:cubicBezTo>
                  <a:pt x="2007377" y="23974"/>
                  <a:pt x="2002997" y="28815"/>
                  <a:pt x="1998848" y="33772"/>
                </a:cubicBezTo>
                <a:lnTo>
                  <a:pt x="1976718" y="61204"/>
                </a:lnTo>
                <a:lnTo>
                  <a:pt x="2017520" y="61204"/>
                </a:lnTo>
                <a:lnTo>
                  <a:pt x="2017520" y="55210"/>
                </a:lnTo>
                <a:close/>
                <a:moveTo>
                  <a:pt x="1945252" y="73191"/>
                </a:moveTo>
                <a:lnTo>
                  <a:pt x="1951245" y="62241"/>
                </a:lnTo>
                <a:cubicBezTo>
                  <a:pt x="1952167" y="60743"/>
                  <a:pt x="1952859" y="59129"/>
                  <a:pt x="1952859" y="57285"/>
                </a:cubicBezTo>
                <a:cubicBezTo>
                  <a:pt x="1952859" y="54519"/>
                  <a:pt x="1950899" y="52329"/>
                  <a:pt x="1947903" y="52329"/>
                </a:cubicBezTo>
                <a:cubicBezTo>
                  <a:pt x="1945136" y="52329"/>
                  <a:pt x="1942946" y="54057"/>
                  <a:pt x="1942946" y="57054"/>
                </a:cubicBezTo>
                <a:cubicBezTo>
                  <a:pt x="1942946" y="59014"/>
                  <a:pt x="1943868" y="60858"/>
                  <a:pt x="1946404" y="61665"/>
                </a:cubicBezTo>
                <a:lnTo>
                  <a:pt x="1940411" y="73075"/>
                </a:lnTo>
                <a:lnTo>
                  <a:pt x="1945252" y="73075"/>
                </a:lnTo>
                <a:close/>
                <a:moveTo>
                  <a:pt x="1903873" y="41263"/>
                </a:moveTo>
                <a:cubicBezTo>
                  <a:pt x="1903873" y="33310"/>
                  <a:pt x="1908714" y="27087"/>
                  <a:pt x="1916091" y="27087"/>
                </a:cubicBezTo>
                <a:cubicBezTo>
                  <a:pt x="1923006" y="27087"/>
                  <a:pt x="1926464" y="31236"/>
                  <a:pt x="1926464" y="38958"/>
                </a:cubicBezTo>
                <a:lnTo>
                  <a:pt x="1926464" y="61204"/>
                </a:lnTo>
                <a:lnTo>
                  <a:pt x="1933034" y="61204"/>
                </a:lnTo>
                <a:lnTo>
                  <a:pt x="1933034" y="37806"/>
                </a:lnTo>
                <a:cubicBezTo>
                  <a:pt x="1933034" y="28009"/>
                  <a:pt x="1927732" y="20747"/>
                  <a:pt x="1917704" y="20747"/>
                </a:cubicBezTo>
                <a:cubicBezTo>
                  <a:pt x="1911595" y="20747"/>
                  <a:pt x="1906755" y="23974"/>
                  <a:pt x="1903873" y="28930"/>
                </a:cubicBezTo>
                <a:lnTo>
                  <a:pt x="1903873" y="21554"/>
                </a:lnTo>
                <a:lnTo>
                  <a:pt x="1897303" y="21554"/>
                </a:lnTo>
                <a:lnTo>
                  <a:pt x="1897303" y="61319"/>
                </a:lnTo>
                <a:lnTo>
                  <a:pt x="1903873" y="61319"/>
                </a:lnTo>
                <a:lnTo>
                  <a:pt x="1903873" y="41379"/>
                </a:lnTo>
                <a:close/>
                <a:moveTo>
                  <a:pt x="1880129" y="41263"/>
                </a:moveTo>
                <a:cubicBezTo>
                  <a:pt x="1880129" y="49678"/>
                  <a:pt x="1874366" y="55671"/>
                  <a:pt x="1866298" y="55671"/>
                </a:cubicBezTo>
                <a:cubicBezTo>
                  <a:pt x="1858230" y="55671"/>
                  <a:pt x="1852236" y="49678"/>
                  <a:pt x="1852236" y="41263"/>
                </a:cubicBezTo>
                <a:cubicBezTo>
                  <a:pt x="1852236" y="32850"/>
                  <a:pt x="1857999" y="26856"/>
                  <a:pt x="1866298" y="26856"/>
                </a:cubicBezTo>
                <a:cubicBezTo>
                  <a:pt x="1874597" y="26856"/>
                  <a:pt x="1880129" y="32850"/>
                  <a:pt x="1880129" y="41263"/>
                </a:cubicBezTo>
                <a:moveTo>
                  <a:pt x="1866413" y="61780"/>
                </a:moveTo>
                <a:cubicBezTo>
                  <a:pt x="1878401" y="61780"/>
                  <a:pt x="1886930" y="53136"/>
                  <a:pt x="1886930" y="41148"/>
                </a:cubicBezTo>
                <a:cubicBezTo>
                  <a:pt x="1886930" y="29161"/>
                  <a:pt x="1878401" y="20632"/>
                  <a:pt x="1866413" y="20632"/>
                </a:cubicBezTo>
                <a:cubicBezTo>
                  <a:pt x="1854426" y="20632"/>
                  <a:pt x="1845551" y="29277"/>
                  <a:pt x="1845551" y="41148"/>
                </a:cubicBezTo>
                <a:cubicBezTo>
                  <a:pt x="1845551" y="53020"/>
                  <a:pt x="1854311" y="61780"/>
                  <a:pt x="1866413" y="61780"/>
                </a:cubicBezTo>
                <a:moveTo>
                  <a:pt x="1840365" y="55210"/>
                </a:moveTo>
                <a:lnTo>
                  <a:pt x="1817889" y="55210"/>
                </a:lnTo>
                <a:lnTo>
                  <a:pt x="1840134" y="21439"/>
                </a:lnTo>
                <a:lnTo>
                  <a:pt x="1808437" y="21439"/>
                </a:lnTo>
                <a:lnTo>
                  <a:pt x="1808437" y="27432"/>
                </a:lnTo>
                <a:lnTo>
                  <a:pt x="1829530" y="27432"/>
                </a:lnTo>
                <a:lnTo>
                  <a:pt x="1806824" y="61204"/>
                </a:lnTo>
                <a:lnTo>
                  <a:pt x="1840480" y="61204"/>
                </a:lnTo>
                <a:lnTo>
                  <a:pt x="1840480" y="55210"/>
                </a:lnTo>
                <a:close/>
                <a:moveTo>
                  <a:pt x="1791955" y="61089"/>
                </a:moveTo>
                <a:lnTo>
                  <a:pt x="1798525" y="61089"/>
                </a:lnTo>
                <a:lnTo>
                  <a:pt x="1798525" y="21324"/>
                </a:lnTo>
                <a:lnTo>
                  <a:pt x="1791955" y="21324"/>
                </a:lnTo>
                <a:lnTo>
                  <a:pt x="1791955" y="61089"/>
                </a:lnTo>
                <a:close/>
                <a:moveTo>
                  <a:pt x="1794721" y="13831"/>
                </a:moveTo>
                <a:cubicBezTo>
                  <a:pt x="1795759" y="13831"/>
                  <a:pt x="1796681" y="13486"/>
                  <a:pt x="1797488" y="12910"/>
                </a:cubicBezTo>
                <a:lnTo>
                  <a:pt x="1802213" y="9567"/>
                </a:lnTo>
                <a:lnTo>
                  <a:pt x="1797488" y="6225"/>
                </a:lnTo>
                <a:cubicBezTo>
                  <a:pt x="1796566" y="5533"/>
                  <a:pt x="1795759" y="5302"/>
                  <a:pt x="1794721" y="5302"/>
                </a:cubicBezTo>
                <a:cubicBezTo>
                  <a:pt x="1792416" y="5302"/>
                  <a:pt x="1790572" y="7261"/>
                  <a:pt x="1790572" y="9682"/>
                </a:cubicBezTo>
                <a:cubicBezTo>
                  <a:pt x="1790572" y="12103"/>
                  <a:pt x="1792416" y="13831"/>
                  <a:pt x="1794721" y="13831"/>
                </a:cubicBezTo>
                <a:moveTo>
                  <a:pt x="1770401" y="42070"/>
                </a:moveTo>
                <a:cubicBezTo>
                  <a:pt x="1770401" y="32274"/>
                  <a:pt x="1776971" y="26971"/>
                  <a:pt x="1784924" y="28009"/>
                </a:cubicBezTo>
                <a:lnTo>
                  <a:pt x="1784924" y="20632"/>
                </a:lnTo>
                <a:cubicBezTo>
                  <a:pt x="1778585" y="20632"/>
                  <a:pt x="1773398" y="24205"/>
                  <a:pt x="1770401" y="30199"/>
                </a:cubicBezTo>
                <a:lnTo>
                  <a:pt x="1770401" y="21324"/>
                </a:lnTo>
                <a:lnTo>
                  <a:pt x="1763832" y="21324"/>
                </a:lnTo>
                <a:lnTo>
                  <a:pt x="1763832" y="61089"/>
                </a:lnTo>
                <a:lnTo>
                  <a:pt x="1770401" y="61089"/>
                </a:lnTo>
                <a:lnTo>
                  <a:pt x="1770401" y="42070"/>
                </a:lnTo>
                <a:close/>
                <a:moveTo>
                  <a:pt x="1721877" y="38497"/>
                </a:moveTo>
                <a:cubicBezTo>
                  <a:pt x="1722799" y="31697"/>
                  <a:pt x="1727179" y="26626"/>
                  <a:pt x="1734440" y="26626"/>
                </a:cubicBezTo>
                <a:cubicBezTo>
                  <a:pt x="1741702" y="26626"/>
                  <a:pt x="1745851" y="31697"/>
                  <a:pt x="1746427" y="38497"/>
                </a:cubicBezTo>
                <a:lnTo>
                  <a:pt x="1721877" y="38497"/>
                </a:lnTo>
                <a:close/>
                <a:moveTo>
                  <a:pt x="1736284" y="61780"/>
                </a:moveTo>
                <a:cubicBezTo>
                  <a:pt x="1741356" y="61780"/>
                  <a:pt x="1746197" y="60512"/>
                  <a:pt x="1750461" y="57630"/>
                </a:cubicBezTo>
                <a:lnTo>
                  <a:pt x="1750461" y="51291"/>
                </a:lnTo>
                <a:cubicBezTo>
                  <a:pt x="1746312" y="54288"/>
                  <a:pt x="1741356" y="55671"/>
                  <a:pt x="1736284" y="55671"/>
                </a:cubicBezTo>
                <a:cubicBezTo>
                  <a:pt x="1728331" y="55671"/>
                  <a:pt x="1722799" y="50830"/>
                  <a:pt x="1721761" y="43684"/>
                </a:cubicBezTo>
                <a:lnTo>
                  <a:pt x="1753228" y="43684"/>
                </a:lnTo>
                <a:cubicBezTo>
                  <a:pt x="1753228" y="42531"/>
                  <a:pt x="1753343" y="41494"/>
                  <a:pt x="1753343" y="40341"/>
                </a:cubicBezTo>
                <a:cubicBezTo>
                  <a:pt x="1753343" y="28930"/>
                  <a:pt x="1745966" y="20517"/>
                  <a:pt x="1734440" y="20517"/>
                </a:cubicBezTo>
                <a:cubicBezTo>
                  <a:pt x="1722338" y="20517"/>
                  <a:pt x="1714731" y="29507"/>
                  <a:pt x="1714731" y="41494"/>
                </a:cubicBezTo>
                <a:cubicBezTo>
                  <a:pt x="1714731" y="53481"/>
                  <a:pt x="1723721" y="61665"/>
                  <a:pt x="1736169" y="61665"/>
                </a:cubicBezTo>
                <a:moveTo>
                  <a:pt x="1717727" y="577"/>
                </a:moveTo>
                <a:lnTo>
                  <a:pt x="1710005" y="577"/>
                </a:lnTo>
                <a:lnTo>
                  <a:pt x="1689258" y="47026"/>
                </a:lnTo>
                <a:lnTo>
                  <a:pt x="1668626" y="577"/>
                </a:lnTo>
                <a:lnTo>
                  <a:pt x="1660673" y="577"/>
                </a:lnTo>
                <a:lnTo>
                  <a:pt x="1689027" y="62472"/>
                </a:lnTo>
                <a:lnTo>
                  <a:pt x="1717727" y="577"/>
                </a:lnTo>
                <a:close/>
                <a:moveTo>
                  <a:pt x="1629553" y="73191"/>
                </a:moveTo>
                <a:lnTo>
                  <a:pt x="1635662" y="62241"/>
                </a:lnTo>
                <a:cubicBezTo>
                  <a:pt x="1636584" y="60743"/>
                  <a:pt x="1637275" y="59129"/>
                  <a:pt x="1637275" y="57285"/>
                </a:cubicBezTo>
                <a:cubicBezTo>
                  <a:pt x="1637275" y="54519"/>
                  <a:pt x="1635316" y="52329"/>
                  <a:pt x="1632319" y="52329"/>
                </a:cubicBezTo>
                <a:cubicBezTo>
                  <a:pt x="1629553" y="52329"/>
                  <a:pt x="1627363" y="54057"/>
                  <a:pt x="1627363" y="57054"/>
                </a:cubicBezTo>
                <a:cubicBezTo>
                  <a:pt x="1627363" y="59014"/>
                  <a:pt x="1628285" y="60858"/>
                  <a:pt x="1630821" y="61665"/>
                </a:cubicBezTo>
                <a:lnTo>
                  <a:pt x="1624827" y="73075"/>
                </a:lnTo>
                <a:lnTo>
                  <a:pt x="1629668" y="73075"/>
                </a:lnTo>
                <a:close/>
                <a:moveTo>
                  <a:pt x="1621600" y="59014"/>
                </a:moveTo>
                <a:lnTo>
                  <a:pt x="1621600" y="52674"/>
                </a:lnTo>
                <a:cubicBezTo>
                  <a:pt x="1618719" y="54634"/>
                  <a:pt x="1615491" y="55556"/>
                  <a:pt x="1612264" y="55556"/>
                </a:cubicBezTo>
                <a:cubicBezTo>
                  <a:pt x="1607884" y="55556"/>
                  <a:pt x="1604541" y="53366"/>
                  <a:pt x="1604541" y="47833"/>
                </a:cubicBezTo>
                <a:lnTo>
                  <a:pt x="1604541" y="27432"/>
                </a:lnTo>
                <a:lnTo>
                  <a:pt x="1621024" y="27432"/>
                </a:lnTo>
                <a:lnTo>
                  <a:pt x="1621024" y="21439"/>
                </a:lnTo>
                <a:lnTo>
                  <a:pt x="1604541" y="21439"/>
                </a:lnTo>
                <a:lnTo>
                  <a:pt x="1604541" y="8760"/>
                </a:lnTo>
                <a:lnTo>
                  <a:pt x="1597972" y="8760"/>
                </a:lnTo>
                <a:lnTo>
                  <a:pt x="1597972" y="47373"/>
                </a:lnTo>
                <a:cubicBezTo>
                  <a:pt x="1597972" y="58092"/>
                  <a:pt x="1603274" y="61780"/>
                  <a:pt x="1611572" y="61780"/>
                </a:cubicBezTo>
                <a:cubicBezTo>
                  <a:pt x="1614915" y="61780"/>
                  <a:pt x="1618719" y="60973"/>
                  <a:pt x="1621485" y="59014"/>
                </a:cubicBezTo>
                <a:moveTo>
                  <a:pt x="1577110" y="42070"/>
                </a:moveTo>
                <a:cubicBezTo>
                  <a:pt x="1577110" y="32274"/>
                  <a:pt x="1583679" y="26971"/>
                  <a:pt x="1591632" y="28009"/>
                </a:cubicBezTo>
                <a:lnTo>
                  <a:pt x="1591632" y="20632"/>
                </a:lnTo>
                <a:cubicBezTo>
                  <a:pt x="1585293" y="20632"/>
                  <a:pt x="1580106" y="24205"/>
                  <a:pt x="1577110" y="30199"/>
                </a:cubicBezTo>
                <a:lnTo>
                  <a:pt x="1577110" y="21324"/>
                </a:lnTo>
                <a:lnTo>
                  <a:pt x="1570540" y="21324"/>
                </a:lnTo>
                <a:lnTo>
                  <a:pt x="1570540" y="61089"/>
                </a:lnTo>
                <a:lnTo>
                  <a:pt x="1577110" y="61089"/>
                </a:lnTo>
                <a:lnTo>
                  <a:pt x="1577110" y="42070"/>
                </a:lnTo>
                <a:close/>
                <a:moveTo>
                  <a:pt x="1553366" y="41263"/>
                </a:moveTo>
                <a:cubicBezTo>
                  <a:pt x="1553366" y="49678"/>
                  <a:pt x="1547603" y="55671"/>
                  <a:pt x="1539535" y="55671"/>
                </a:cubicBezTo>
                <a:cubicBezTo>
                  <a:pt x="1531466" y="55671"/>
                  <a:pt x="1525473" y="49678"/>
                  <a:pt x="1525473" y="41263"/>
                </a:cubicBezTo>
                <a:cubicBezTo>
                  <a:pt x="1525473" y="32850"/>
                  <a:pt x="1531236" y="26856"/>
                  <a:pt x="1539535" y="26856"/>
                </a:cubicBezTo>
                <a:cubicBezTo>
                  <a:pt x="1547833" y="26856"/>
                  <a:pt x="1553366" y="32850"/>
                  <a:pt x="1553366" y="41263"/>
                </a:cubicBezTo>
                <a:moveTo>
                  <a:pt x="1539650" y="61780"/>
                </a:moveTo>
                <a:cubicBezTo>
                  <a:pt x="1551637" y="61780"/>
                  <a:pt x="1560166" y="53136"/>
                  <a:pt x="1560166" y="41148"/>
                </a:cubicBezTo>
                <a:cubicBezTo>
                  <a:pt x="1560166" y="29161"/>
                  <a:pt x="1551637" y="20632"/>
                  <a:pt x="1539650" y="20632"/>
                </a:cubicBezTo>
                <a:cubicBezTo>
                  <a:pt x="1527663" y="20632"/>
                  <a:pt x="1518788" y="29277"/>
                  <a:pt x="1518788" y="41148"/>
                </a:cubicBezTo>
                <a:cubicBezTo>
                  <a:pt x="1518788" y="53020"/>
                  <a:pt x="1527548" y="61780"/>
                  <a:pt x="1539650" y="61780"/>
                </a:cubicBezTo>
                <a:moveTo>
                  <a:pt x="1504726" y="41263"/>
                </a:moveTo>
                <a:cubicBezTo>
                  <a:pt x="1504726" y="49678"/>
                  <a:pt x="1498963" y="55671"/>
                  <a:pt x="1490895" y="55671"/>
                </a:cubicBezTo>
                <a:cubicBezTo>
                  <a:pt x="1482826" y="55671"/>
                  <a:pt x="1476833" y="49678"/>
                  <a:pt x="1476833" y="41263"/>
                </a:cubicBezTo>
                <a:cubicBezTo>
                  <a:pt x="1476833" y="32850"/>
                  <a:pt x="1482711" y="26856"/>
                  <a:pt x="1490895" y="26856"/>
                </a:cubicBezTo>
                <a:cubicBezTo>
                  <a:pt x="1499078" y="26856"/>
                  <a:pt x="1504726" y="32850"/>
                  <a:pt x="1504726" y="41263"/>
                </a:cubicBezTo>
                <a:moveTo>
                  <a:pt x="1491471" y="61780"/>
                </a:moveTo>
                <a:cubicBezTo>
                  <a:pt x="1502997" y="61780"/>
                  <a:pt x="1511526" y="53136"/>
                  <a:pt x="1511526" y="41148"/>
                </a:cubicBezTo>
                <a:cubicBezTo>
                  <a:pt x="1511526" y="29161"/>
                  <a:pt x="1502997" y="20632"/>
                  <a:pt x="1491471" y="20632"/>
                </a:cubicBezTo>
                <a:cubicBezTo>
                  <a:pt x="1485132" y="20632"/>
                  <a:pt x="1479830" y="23859"/>
                  <a:pt x="1476833" y="28930"/>
                </a:cubicBezTo>
                <a:lnTo>
                  <a:pt x="1476833" y="21324"/>
                </a:lnTo>
                <a:lnTo>
                  <a:pt x="1470263" y="21324"/>
                </a:lnTo>
                <a:lnTo>
                  <a:pt x="1470263" y="81259"/>
                </a:lnTo>
                <a:lnTo>
                  <a:pt x="1476833" y="81259"/>
                </a:lnTo>
                <a:lnTo>
                  <a:pt x="1476833" y="53481"/>
                </a:lnTo>
                <a:cubicBezTo>
                  <a:pt x="1479830" y="58553"/>
                  <a:pt x="1485016" y="61665"/>
                  <a:pt x="1491471" y="61665"/>
                </a:cubicBezTo>
                <a:moveTo>
                  <a:pt x="1428423" y="38497"/>
                </a:moveTo>
                <a:cubicBezTo>
                  <a:pt x="1429346" y="31697"/>
                  <a:pt x="1433726" y="26626"/>
                  <a:pt x="1440987" y="26626"/>
                </a:cubicBezTo>
                <a:cubicBezTo>
                  <a:pt x="1448248" y="26626"/>
                  <a:pt x="1452398" y="31697"/>
                  <a:pt x="1452974" y="38497"/>
                </a:cubicBezTo>
                <a:lnTo>
                  <a:pt x="1428423" y="38497"/>
                </a:lnTo>
                <a:close/>
                <a:moveTo>
                  <a:pt x="1442716" y="61780"/>
                </a:moveTo>
                <a:cubicBezTo>
                  <a:pt x="1447787" y="61780"/>
                  <a:pt x="1452628" y="60512"/>
                  <a:pt x="1456893" y="57630"/>
                </a:cubicBezTo>
                <a:lnTo>
                  <a:pt x="1456893" y="51291"/>
                </a:lnTo>
                <a:cubicBezTo>
                  <a:pt x="1452743" y="54288"/>
                  <a:pt x="1447787" y="55671"/>
                  <a:pt x="1442716" y="55671"/>
                </a:cubicBezTo>
                <a:cubicBezTo>
                  <a:pt x="1434763" y="55671"/>
                  <a:pt x="1429230" y="50830"/>
                  <a:pt x="1428193" y="43684"/>
                </a:cubicBezTo>
                <a:lnTo>
                  <a:pt x="1459659" y="43684"/>
                </a:lnTo>
                <a:cubicBezTo>
                  <a:pt x="1459659" y="42531"/>
                  <a:pt x="1459774" y="41494"/>
                  <a:pt x="1459774" y="40341"/>
                </a:cubicBezTo>
                <a:cubicBezTo>
                  <a:pt x="1459774" y="28930"/>
                  <a:pt x="1452398" y="20517"/>
                  <a:pt x="1440872" y="20517"/>
                </a:cubicBezTo>
                <a:cubicBezTo>
                  <a:pt x="1428769" y="20517"/>
                  <a:pt x="1421162" y="29507"/>
                  <a:pt x="1421162" y="41494"/>
                </a:cubicBezTo>
                <a:cubicBezTo>
                  <a:pt x="1421162" y="53481"/>
                  <a:pt x="1430152" y="61665"/>
                  <a:pt x="1442600" y="61665"/>
                </a:cubicBezTo>
                <a:moveTo>
                  <a:pt x="1392693" y="6801"/>
                </a:moveTo>
                <a:cubicBezTo>
                  <a:pt x="1401222" y="6801"/>
                  <a:pt x="1406293" y="11641"/>
                  <a:pt x="1406293" y="19594"/>
                </a:cubicBezTo>
                <a:cubicBezTo>
                  <a:pt x="1406293" y="27547"/>
                  <a:pt x="1400991" y="32389"/>
                  <a:pt x="1392693" y="32389"/>
                </a:cubicBezTo>
                <a:lnTo>
                  <a:pt x="1383126" y="32389"/>
                </a:lnTo>
                <a:lnTo>
                  <a:pt x="1383126" y="6801"/>
                </a:lnTo>
                <a:lnTo>
                  <a:pt x="1392693" y="6801"/>
                </a:lnTo>
                <a:close/>
                <a:moveTo>
                  <a:pt x="1376326" y="61089"/>
                </a:moveTo>
                <a:lnTo>
                  <a:pt x="1383241" y="61089"/>
                </a:lnTo>
                <a:lnTo>
                  <a:pt x="1383241" y="38613"/>
                </a:lnTo>
                <a:lnTo>
                  <a:pt x="1391310" y="38613"/>
                </a:lnTo>
                <a:cubicBezTo>
                  <a:pt x="1392001" y="38613"/>
                  <a:pt x="1392693" y="38613"/>
                  <a:pt x="1393384" y="38613"/>
                </a:cubicBezTo>
                <a:lnTo>
                  <a:pt x="1408829" y="61089"/>
                </a:lnTo>
                <a:lnTo>
                  <a:pt x="1417013" y="61089"/>
                </a:lnTo>
                <a:lnTo>
                  <a:pt x="1400530" y="37345"/>
                </a:lnTo>
                <a:cubicBezTo>
                  <a:pt x="1408022" y="35040"/>
                  <a:pt x="1413440" y="28700"/>
                  <a:pt x="1413440" y="19710"/>
                </a:cubicBezTo>
                <a:cubicBezTo>
                  <a:pt x="1413440" y="7953"/>
                  <a:pt x="1405256" y="692"/>
                  <a:pt x="1393039" y="692"/>
                </a:cubicBezTo>
                <a:lnTo>
                  <a:pt x="1376441" y="692"/>
                </a:lnTo>
                <a:lnTo>
                  <a:pt x="1376441" y="61204"/>
                </a:lnTo>
                <a:close/>
                <a:moveTo>
                  <a:pt x="1319502" y="50715"/>
                </a:moveTo>
                <a:lnTo>
                  <a:pt x="1319502" y="57861"/>
                </a:lnTo>
                <a:cubicBezTo>
                  <a:pt x="1322960" y="60397"/>
                  <a:pt x="1327686" y="61780"/>
                  <a:pt x="1332988" y="61780"/>
                </a:cubicBezTo>
                <a:cubicBezTo>
                  <a:pt x="1341748" y="61780"/>
                  <a:pt x="1347741" y="57054"/>
                  <a:pt x="1347741" y="49563"/>
                </a:cubicBezTo>
                <a:cubicBezTo>
                  <a:pt x="1347741" y="45298"/>
                  <a:pt x="1345436" y="42186"/>
                  <a:pt x="1340364" y="39996"/>
                </a:cubicBezTo>
                <a:lnTo>
                  <a:pt x="1330913" y="36192"/>
                </a:lnTo>
                <a:cubicBezTo>
                  <a:pt x="1327801" y="34924"/>
                  <a:pt x="1326648" y="33541"/>
                  <a:pt x="1326648" y="31236"/>
                </a:cubicBezTo>
                <a:cubicBezTo>
                  <a:pt x="1326648" y="27894"/>
                  <a:pt x="1329645" y="26049"/>
                  <a:pt x="1333910" y="26049"/>
                </a:cubicBezTo>
                <a:cubicBezTo>
                  <a:pt x="1337829" y="26049"/>
                  <a:pt x="1342209" y="27894"/>
                  <a:pt x="1345897" y="31005"/>
                </a:cubicBezTo>
                <a:lnTo>
                  <a:pt x="1345897" y="24205"/>
                </a:lnTo>
                <a:cubicBezTo>
                  <a:pt x="1342785" y="21900"/>
                  <a:pt x="1338520" y="20517"/>
                  <a:pt x="1333910" y="20517"/>
                </a:cubicBezTo>
                <a:cubicBezTo>
                  <a:pt x="1325726" y="20517"/>
                  <a:pt x="1320194" y="24897"/>
                  <a:pt x="1320194" y="31812"/>
                </a:cubicBezTo>
                <a:cubicBezTo>
                  <a:pt x="1320194" y="36884"/>
                  <a:pt x="1322845" y="39765"/>
                  <a:pt x="1327801" y="41840"/>
                </a:cubicBezTo>
                <a:lnTo>
                  <a:pt x="1337137" y="45643"/>
                </a:lnTo>
                <a:cubicBezTo>
                  <a:pt x="1340134" y="46796"/>
                  <a:pt x="1341287" y="48525"/>
                  <a:pt x="1341287" y="50715"/>
                </a:cubicBezTo>
                <a:cubicBezTo>
                  <a:pt x="1341287" y="54403"/>
                  <a:pt x="1337944" y="56363"/>
                  <a:pt x="1333334" y="56363"/>
                </a:cubicBezTo>
                <a:cubicBezTo>
                  <a:pt x="1328723" y="56363"/>
                  <a:pt x="1323997" y="54634"/>
                  <a:pt x="1319733" y="50600"/>
                </a:cubicBezTo>
                <a:moveTo>
                  <a:pt x="1280775" y="41263"/>
                </a:moveTo>
                <a:cubicBezTo>
                  <a:pt x="1280775" y="33310"/>
                  <a:pt x="1285616" y="27087"/>
                  <a:pt x="1292992" y="27087"/>
                </a:cubicBezTo>
                <a:cubicBezTo>
                  <a:pt x="1299908" y="27087"/>
                  <a:pt x="1303366" y="31236"/>
                  <a:pt x="1303366" y="38958"/>
                </a:cubicBezTo>
                <a:lnTo>
                  <a:pt x="1303366" y="61204"/>
                </a:lnTo>
                <a:lnTo>
                  <a:pt x="1309936" y="61204"/>
                </a:lnTo>
                <a:lnTo>
                  <a:pt x="1309936" y="37806"/>
                </a:lnTo>
                <a:cubicBezTo>
                  <a:pt x="1309936" y="28009"/>
                  <a:pt x="1304634" y="20747"/>
                  <a:pt x="1294606" y="20747"/>
                </a:cubicBezTo>
                <a:cubicBezTo>
                  <a:pt x="1288497" y="20747"/>
                  <a:pt x="1283656" y="23974"/>
                  <a:pt x="1280775" y="28930"/>
                </a:cubicBezTo>
                <a:lnTo>
                  <a:pt x="1280775" y="21554"/>
                </a:lnTo>
                <a:lnTo>
                  <a:pt x="1274205" y="21554"/>
                </a:lnTo>
                <a:lnTo>
                  <a:pt x="1274205" y="61319"/>
                </a:lnTo>
                <a:lnTo>
                  <a:pt x="1280775" y="61319"/>
                </a:lnTo>
                <a:lnTo>
                  <a:pt x="1280775" y="41379"/>
                </a:lnTo>
                <a:close/>
                <a:moveTo>
                  <a:pt x="1257031" y="41263"/>
                </a:moveTo>
                <a:cubicBezTo>
                  <a:pt x="1257031" y="49678"/>
                  <a:pt x="1251268" y="55671"/>
                  <a:pt x="1243200" y="55671"/>
                </a:cubicBezTo>
                <a:cubicBezTo>
                  <a:pt x="1235132" y="55671"/>
                  <a:pt x="1229138" y="49678"/>
                  <a:pt x="1229138" y="41263"/>
                </a:cubicBezTo>
                <a:cubicBezTo>
                  <a:pt x="1229138" y="32850"/>
                  <a:pt x="1234901" y="26856"/>
                  <a:pt x="1243200" y="26856"/>
                </a:cubicBezTo>
                <a:cubicBezTo>
                  <a:pt x="1251499" y="26856"/>
                  <a:pt x="1257031" y="32850"/>
                  <a:pt x="1257031" y="41263"/>
                </a:cubicBezTo>
                <a:moveTo>
                  <a:pt x="1243315" y="61780"/>
                </a:moveTo>
                <a:cubicBezTo>
                  <a:pt x="1255302" y="61780"/>
                  <a:pt x="1263831" y="53136"/>
                  <a:pt x="1263831" y="41148"/>
                </a:cubicBezTo>
                <a:cubicBezTo>
                  <a:pt x="1263831" y="29161"/>
                  <a:pt x="1255302" y="20632"/>
                  <a:pt x="1243315" y="20632"/>
                </a:cubicBezTo>
                <a:cubicBezTo>
                  <a:pt x="1231328" y="20632"/>
                  <a:pt x="1222453" y="29277"/>
                  <a:pt x="1222453" y="41148"/>
                </a:cubicBezTo>
                <a:cubicBezTo>
                  <a:pt x="1222453" y="53020"/>
                  <a:pt x="1231213" y="61780"/>
                  <a:pt x="1243315" y="61780"/>
                </a:cubicBezTo>
                <a:moveTo>
                  <a:pt x="1205625" y="61089"/>
                </a:moveTo>
                <a:lnTo>
                  <a:pt x="1212195" y="61089"/>
                </a:lnTo>
                <a:lnTo>
                  <a:pt x="1212195" y="21324"/>
                </a:lnTo>
                <a:lnTo>
                  <a:pt x="1205625" y="21324"/>
                </a:lnTo>
                <a:lnTo>
                  <a:pt x="1205625" y="61089"/>
                </a:lnTo>
                <a:close/>
                <a:moveTo>
                  <a:pt x="1209428" y="13831"/>
                </a:moveTo>
                <a:cubicBezTo>
                  <a:pt x="1211734" y="13831"/>
                  <a:pt x="1213693" y="11988"/>
                  <a:pt x="1213693" y="9682"/>
                </a:cubicBezTo>
                <a:cubicBezTo>
                  <a:pt x="1213693" y="7377"/>
                  <a:pt x="1211734" y="5302"/>
                  <a:pt x="1209428" y="5302"/>
                </a:cubicBezTo>
                <a:cubicBezTo>
                  <a:pt x="1208391" y="5302"/>
                  <a:pt x="1207469" y="5533"/>
                  <a:pt x="1206662" y="6225"/>
                </a:cubicBezTo>
                <a:lnTo>
                  <a:pt x="1201937" y="9567"/>
                </a:lnTo>
                <a:lnTo>
                  <a:pt x="1206662" y="12910"/>
                </a:lnTo>
                <a:cubicBezTo>
                  <a:pt x="1207584" y="13601"/>
                  <a:pt x="1208391" y="13831"/>
                  <a:pt x="1209428" y="13831"/>
                </a:cubicBezTo>
                <a:moveTo>
                  <a:pt x="1197441" y="59014"/>
                </a:moveTo>
                <a:lnTo>
                  <a:pt x="1197441" y="52674"/>
                </a:lnTo>
                <a:cubicBezTo>
                  <a:pt x="1194560" y="54634"/>
                  <a:pt x="1191333" y="55556"/>
                  <a:pt x="1188221" y="55556"/>
                </a:cubicBezTo>
                <a:cubicBezTo>
                  <a:pt x="1183725" y="55556"/>
                  <a:pt x="1180498" y="53366"/>
                  <a:pt x="1180498" y="47833"/>
                </a:cubicBezTo>
                <a:lnTo>
                  <a:pt x="1180498" y="27432"/>
                </a:lnTo>
                <a:lnTo>
                  <a:pt x="1196980" y="27432"/>
                </a:lnTo>
                <a:lnTo>
                  <a:pt x="1196980" y="21439"/>
                </a:lnTo>
                <a:lnTo>
                  <a:pt x="1180498" y="21439"/>
                </a:lnTo>
                <a:lnTo>
                  <a:pt x="1180498" y="8760"/>
                </a:lnTo>
                <a:lnTo>
                  <a:pt x="1173928" y="8760"/>
                </a:lnTo>
                <a:lnTo>
                  <a:pt x="1173928" y="47373"/>
                </a:lnTo>
                <a:cubicBezTo>
                  <a:pt x="1173928" y="58092"/>
                  <a:pt x="1179230" y="61780"/>
                  <a:pt x="1187529" y="61780"/>
                </a:cubicBezTo>
                <a:cubicBezTo>
                  <a:pt x="1190872" y="61780"/>
                  <a:pt x="1194675" y="60973"/>
                  <a:pt x="1197441" y="59014"/>
                </a:cubicBezTo>
                <a:moveTo>
                  <a:pt x="1140618" y="26856"/>
                </a:moveTo>
                <a:cubicBezTo>
                  <a:pt x="1148802" y="26856"/>
                  <a:pt x="1154565" y="32965"/>
                  <a:pt x="1154565" y="41379"/>
                </a:cubicBezTo>
                <a:cubicBezTo>
                  <a:pt x="1154565" y="49793"/>
                  <a:pt x="1148802" y="55671"/>
                  <a:pt x="1140618" y="55671"/>
                </a:cubicBezTo>
                <a:cubicBezTo>
                  <a:pt x="1132435" y="55671"/>
                  <a:pt x="1126787" y="49678"/>
                  <a:pt x="1126787" y="41379"/>
                </a:cubicBezTo>
                <a:cubicBezTo>
                  <a:pt x="1126787" y="33080"/>
                  <a:pt x="1132550" y="26856"/>
                  <a:pt x="1140618" y="26856"/>
                </a:cubicBezTo>
                <a:moveTo>
                  <a:pt x="1154565" y="61089"/>
                </a:moveTo>
                <a:lnTo>
                  <a:pt x="1161134" y="61089"/>
                </a:lnTo>
                <a:lnTo>
                  <a:pt x="1161134" y="21324"/>
                </a:lnTo>
                <a:lnTo>
                  <a:pt x="1154565" y="21324"/>
                </a:lnTo>
                <a:lnTo>
                  <a:pt x="1154565" y="28815"/>
                </a:lnTo>
                <a:cubicBezTo>
                  <a:pt x="1151568" y="23744"/>
                  <a:pt x="1146381" y="20632"/>
                  <a:pt x="1140042" y="20632"/>
                </a:cubicBezTo>
                <a:cubicBezTo>
                  <a:pt x="1128400" y="20632"/>
                  <a:pt x="1119986" y="29392"/>
                  <a:pt x="1119986" y="41494"/>
                </a:cubicBezTo>
                <a:cubicBezTo>
                  <a:pt x="1119986" y="53596"/>
                  <a:pt x="1128285" y="61780"/>
                  <a:pt x="1140042" y="61780"/>
                </a:cubicBezTo>
                <a:cubicBezTo>
                  <a:pt x="1146381" y="61780"/>
                  <a:pt x="1151568" y="58668"/>
                  <a:pt x="1154565" y="53712"/>
                </a:cubicBezTo>
                <a:lnTo>
                  <a:pt x="1154565" y="61089"/>
                </a:lnTo>
                <a:close/>
                <a:moveTo>
                  <a:pt x="1103043" y="41379"/>
                </a:moveTo>
                <a:cubicBezTo>
                  <a:pt x="1103043" y="49563"/>
                  <a:pt x="1097280" y="55671"/>
                  <a:pt x="1089096" y="55671"/>
                </a:cubicBezTo>
                <a:cubicBezTo>
                  <a:pt x="1080913" y="55671"/>
                  <a:pt x="1075265" y="49678"/>
                  <a:pt x="1075265" y="41379"/>
                </a:cubicBezTo>
                <a:cubicBezTo>
                  <a:pt x="1075265" y="33080"/>
                  <a:pt x="1081028" y="26856"/>
                  <a:pt x="1089096" y="26856"/>
                </a:cubicBezTo>
                <a:cubicBezTo>
                  <a:pt x="1097165" y="26856"/>
                  <a:pt x="1103043" y="32965"/>
                  <a:pt x="1103043" y="41379"/>
                </a:cubicBezTo>
                <a:moveTo>
                  <a:pt x="1109728" y="61434"/>
                </a:moveTo>
                <a:lnTo>
                  <a:pt x="1109728" y="21324"/>
                </a:lnTo>
                <a:lnTo>
                  <a:pt x="1103158" y="21324"/>
                </a:lnTo>
                <a:lnTo>
                  <a:pt x="1103158" y="28930"/>
                </a:lnTo>
                <a:cubicBezTo>
                  <a:pt x="1100162" y="23859"/>
                  <a:pt x="1094975" y="20632"/>
                  <a:pt x="1088636" y="20632"/>
                </a:cubicBezTo>
                <a:cubicBezTo>
                  <a:pt x="1076994" y="20632"/>
                  <a:pt x="1068580" y="29392"/>
                  <a:pt x="1068580" y="41494"/>
                </a:cubicBezTo>
                <a:cubicBezTo>
                  <a:pt x="1068580" y="53596"/>
                  <a:pt x="1076994" y="61780"/>
                  <a:pt x="1088636" y="61780"/>
                </a:cubicBezTo>
                <a:cubicBezTo>
                  <a:pt x="1094975" y="61780"/>
                  <a:pt x="1100162" y="58668"/>
                  <a:pt x="1103158" y="53712"/>
                </a:cubicBezTo>
                <a:lnTo>
                  <a:pt x="1103158" y="61896"/>
                </a:lnTo>
                <a:cubicBezTo>
                  <a:pt x="1103158" y="70885"/>
                  <a:pt x="1098202" y="75726"/>
                  <a:pt x="1088751" y="75726"/>
                </a:cubicBezTo>
                <a:cubicBezTo>
                  <a:pt x="1083449" y="75726"/>
                  <a:pt x="1077340" y="73767"/>
                  <a:pt x="1072730" y="69618"/>
                </a:cubicBezTo>
                <a:lnTo>
                  <a:pt x="1072730" y="76879"/>
                </a:lnTo>
                <a:cubicBezTo>
                  <a:pt x="1077455" y="80222"/>
                  <a:pt x="1082873" y="81951"/>
                  <a:pt x="1088751" y="81951"/>
                </a:cubicBezTo>
                <a:cubicBezTo>
                  <a:pt x="1102006" y="81951"/>
                  <a:pt x="1109728" y="74574"/>
                  <a:pt x="1109728" y="61434"/>
                </a:cubicBezTo>
                <a:moveTo>
                  <a:pt x="1051637" y="61089"/>
                </a:moveTo>
                <a:lnTo>
                  <a:pt x="1058207" y="61089"/>
                </a:lnTo>
                <a:lnTo>
                  <a:pt x="1058207" y="21324"/>
                </a:lnTo>
                <a:lnTo>
                  <a:pt x="1051637" y="21324"/>
                </a:lnTo>
                <a:lnTo>
                  <a:pt x="1051637" y="61089"/>
                </a:lnTo>
                <a:close/>
                <a:moveTo>
                  <a:pt x="1054518" y="13831"/>
                </a:moveTo>
                <a:cubicBezTo>
                  <a:pt x="1055556" y="13831"/>
                  <a:pt x="1056478" y="13486"/>
                  <a:pt x="1057285" y="12910"/>
                </a:cubicBezTo>
                <a:lnTo>
                  <a:pt x="1062010" y="9567"/>
                </a:lnTo>
                <a:lnTo>
                  <a:pt x="1057285" y="6225"/>
                </a:lnTo>
                <a:cubicBezTo>
                  <a:pt x="1056363" y="5533"/>
                  <a:pt x="1055556" y="5302"/>
                  <a:pt x="1054518" y="5302"/>
                </a:cubicBezTo>
                <a:cubicBezTo>
                  <a:pt x="1052213" y="5302"/>
                  <a:pt x="1050369" y="7261"/>
                  <a:pt x="1050369" y="9682"/>
                </a:cubicBezTo>
                <a:cubicBezTo>
                  <a:pt x="1050369" y="12103"/>
                  <a:pt x="1052213" y="13831"/>
                  <a:pt x="1054518" y="13831"/>
                </a:cubicBezTo>
                <a:moveTo>
                  <a:pt x="1043569" y="59014"/>
                </a:moveTo>
                <a:lnTo>
                  <a:pt x="1043569" y="52674"/>
                </a:lnTo>
                <a:cubicBezTo>
                  <a:pt x="1040687" y="54634"/>
                  <a:pt x="1037460" y="55556"/>
                  <a:pt x="1034233" y="55556"/>
                </a:cubicBezTo>
                <a:cubicBezTo>
                  <a:pt x="1029737" y="55556"/>
                  <a:pt x="1026510" y="53366"/>
                  <a:pt x="1026510" y="47833"/>
                </a:cubicBezTo>
                <a:lnTo>
                  <a:pt x="1026510" y="27432"/>
                </a:lnTo>
                <a:lnTo>
                  <a:pt x="1042992" y="27432"/>
                </a:lnTo>
                <a:lnTo>
                  <a:pt x="1042992" y="21439"/>
                </a:lnTo>
                <a:lnTo>
                  <a:pt x="1026510" y="21439"/>
                </a:lnTo>
                <a:lnTo>
                  <a:pt x="1026510" y="8760"/>
                </a:lnTo>
                <a:lnTo>
                  <a:pt x="1019940" y="8760"/>
                </a:lnTo>
                <a:lnTo>
                  <a:pt x="1019940" y="47373"/>
                </a:lnTo>
                <a:cubicBezTo>
                  <a:pt x="1019940" y="58092"/>
                  <a:pt x="1025242" y="61780"/>
                  <a:pt x="1033541" y="61780"/>
                </a:cubicBezTo>
                <a:cubicBezTo>
                  <a:pt x="1036883" y="61780"/>
                  <a:pt x="1040687" y="60973"/>
                  <a:pt x="1043453" y="59014"/>
                </a:cubicBezTo>
                <a:moveTo>
                  <a:pt x="982711" y="50715"/>
                </a:moveTo>
                <a:lnTo>
                  <a:pt x="982711" y="57861"/>
                </a:lnTo>
                <a:cubicBezTo>
                  <a:pt x="986169" y="60397"/>
                  <a:pt x="990895" y="61780"/>
                  <a:pt x="996197" y="61780"/>
                </a:cubicBezTo>
                <a:cubicBezTo>
                  <a:pt x="1004956" y="61780"/>
                  <a:pt x="1010950" y="57054"/>
                  <a:pt x="1010950" y="49563"/>
                </a:cubicBezTo>
                <a:cubicBezTo>
                  <a:pt x="1010950" y="45298"/>
                  <a:pt x="1008645" y="42186"/>
                  <a:pt x="1003573" y="39996"/>
                </a:cubicBezTo>
                <a:lnTo>
                  <a:pt x="994122" y="36192"/>
                </a:lnTo>
                <a:cubicBezTo>
                  <a:pt x="991010" y="34924"/>
                  <a:pt x="989857" y="33541"/>
                  <a:pt x="989857" y="31236"/>
                </a:cubicBezTo>
                <a:cubicBezTo>
                  <a:pt x="989857" y="27894"/>
                  <a:pt x="992854" y="26049"/>
                  <a:pt x="997119" y="26049"/>
                </a:cubicBezTo>
                <a:cubicBezTo>
                  <a:pt x="1001038" y="26049"/>
                  <a:pt x="1005417" y="27894"/>
                  <a:pt x="1009106" y="31005"/>
                </a:cubicBezTo>
                <a:lnTo>
                  <a:pt x="1009106" y="24205"/>
                </a:lnTo>
                <a:cubicBezTo>
                  <a:pt x="1005994" y="21900"/>
                  <a:pt x="1001729" y="20517"/>
                  <a:pt x="997119" y="20517"/>
                </a:cubicBezTo>
                <a:cubicBezTo>
                  <a:pt x="988935" y="20517"/>
                  <a:pt x="983403" y="24897"/>
                  <a:pt x="983403" y="31812"/>
                </a:cubicBezTo>
                <a:cubicBezTo>
                  <a:pt x="983403" y="36884"/>
                  <a:pt x="986054" y="39765"/>
                  <a:pt x="991010" y="41840"/>
                </a:cubicBezTo>
                <a:lnTo>
                  <a:pt x="1000346" y="45643"/>
                </a:lnTo>
                <a:cubicBezTo>
                  <a:pt x="1003343" y="46796"/>
                  <a:pt x="1004495" y="48525"/>
                  <a:pt x="1004495" y="50715"/>
                </a:cubicBezTo>
                <a:cubicBezTo>
                  <a:pt x="1004495" y="54403"/>
                  <a:pt x="1001153" y="56363"/>
                  <a:pt x="996542" y="56363"/>
                </a:cubicBezTo>
                <a:cubicBezTo>
                  <a:pt x="991932" y="56363"/>
                  <a:pt x="987206" y="54634"/>
                  <a:pt x="982942" y="50600"/>
                </a:cubicBezTo>
                <a:moveTo>
                  <a:pt x="943753" y="38497"/>
                </a:moveTo>
                <a:cubicBezTo>
                  <a:pt x="944675" y="31697"/>
                  <a:pt x="949055" y="26626"/>
                  <a:pt x="956316" y="26626"/>
                </a:cubicBezTo>
                <a:cubicBezTo>
                  <a:pt x="963578" y="26626"/>
                  <a:pt x="967727" y="31697"/>
                  <a:pt x="968304" y="38497"/>
                </a:cubicBezTo>
                <a:lnTo>
                  <a:pt x="943753" y="38497"/>
                </a:lnTo>
                <a:close/>
                <a:moveTo>
                  <a:pt x="958045" y="61780"/>
                </a:moveTo>
                <a:cubicBezTo>
                  <a:pt x="963117" y="61780"/>
                  <a:pt x="967958" y="60512"/>
                  <a:pt x="972222" y="57630"/>
                </a:cubicBezTo>
                <a:lnTo>
                  <a:pt x="972222" y="51291"/>
                </a:lnTo>
                <a:cubicBezTo>
                  <a:pt x="968073" y="54288"/>
                  <a:pt x="963117" y="55671"/>
                  <a:pt x="958045" y="55671"/>
                </a:cubicBezTo>
                <a:cubicBezTo>
                  <a:pt x="950092" y="55671"/>
                  <a:pt x="944560" y="50830"/>
                  <a:pt x="943522" y="43684"/>
                </a:cubicBezTo>
                <a:lnTo>
                  <a:pt x="974989" y="43684"/>
                </a:lnTo>
                <a:cubicBezTo>
                  <a:pt x="974989" y="42531"/>
                  <a:pt x="975104" y="41494"/>
                  <a:pt x="975104" y="40341"/>
                </a:cubicBezTo>
                <a:cubicBezTo>
                  <a:pt x="975104" y="28930"/>
                  <a:pt x="967727" y="20517"/>
                  <a:pt x="956201" y="20517"/>
                </a:cubicBezTo>
                <a:cubicBezTo>
                  <a:pt x="944099" y="20517"/>
                  <a:pt x="936492" y="29507"/>
                  <a:pt x="936492" y="41494"/>
                </a:cubicBezTo>
                <a:cubicBezTo>
                  <a:pt x="936492" y="53481"/>
                  <a:pt x="945482" y="61665"/>
                  <a:pt x="957930" y="61665"/>
                </a:cubicBezTo>
                <a:moveTo>
                  <a:pt x="932457" y="21324"/>
                </a:moveTo>
                <a:lnTo>
                  <a:pt x="925427" y="21324"/>
                </a:lnTo>
                <a:lnTo>
                  <a:pt x="912633" y="48640"/>
                </a:lnTo>
                <a:lnTo>
                  <a:pt x="899608" y="21324"/>
                </a:lnTo>
                <a:lnTo>
                  <a:pt x="891886" y="21324"/>
                </a:lnTo>
                <a:lnTo>
                  <a:pt x="912172" y="62472"/>
                </a:lnTo>
                <a:lnTo>
                  <a:pt x="932342" y="21324"/>
                </a:lnTo>
                <a:close/>
                <a:moveTo>
                  <a:pt x="856386" y="41263"/>
                </a:moveTo>
                <a:cubicBezTo>
                  <a:pt x="856386" y="33310"/>
                  <a:pt x="861226" y="27087"/>
                  <a:pt x="868603" y="27087"/>
                </a:cubicBezTo>
                <a:cubicBezTo>
                  <a:pt x="875519" y="27087"/>
                  <a:pt x="878977" y="31236"/>
                  <a:pt x="878977" y="38958"/>
                </a:cubicBezTo>
                <a:lnTo>
                  <a:pt x="878977" y="61204"/>
                </a:lnTo>
                <a:lnTo>
                  <a:pt x="885546" y="61204"/>
                </a:lnTo>
                <a:lnTo>
                  <a:pt x="885546" y="37806"/>
                </a:lnTo>
                <a:cubicBezTo>
                  <a:pt x="885546" y="28009"/>
                  <a:pt x="880244" y="20747"/>
                  <a:pt x="870217" y="20747"/>
                </a:cubicBezTo>
                <a:cubicBezTo>
                  <a:pt x="864108" y="20747"/>
                  <a:pt x="859267" y="23974"/>
                  <a:pt x="856386" y="28930"/>
                </a:cubicBezTo>
                <a:lnTo>
                  <a:pt x="856386" y="21554"/>
                </a:lnTo>
                <a:lnTo>
                  <a:pt x="849816" y="21554"/>
                </a:lnTo>
                <a:lnTo>
                  <a:pt x="849816" y="61319"/>
                </a:lnTo>
                <a:lnTo>
                  <a:pt x="856386" y="61319"/>
                </a:lnTo>
                <a:lnTo>
                  <a:pt x="856386" y="41379"/>
                </a:lnTo>
                <a:close/>
                <a:moveTo>
                  <a:pt x="829645" y="61089"/>
                </a:moveTo>
                <a:lnTo>
                  <a:pt x="836561" y="61089"/>
                </a:lnTo>
                <a:lnTo>
                  <a:pt x="836561" y="577"/>
                </a:lnTo>
                <a:lnTo>
                  <a:pt x="829645" y="577"/>
                </a:lnTo>
                <a:lnTo>
                  <a:pt x="829645" y="61089"/>
                </a:lnTo>
                <a:close/>
                <a:moveTo>
                  <a:pt x="769364" y="41263"/>
                </a:moveTo>
                <a:cubicBezTo>
                  <a:pt x="769364" y="33310"/>
                  <a:pt x="774205" y="27087"/>
                  <a:pt x="781582" y="27087"/>
                </a:cubicBezTo>
                <a:cubicBezTo>
                  <a:pt x="788497" y="27087"/>
                  <a:pt x="791955" y="31236"/>
                  <a:pt x="791955" y="38958"/>
                </a:cubicBezTo>
                <a:lnTo>
                  <a:pt x="791955" y="61204"/>
                </a:lnTo>
                <a:lnTo>
                  <a:pt x="798525" y="61204"/>
                </a:lnTo>
                <a:lnTo>
                  <a:pt x="798525" y="37806"/>
                </a:lnTo>
                <a:cubicBezTo>
                  <a:pt x="798525" y="28009"/>
                  <a:pt x="793338" y="20747"/>
                  <a:pt x="783195" y="20747"/>
                </a:cubicBezTo>
                <a:cubicBezTo>
                  <a:pt x="777086" y="20747"/>
                  <a:pt x="772245" y="23974"/>
                  <a:pt x="769364" y="28930"/>
                </a:cubicBezTo>
                <a:lnTo>
                  <a:pt x="769364" y="807"/>
                </a:lnTo>
                <a:lnTo>
                  <a:pt x="762794" y="807"/>
                </a:lnTo>
                <a:lnTo>
                  <a:pt x="762794" y="61319"/>
                </a:lnTo>
                <a:lnTo>
                  <a:pt x="769364" y="61319"/>
                </a:lnTo>
                <a:lnTo>
                  <a:pt x="769364" y="41379"/>
                </a:lnTo>
                <a:close/>
                <a:moveTo>
                  <a:pt x="725104" y="41263"/>
                </a:moveTo>
                <a:cubicBezTo>
                  <a:pt x="725104" y="32734"/>
                  <a:pt x="731097" y="26856"/>
                  <a:pt x="739511" y="26856"/>
                </a:cubicBezTo>
                <a:cubicBezTo>
                  <a:pt x="744468" y="26856"/>
                  <a:pt x="748732" y="28585"/>
                  <a:pt x="751844" y="31927"/>
                </a:cubicBezTo>
                <a:lnTo>
                  <a:pt x="751844" y="24666"/>
                </a:lnTo>
                <a:cubicBezTo>
                  <a:pt x="748386" y="22015"/>
                  <a:pt x="743891" y="20632"/>
                  <a:pt x="739050" y="20632"/>
                </a:cubicBezTo>
                <a:cubicBezTo>
                  <a:pt x="726948" y="20632"/>
                  <a:pt x="718188" y="29046"/>
                  <a:pt x="718188" y="41263"/>
                </a:cubicBezTo>
                <a:cubicBezTo>
                  <a:pt x="718188" y="53481"/>
                  <a:pt x="726718" y="61896"/>
                  <a:pt x="738935" y="61896"/>
                </a:cubicBezTo>
                <a:cubicBezTo>
                  <a:pt x="743661" y="61896"/>
                  <a:pt x="748271" y="60743"/>
                  <a:pt x="752190" y="58207"/>
                </a:cubicBezTo>
                <a:lnTo>
                  <a:pt x="752190" y="51522"/>
                </a:lnTo>
                <a:cubicBezTo>
                  <a:pt x="748732" y="54519"/>
                  <a:pt x="744352" y="55786"/>
                  <a:pt x="739511" y="55786"/>
                </a:cubicBezTo>
                <a:cubicBezTo>
                  <a:pt x="730982" y="55786"/>
                  <a:pt x="724989" y="49793"/>
                  <a:pt x="724989" y="41379"/>
                </a:cubicBezTo>
                <a:moveTo>
                  <a:pt x="687529" y="26856"/>
                </a:moveTo>
                <a:cubicBezTo>
                  <a:pt x="695712" y="26856"/>
                  <a:pt x="701475" y="32965"/>
                  <a:pt x="701475" y="41379"/>
                </a:cubicBezTo>
                <a:cubicBezTo>
                  <a:pt x="701475" y="49793"/>
                  <a:pt x="695712" y="55671"/>
                  <a:pt x="687529" y="55671"/>
                </a:cubicBezTo>
                <a:cubicBezTo>
                  <a:pt x="679345" y="55671"/>
                  <a:pt x="673698" y="49678"/>
                  <a:pt x="673698" y="41379"/>
                </a:cubicBezTo>
                <a:cubicBezTo>
                  <a:pt x="673698" y="33080"/>
                  <a:pt x="679461" y="26856"/>
                  <a:pt x="687529" y="26856"/>
                </a:cubicBezTo>
                <a:moveTo>
                  <a:pt x="701475" y="61089"/>
                </a:moveTo>
                <a:lnTo>
                  <a:pt x="708045" y="61089"/>
                </a:lnTo>
                <a:lnTo>
                  <a:pt x="708045" y="21324"/>
                </a:lnTo>
                <a:lnTo>
                  <a:pt x="701475" y="21324"/>
                </a:lnTo>
                <a:lnTo>
                  <a:pt x="701475" y="28815"/>
                </a:lnTo>
                <a:cubicBezTo>
                  <a:pt x="698479" y="23744"/>
                  <a:pt x="693292" y="20632"/>
                  <a:pt x="686953" y="20632"/>
                </a:cubicBezTo>
                <a:cubicBezTo>
                  <a:pt x="675311" y="20632"/>
                  <a:pt x="666897" y="29392"/>
                  <a:pt x="666897" y="41494"/>
                </a:cubicBezTo>
                <a:cubicBezTo>
                  <a:pt x="666897" y="53596"/>
                  <a:pt x="675196" y="61780"/>
                  <a:pt x="686953" y="61780"/>
                </a:cubicBezTo>
                <a:cubicBezTo>
                  <a:pt x="693292" y="61780"/>
                  <a:pt x="698479" y="58668"/>
                  <a:pt x="701475" y="53712"/>
                </a:cubicBezTo>
                <a:lnTo>
                  <a:pt x="701475" y="61089"/>
                </a:lnTo>
                <a:close/>
                <a:moveTo>
                  <a:pt x="628055" y="38497"/>
                </a:moveTo>
                <a:cubicBezTo>
                  <a:pt x="628977" y="31697"/>
                  <a:pt x="633357" y="26626"/>
                  <a:pt x="640618" y="26626"/>
                </a:cubicBezTo>
                <a:cubicBezTo>
                  <a:pt x="647879" y="26626"/>
                  <a:pt x="652029" y="31697"/>
                  <a:pt x="652605" y="38497"/>
                </a:cubicBezTo>
                <a:lnTo>
                  <a:pt x="628055" y="38497"/>
                </a:lnTo>
                <a:close/>
                <a:moveTo>
                  <a:pt x="642347" y="61780"/>
                </a:moveTo>
                <a:cubicBezTo>
                  <a:pt x="647418" y="61780"/>
                  <a:pt x="652259" y="60512"/>
                  <a:pt x="656524" y="57630"/>
                </a:cubicBezTo>
                <a:lnTo>
                  <a:pt x="656524" y="51291"/>
                </a:lnTo>
                <a:cubicBezTo>
                  <a:pt x="652375" y="54288"/>
                  <a:pt x="647418" y="55671"/>
                  <a:pt x="642347" y="55671"/>
                </a:cubicBezTo>
                <a:cubicBezTo>
                  <a:pt x="634394" y="55671"/>
                  <a:pt x="628861" y="50830"/>
                  <a:pt x="627824" y="43684"/>
                </a:cubicBezTo>
                <a:lnTo>
                  <a:pt x="659290" y="43684"/>
                </a:lnTo>
                <a:cubicBezTo>
                  <a:pt x="659290" y="42531"/>
                  <a:pt x="659405" y="41494"/>
                  <a:pt x="659405" y="40341"/>
                </a:cubicBezTo>
                <a:cubicBezTo>
                  <a:pt x="659405" y="28930"/>
                  <a:pt x="652029" y="20517"/>
                  <a:pt x="640503" y="20517"/>
                </a:cubicBezTo>
                <a:cubicBezTo>
                  <a:pt x="628400" y="20517"/>
                  <a:pt x="620793" y="29507"/>
                  <a:pt x="620793" y="41494"/>
                </a:cubicBezTo>
                <a:cubicBezTo>
                  <a:pt x="620793" y="53481"/>
                  <a:pt x="629783" y="61665"/>
                  <a:pt x="642232" y="61665"/>
                </a:cubicBezTo>
                <a:moveTo>
                  <a:pt x="602697" y="42070"/>
                </a:moveTo>
                <a:cubicBezTo>
                  <a:pt x="602697" y="32274"/>
                  <a:pt x="609267" y="26971"/>
                  <a:pt x="617220" y="28009"/>
                </a:cubicBezTo>
                <a:lnTo>
                  <a:pt x="617220" y="20632"/>
                </a:lnTo>
                <a:cubicBezTo>
                  <a:pt x="610881" y="20632"/>
                  <a:pt x="605694" y="24205"/>
                  <a:pt x="602697" y="30199"/>
                </a:cubicBezTo>
                <a:lnTo>
                  <a:pt x="602697" y="21324"/>
                </a:lnTo>
                <a:lnTo>
                  <a:pt x="596127" y="21324"/>
                </a:lnTo>
                <a:lnTo>
                  <a:pt x="596127" y="61089"/>
                </a:lnTo>
                <a:lnTo>
                  <a:pt x="602697" y="61089"/>
                </a:lnTo>
                <a:lnTo>
                  <a:pt x="602697" y="42070"/>
                </a:lnTo>
                <a:close/>
                <a:moveTo>
                  <a:pt x="567197" y="32850"/>
                </a:moveTo>
                <a:cubicBezTo>
                  <a:pt x="574574" y="32850"/>
                  <a:pt x="579184" y="37345"/>
                  <a:pt x="579184" y="44030"/>
                </a:cubicBezTo>
                <a:cubicBezTo>
                  <a:pt x="579184" y="50715"/>
                  <a:pt x="574458" y="54979"/>
                  <a:pt x="567197" y="54979"/>
                </a:cubicBezTo>
                <a:lnTo>
                  <a:pt x="553711" y="54979"/>
                </a:lnTo>
                <a:lnTo>
                  <a:pt x="553711" y="32965"/>
                </a:lnTo>
                <a:lnTo>
                  <a:pt x="567197" y="32965"/>
                </a:lnTo>
                <a:close/>
                <a:moveTo>
                  <a:pt x="564431" y="6801"/>
                </a:moveTo>
                <a:cubicBezTo>
                  <a:pt x="570770" y="6801"/>
                  <a:pt x="575265" y="10489"/>
                  <a:pt x="575265" y="16598"/>
                </a:cubicBezTo>
                <a:cubicBezTo>
                  <a:pt x="575265" y="22707"/>
                  <a:pt x="571231" y="26626"/>
                  <a:pt x="564892" y="26626"/>
                </a:cubicBezTo>
                <a:lnTo>
                  <a:pt x="553596" y="26626"/>
                </a:lnTo>
                <a:lnTo>
                  <a:pt x="553596" y="6801"/>
                </a:lnTo>
                <a:lnTo>
                  <a:pt x="564315" y="6801"/>
                </a:lnTo>
                <a:close/>
                <a:moveTo>
                  <a:pt x="546796" y="61089"/>
                </a:moveTo>
                <a:lnTo>
                  <a:pt x="566621" y="61089"/>
                </a:lnTo>
                <a:cubicBezTo>
                  <a:pt x="577455" y="61089"/>
                  <a:pt x="586100" y="54864"/>
                  <a:pt x="586100" y="44030"/>
                </a:cubicBezTo>
                <a:cubicBezTo>
                  <a:pt x="586100" y="36307"/>
                  <a:pt x="581489" y="31005"/>
                  <a:pt x="574804" y="28815"/>
                </a:cubicBezTo>
                <a:cubicBezTo>
                  <a:pt x="579299" y="26510"/>
                  <a:pt x="582296" y="22476"/>
                  <a:pt x="582296" y="16598"/>
                </a:cubicBezTo>
                <a:cubicBezTo>
                  <a:pt x="582296" y="6685"/>
                  <a:pt x="574804" y="577"/>
                  <a:pt x="564892" y="577"/>
                </a:cubicBezTo>
                <a:lnTo>
                  <a:pt x="546796" y="577"/>
                </a:lnTo>
                <a:lnTo>
                  <a:pt x="546796" y="61089"/>
                </a:lnTo>
                <a:close/>
                <a:moveTo>
                  <a:pt x="494352" y="26856"/>
                </a:moveTo>
                <a:cubicBezTo>
                  <a:pt x="502536" y="26856"/>
                  <a:pt x="508299" y="32965"/>
                  <a:pt x="508299" y="41379"/>
                </a:cubicBezTo>
                <a:cubicBezTo>
                  <a:pt x="508299" y="49793"/>
                  <a:pt x="502536" y="55671"/>
                  <a:pt x="494352" y="55671"/>
                </a:cubicBezTo>
                <a:cubicBezTo>
                  <a:pt x="486169" y="55671"/>
                  <a:pt x="480521" y="49678"/>
                  <a:pt x="480521" y="41379"/>
                </a:cubicBezTo>
                <a:cubicBezTo>
                  <a:pt x="480521" y="33080"/>
                  <a:pt x="486284" y="26856"/>
                  <a:pt x="494352" y="26856"/>
                </a:cubicBezTo>
                <a:moveTo>
                  <a:pt x="508299" y="61089"/>
                </a:moveTo>
                <a:lnTo>
                  <a:pt x="514869" y="61089"/>
                </a:lnTo>
                <a:lnTo>
                  <a:pt x="514869" y="21324"/>
                </a:lnTo>
                <a:lnTo>
                  <a:pt x="508299" y="21324"/>
                </a:lnTo>
                <a:lnTo>
                  <a:pt x="508299" y="28815"/>
                </a:lnTo>
                <a:cubicBezTo>
                  <a:pt x="505302" y="23744"/>
                  <a:pt x="500115" y="20632"/>
                  <a:pt x="493776" y="20632"/>
                </a:cubicBezTo>
                <a:cubicBezTo>
                  <a:pt x="482135" y="20632"/>
                  <a:pt x="473721" y="29392"/>
                  <a:pt x="473721" y="41494"/>
                </a:cubicBezTo>
                <a:cubicBezTo>
                  <a:pt x="473721" y="53596"/>
                  <a:pt x="482019" y="61780"/>
                  <a:pt x="493776" y="61780"/>
                </a:cubicBezTo>
                <a:cubicBezTo>
                  <a:pt x="500115" y="61780"/>
                  <a:pt x="505302" y="58668"/>
                  <a:pt x="508299" y="53712"/>
                </a:cubicBezTo>
                <a:lnTo>
                  <a:pt x="508299" y="61089"/>
                </a:lnTo>
                <a:close/>
                <a:moveTo>
                  <a:pt x="468534" y="59014"/>
                </a:moveTo>
                <a:lnTo>
                  <a:pt x="468534" y="52674"/>
                </a:lnTo>
                <a:cubicBezTo>
                  <a:pt x="465652" y="54634"/>
                  <a:pt x="462425" y="55556"/>
                  <a:pt x="459198" y="55556"/>
                </a:cubicBezTo>
                <a:cubicBezTo>
                  <a:pt x="454703" y="55556"/>
                  <a:pt x="451475" y="53366"/>
                  <a:pt x="451475" y="47833"/>
                </a:cubicBezTo>
                <a:lnTo>
                  <a:pt x="451475" y="27432"/>
                </a:lnTo>
                <a:lnTo>
                  <a:pt x="467958" y="27432"/>
                </a:lnTo>
                <a:lnTo>
                  <a:pt x="467958" y="21439"/>
                </a:lnTo>
                <a:lnTo>
                  <a:pt x="451475" y="21439"/>
                </a:lnTo>
                <a:lnTo>
                  <a:pt x="451475" y="8760"/>
                </a:lnTo>
                <a:lnTo>
                  <a:pt x="444906" y="8760"/>
                </a:lnTo>
                <a:lnTo>
                  <a:pt x="444906" y="47373"/>
                </a:lnTo>
                <a:cubicBezTo>
                  <a:pt x="444906" y="58092"/>
                  <a:pt x="450092" y="61780"/>
                  <a:pt x="458506" y="61780"/>
                </a:cubicBezTo>
                <a:cubicBezTo>
                  <a:pt x="461849" y="61780"/>
                  <a:pt x="465652" y="60973"/>
                  <a:pt x="468419" y="59014"/>
                </a:cubicBezTo>
                <a:moveTo>
                  <a:pt x="411711" y="26856"/>
                </a:moveTo>
                <a:cubicBezTo>
                  <a:pt x="419894" y="26856"/>
                  <a:pt x="425657" y="32965"/>
                  <a:pt x="425657" y="41379"/>
                </a:cubicBezTo>
                <a:cubicBezTo>
                  <a:pt x="425657" y="49793"/>
                  <a:pt x="419894" y="55671"/>
                  <a:pt x="411711" y="55671"/>
                </a:cubicBezTo>
                <a:cubicBezTo>
                  <a:pt x="403527" y="55671"/>
                  <a:pt x="397879" y="49678"/>
                  <a:pt x="397879" y="41379"/>
                </a:cubicBezTo>
                <a:cubicBezTo>
                  <a:pt x="397879" y="33080"/>
                  <a:pt x="403642" y="26856"/>
                  <a:pt x="411711" y="26856"/>
                </a:cubicBezTo>
                <a:moveTo>
                  <a:pt x="425657" y="61089"/>
                </a:moveTo>
                <a:lnTo>
                  <a:pt x="432227" y="61089"/>
                </a:lnTo>
                <a:lnTo>
                  <a:pt x="432227" y="21324"/>
                </a:lnTo>
                <a:lnTo>
                  <a:pt x="425657" y="21324"/>
                </a:lnTo>
                <a:lnTo>
                  <a:pt x="425657" y="28815"/>
                </a:lnTo>
                <a:cubicBezTo>
                  <a:pt x="422660" y="23744"/>
                  <a:pt x="417474" y="20632"/>
                  <a:pt x="411134" y="20632"/>
                </a:cubicBezTo>
                <a:cubicBezTo>
                  <a:pt x="399493" y="20632"/>
                  <a:pt x="391079" y="29392"/>
                  <a:pt x="391079" y="41494"/>
                </a:cubicBezTo>
                <a:cubicBezTo>
                  <a:pt x="391079" y="53596"/>
                  <a:pt x="399378" y="61780"/>
                  <a:pt x="411134" y="61780"/>
                </a:cubicBezTo>
                <a:cubicBezTo>
                  <a:pt x="417474" y="61780"/>
                  <a:pt x="422660" y="58668"/>
                  <a:pt x="425657" y="53712"/>
                </a:cubicBezTo>
                <a:lnTo>
                  <a:pt x="425657" y="61089"/>
                </a:lnTo>
                <a:close/>
                <a:moveTo>
                  <a:pt x="353389" y="6801"/>
                </a:moveTo>
                <a:cubicBezTo>
                  <a:pt x="368027" y="6801"/>
                  <a:pt x="377248" y="16137"/>
                  <a:pt x="377248" y="30890"/>
                </a:cubicBezTo>
                <a:cubicBezTo>
                  <a:pt x="377248" y="45643"/>
                  <a:pt x="368027" y="54979"/>
                  <a:pt x="353389" y="54979"/>
                </a:cubicBezTo>
                <a:lnTo>
                  <a:pt x="338981" y="54979"/>
                </a:lnTo>
                <a:lnTo>
                  <a:pt x="338981" y="6916"/>
                </a:lnTo>
                <a:lnTo>
                  <a:pt x="353389" y="6916"/>
                </a:lnTo>
                <a:close/>
                <a:moveTo>
                  <a:pt x="332066" y="61089"/>
                </a:moveTo>
                <a:lnTo>
                  <a:pt x="352928" y="61089"/>
                </a:lnTo>
                <a:cubicBezTo>
                  <a:pt x="371485" y="61089"/>
                  <a:pt x="384279" y="49101"/>
                  <a:pt x="384279" y="30890"/>
                </a:cubicBezTo>
                <a:cubicBezTo>
                  <a:pt x="384279" y="12679"/>
                  <a:pt x="371485" y="692"/>
                  <a:pt x="352697" y="692"/>
                </a:cubicBezTo>
                <a:lnTo>
                  <a:pt x="332066" y="692"/>
                </a:lnTo>
                <a:lnTo>
                  <a:pt x="332066" y="61204"/>
                </a:lnTo>
                <a:close/>
                <a:moveTo>
                  <a:pt x="297026" y="61780"/>
                </a:moveTo>
                <a:cubicBezTo>
                  <a:pt x="299793" y="61780"/>
                  <a:pt x="301752" y="60051"/>
                  <a:pt x="301752" y="57169"/>
                </a:cubicBezTo>
                <a:cubicBezTo>
                  <a:pt x="301752" y="54288"/>
                  <a:pt x="299793" y="52444"/>
                  <a:pt x="297026" y="52444"/>
                </a:cubicBezTo>
                <a:cubicBezTo>
                  <a:pt x="294260" y="52444"/>
                  <a:pt x="292185" y="54288"/>
                  <a:pt x="292185" y="57169"/>
                </a:cubicBezTo>
                <a:cubicBezTo>
                  <a:pt x="292185" y="60051"/>
                  <a:pt x="294145" y="61780"/>
                  <a:pt x="297026" y="61780"/>
                </a:cubicBezTo>
                <a:moveTo>
                  <a:pt x="297026" y="31927"/>
                </a:moveTo>
                <a:cubicBezTo>
                  <a:pt x="299793" y="31927"/>
                  <a:pt x="301752" y="30199"/>
                  <a:pt x="301752" y="27317"/>
                </a:cubicBezTo>
                <a:cubicBezTo>
                  <a:pt x="301752" y="24436"/>
                  <a:pt x="299793" y="22591"/>
                  <a:pt x="297026" y="22591"/>
                </a:cubicBezTo>
                <a:cubicBezTo>
                  <a:pt x="294260" y="22591"/>
                  <a:pt x="292185" y="24551"/>
                  <a:pt x="292185" y="27317"/>
                </a:cubicBezTo>
                <a:cubicBezTo>
                  <a:pt x="292185" y="30084"/>
                  <a:pt x="294145" y="31927"/>
                  <a:pt x="297026" y="31927"/>
                </a:cubicBezTo>
                <a:moveTo>
                  <a:pt x="251844" y="38497"/>
                </a:moveTo>
                <a:cubicBezTo>
                  <a:pt x="252766" y="31697"/>
                  <a:pt x="257146" y="26626"/>
                  <a:pt x="264408" y="26626"/>
                </a:cubicBezTo>
                <a:cubicBezTo>
                  <a:pt x="271669" y="26626"/>
                  <a:pt x="275818" y="31697"/>
                  <a:pt x="276395" y="38497"/>
                </a:cubicBezTo>
                <a:lnTo>
                  <a:pt x="251844" y="38497"/>
                </a:lnTo>
                <a:close/>
                <a:moveTo>
                  <a:pt x="266137" y="61780"/>
                </a:moveTo>
                <a:cubicBezTo>
                  <a:pt x="271208" y="61780"/>
                  <a:pt x="276049" y="60512"/>
                  <a:pt x="280314" y="57630"/>
                </a:cubicBezTo>
                <a:lnTo>
                  <a:pt x="280314" y="51291"/>
                </a:lnTo>
                <a:cubicBezTo>
                  <a:pt x="276164" y="54288"/>
                  <a:pt x="271208" y="55671"/>
                  <a:pt x="266137" y="55671"/>
                </a:cubicBezTo>
                <a:cubicBezTo>
                  <a:pt x="258184" y="55671"/>
                  <a:pt x="252651" y="50830"/>
                  <a:pt x="251614" y="43684"/>
                </a:cubicBezTo>
                <a:lnTo>
                  <a:pt x="283080" y="43684"/>
                </a:lnTo>
                <a:cubicBezTo>
                  <a:pt x="283080" y="42531"/>
                  <a:pt x="283195" y="41494"/>
                  <a:pt x="283195" y="40341"/>
                </a:cubicBezTo>
                <a:cubicBezTo>
                  <a:pt x="283195" y="28930"/>
                  <a:pt x="275818" y="20517"/>
                  <a:pt x="264292" y="20517"/>
                </a:cubicBezTo>
                <a:cubicBezTo>
                  <a:pt x="252190" y="20517"/>
                  <a:pt x="244583" y="29507"/>
                  <a:pt x="244583" y="41494"/>
                </a:cubicBezTo>
                <a:cubicBezTo>
                  <a:pt x="244583" y="53481"/>
                  <a:pt x="253573" y="61665"/>
                  <a:pt x="266021" y="61665"/>
                </a:cubicBezTo>
                <a:moveTo>
                  <a:pt x="210120" y="41263"/>
                </a:moveTo>
                <a:cubicBezTo>
                  <a:pt x="210120" y="32734"/>
                  <a:pt x="216113" y="26856"/>
                  <a:pt x="224527" y="26856"/>
                </a:cubicBezTo>
                <a:cubicBezTo>
                  <a:pt x="229484" y="26856"/>
                  <a:pt x="233748" y="28585"/>
                  <a:pt x="236860" y="31927"/>
                </a:cubicBezTo>
                <a:lnTo>
                  <a:pt x="236860" y="24666"/>
                </a:lnTo>
                <a:cubicBezTo>
                  <a:pt x="233403" y="22015"/>
                  <a:pt x="228907" y="20632"/>
                  <a:pt x="224066" y="20632"/>
                </a:cubicBezTo>
                <a:cubicBezTo>
                  <a:pt x="211964" y="20632"/>
                  <a:pt x="203204" y="29046"/>
                  <a:pt x="203204" y="41263"/>
                </a:cubicBezTo>
                <a:cubicBezTo>
                  <a:pt x="203204" y="53481"/>
                  <a:pt x="211734" y="61896"/>
                  <a:pt x="223951" y="61896"/>
                </a:cubicBezTo>
                <a:cubicBezTo>
                  <a:pt x="228677" y="61896"/>
                  <a:pt x="233287" y="60743"/>
                  <a:pt x="237206" y="58207"/>
                </a:cubicBezTo>
                <a:lnTo>
                  <a:pt x="237206" y="51522"/>
                </a:lnTo>
                <a:cubicBezTo>
                  <a:pt x="233748" y="54519"/>
                  <a:pt x="229368" y="55786"/>
                  <a:pt x="224527" y="55786"/>
                </a:cubicBezTo>
                <a:cubicBezTo>
                  <a:pt x="215998" y="55786"/>
                  <a:pt x="210005" y="49793"/>
                  <a:pt x="210005" y="41379"/>
                </a:cubicBezTo>
                <a:moveTo>
                  <a:pt x="185108" y="42070"/>
                </a:moveTo>
                <a:cubicBezTo>
                  <a:pt x="185108" y="32274"/>
                  <a:pt x="191678" y="26971"/>
                  <a:pt x="199631" y="28009"/>
                </a:cubicBezTo>
                <a:lnTo>
                  <a:pt x="199631" y="20632"/>
                </a:lnTo>
                <a:cubicBezTo>
                  <a:pt x="193292" y="20632"/>
                  <a:pt x="188105" y="24205"/>
                  <a:pt x="185108" y="30199"/>
                </a:cubicBezTo>
                <a:lnTo>
                  <a:pt x="185108" y="21324"/>
                </a:lnTo>
                <a:lnTo>
                  <a:pt x="178539" y="21324"/>
                </a:lnTo>
                <a:lnTo>
                  <a:pt x="178539" y="61089"/>
                </a:lnTo>
                <a:lnTo>
                  <a:pt x="185108" y="61089"/>
                </a:lnTo>
                <a:lnTo>
                  <a:pt x="185108" y="42070"/>
                </a:lnTo>
                <a:close/>
                <a:moveTo>
                  <a:pt x="159751" y="44260"/>
                </a:moveTo>
                <a:cubicBezTo>
                  <a:pt x="159751" y="51867"/>
                  <a:pt x="155371" y="55671"/>
                  <a:pt x="148801" y="55671"/>
                </a:cubicBezTo>
                <a:cubicBezTo>
                  <a:pt x="142231" y="55671"/>
                  <a:pt x="137736" y="51867"/>
                  <a:pt x="137736" y="44260"/>
                </a:cubicBezTo>
                <a:lnTo>
                  <a:pt x="137736" y="21324"/>
                </a:lnTo>
                <a:lnTo>
                  <a:pt x="131166" y="21324"/>
                </a:lnTo>
                <a:lnTo>
                  <a:pt x="131166" y="43569"/>
                </a:lnTo>
                <a:cubicBezTo>
                  <a:pt x="131166" y="54864"/>
                  <a:pt x="137967" y="61780"/>
                  <a:pt x="148801" y="61780"/>
                </a:cubicBezTo>
                <a:cubicBezTo>
                  <a:pt x="159636" y="61780"/>
                  <a:pt x="166321" y="54864"/>
                  <a:pt x="166321" y="43569"/>
                </a:cubicBezTo>
                <a:lnTo>
                  <a:pt x="166321" y="21324"/>
                </a:lnTo>
                <a:lnTo>
                  <a:pt x="159751" y="21324"/>
                </a:lnTo>
                <a:lnTo>
                  <a:pt x="159751" y="44260"/>
                </a:lnTo>
                <a:close/>
                <a:moveTo>
                  <a:pt x="115491" y="41263"/>
                </a:moveTo>
                <a:cubicBezTo>
                  <a:pt x="115491" y="49678"/>
                  <a:pt x="109728" y="55671"/>
                  <a:pt x="101660" y="55671"/>
                </a:cubicBezTo>
                <a:cubicBezTo>
                  <a:pt x="93592" y="55671"/>
                  <a:pt x="87598" y="49678"/>
                  <a:pt x="87598" y="41263"/>
                </a:cubicBezTo>
                <a:cubicBezTo>
                  <a:pt x="87598" y="32850"/>
                  <a:pt x="93361" y="26856"/>
                  <a:pt x="101660" y="26856"/>
                </a:cubicBezTo>
                <a:cubicBezTo>
                  <a:pt x="109958" y="26856"/>
                  <a:pt x="115491" y="32850"/>
                  <a:pt x="115491" y="41263"/>
                </a:cubicBezTo>
                <a:moveTo>
                  <a:pt x="101775" y="61780"/>
                </a:moveTo>
                <a:cubicBezTo>
                  <a:pt x="113762" y="61780"/>
                  <a:pt x="122291" y="53136"/>
                  <a:pt x="122291" y="41148"/>
                </a:cubicBezTo>
                <a:cubicBezTo>
                  <a:pt x="122291" y="29161"/>
                  <a:pt x="113762" y="20632"/>
                  <a:pt x="101775" y="20632"/>
                </a:cubicBezTo>
                <a:cubicBezTo>
                  <a:pt x="89788" y="20632"/>
                  <a:pt x="80913" y="29277"/>
                  <a:pt x="80913" y="41148"/>
                </a:cubicBezTo>
                <a:cubicBezTo>
                  <a:pt x="80913" y="53020"/>
                  <a:pt x="89673" y="61780"/>
                  <a:pt x="101775" y="61780"/>
                </a:cubicBezTo>
                <a:moveTo>
                  <a:pt x="56823" y="6225"/>
                </a:moveTo>
                <a:cubicBezTo>
                  <a:pt x="62356" y="6225"/>
                  <a:pt x="67427" y="8760"/>
                  <a:pt x="71692" y="12448"/>
                </a:cubicBezTo>
                <a:lnTo>
                  <a:pt x="71692" y="4495"/>
                </a:lnTo>
                <a:cubicBezTo>
                  <a:pt x="67312" y="1384"/>
                  <a:pt x="62125" y="0"/>
                  <a:pt x="56708" y="0"/>
                </a:cubicBezTo>
                <a:cubicBezTo>
                  <a:pt x="46565" y="0"/>
                  <a:pt x="38266" y="5763"/>
                  <a:pt x="38266" y="16137"/>
                </a:cubicBezTo>
                <a:cubicBezTo>
                  <a:pt x="38266" y="23398"/>
                  <a:pt x="41840" y="27547"/>
                  <a:pt x="48409" y="30775"/>
                </a:cubicBezTo>
                <a:lnTo>
                  <a:pt x="59590" y="36307"/>
                </a:lnTo>
                <a:cubicBezTo>
                  <a:pt x="65237" y="39073"/>
                  <a:pt x="67082" y="41610"/>
                  <a:pt x="67082" y="45874"/>
                </a:cubicBezTo>
                <a:cubicBezTo>
                  <a:pt x="67082" y="52444"/>
                  <a:pt x="61203" y="55556"/>
                  <a:pt x="54518" y="55556"/>
                </a:cubicBezTo>
                <a:cubicBezTo>
                  <a:pt x="48755" y="55556"/>
                  <a:pt x="42070" y="52905"/>
                  <a:pt x="36768" y="47373"/>
                </a:cubicBezTo>
                <a:lnTo>
                  <a:pt x="36768" y="55902"/>
                </a:lnTo>
                <a:cubicBezTo>
                  <a:pt x="41724" y="60282"/>
                  <a:pt x="48064" y="61896"/>
                  <a:pt x="54518" y="61896"/>
                </a:cubicBezTo>
                <a:cubicBezTo>
                  <a:pt x="65814" y="61896"/>
                  <a:pt x="74458" y="55786"/>
                  <a:pt x="74458" y="44491"/>
                </a:cubicBezTo>
                <a:cubicBezTo>
                  <a:pt x="74458" y="38267"/>
                  <a:pt x="71231" y="33887"/>
                  <a:pt x="64661" y="30775"/>
                </a:cubicBezTo>
                <a:lnTo>
                  <a:pt x="52674" y="24781"/>
                </a:lnTo>
                <a:cubicBezTo>
                  <a:pt x="47718" y="22476"/>
                  <a:pt x="45528" y="19710"/>
                  <a:pt x="45528" y="15676"/>
                </a:cubicBezTo>
                <a:cubicBezTo>
                  <a:pt x="45528" y="9337"/>
                  <a:pt x="50830" y="6225"/>
                  <a:pt x="56939" y="6225"/>
                </a:cubicBezTo>
                <a:moveTo>
                  <a:pt x="12102" y="577"/>
                </a:moveTo>
                <a:lnTo>
                  <a:pt x="13370" y="13371"/>
                </a:lnTo>
                <a:lnTo>
                  <a:pt x="2997" y="5763"/>
                </a:lnTo>
                <a:lnTo>
                  <a:pt x="0" y="10950"/>
                </a:lnTo>
                <a:lnTo>
                  <a:pt x="11641" y="16137"/>
                </a:lnTo>
                <a:lnTo>
                  <a:pt x="0" y="21324"/>
                </a:lnTo>
                <a:lnTo>
                  <a:pt x="2997" y="26510"/>
                </a:lnTo>
                <a:lnTo>
                  <a:pt x="13370" y="18903"/>
                </a:lnTo>
                <a:lnTo>
                  <a:pt x="12102" y="31697"/>
                </a:lnTo>
                <a:lnTo>
                  <a:pt x="17981" y="31697"/>
                </a:lnTo>
                <a:lnTo>
                  <a:pt x="16597" y="18903"/>
                </a:lnTo>
                <a:lnTo>
                  <a:pt x="26971" y="26510"/>
                </a:lnTo>
                <a:lnTo>
                  <a:pt x="29852" y="21324"/>
                </a:lnTo>
                <a:lnTo>
                  <a:pt x="18211" y="16137"/>
                </a:lnTo>
                <a:lnTo>
                  <a:pt x="29852" y="10950"/>
                </a:lnTo>
                <a:lnTo>
                  <a:pt x="26971" y="5763"/>
                </a:lnTo>
                <a:lnTo>
                  <a:pt x="16597" y="13371"/>
                </a:lnTo>
                <a:lnTo>
                  <a:pt x="17981" y="577"/>
                </a:lnTo>
                <a:lnTo>
                  <a:pt x="12102" y="577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3" name="Freeform: Shape 2052">
            <a:extLst>
              <a:ext uri="{FF2B5EF4-FFF2-40B4-BE49-F238E27FC236}">
                <a16:creationId xmlns:a16="http://schemas.microsoft.com/office/drawing/2014/main" id="{F7F5B5DD-DFD3-918E-67FF-38B8CB9D8B7F}"/>
              </a:ext>
            </a:extLst>
          </p:cNvPr>
          <p:cNvSpPr/>
          <p:nvPr/>
        </p:nvSpPr>
        <p:spPr>
          <a:xfrm>
            <a:off x="550138" y="6131598"/>
            <a:ext cx="4505763" cy="3187183"/>
          </a:xfrm>
          <a:custGeom>
            <a:avLst/>
            <a:gdLst>
              <a:gd name="connsiteX0" fmla="*/ 0 w 4505763"/>
              <a:gd name="connsiteY0" fmla="*/ 0 h 3187183"/>
              <a:gd name="connsiteX1" fmla="*/ 3704127 w 4505763"/>
              <a:gd name="connsiteY1" fmla="*/ 0 h 3187183"/>
              <a:gd name="connsiteX2" fmla="*/ 4505764 w 4505763"/>
              <a:gd name="connsiteY2" fmla="*/ 796796 h 3187183"/>
              <a:gd name="connsiteX3" fmla="*/ 3704127 w 4505763"/>
              <a:gd name="connsiteY3" fmla="*/ 1593592 h 3187183"/>
              <a:gd name="connsiteX4" fmla="*/ 801637 w 4505763"/>
              <a:gd name="connsiteY4" fmla="*/ 1593592 h 3187183"/>
              <a:gd name="connsiteX5" fmla="*/ 0 w 4505763"/>
              <a:gd name="connsiteY5" fmla="*/ 2390388 h 3187183"/>
              <a:gd name="connsiteX6" fmla="*/ 801637 w 4505763"/>
              <a:gd name="connsiteY6" fmla="*/ 3187184 h 3187183"/>
              <a:gd name="connsiteX7" fmla="*/ 2773629 w 4505763"/>
              <a:gd name="connsiteY7" fmla="*/ 3187184 h 318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763" h="3187183">
                <a:moveTo>
                  <a:pt x="0" y="0"/>
                </a:moveTo>
                <a:lnTo>
                  <a:pt x="3704127" y="0"/>
                </a:lnTo>
                <a:cubicBezTo>
                  <a:pt x="4146843" y="0"/>
                  <a:pt x="4505764" y="356731"/>
                  <a:pt x="4505764" y="796796"/>
                </a:cubicBezTo>
                <a:cubicBezTo>
                  <a:pt x="4505764" y="1236860"/>
                  <a:pt x="4146843" y="1593592"/>
                  <a:pt x="3704127" y="1593592"/>
                </a:cubicBezTo>
                <a:lnTo>
                  <a:pt x="801637" y="1593592"/>
                </a:lnTo>
                <a:cubicBezTo>
                  <a:pt x="358921" y="1593592"/>
                  <a:pt x="0" y="1950323"/>
                  <a:pt x="0" y="2390388"/>
                </a:cubicBezTo>
                <a:cubicBezTo>
                  <a:pt x="0" y="2830452"/>
                  <a:pt x="358921" y="3187184"/>
                  <a:pt x="801637" y="3187184"/>
                </a:cubicBezTo>
                <a:lnTo>
                  <a:pt x="2773629" y="3187184"/>
                </a:lnTo>
              </a:path>
            </a:pathLst>
          </a:custGeom>
          <a:noFill/>
          <a:ln w="11526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4" name="Freeform: Shape 2053">
            <a:extLst>
              <a:ext uri="{FF2B5EF4-FFF2-40B4-BE49-F238E27FC236}">
                <a16:creationId xmlns:a16="http://schemas.microsoft.com/office/drawing/2014/main" id="{106F358F-E3FD-BA30-3D68-14BEE54FC519}"/>
              </a:ext>
            </a:extLst>
          </p:cNvPr>
          <p:cNvSpPr/>
          <p:nvPr/>
        </p:nvSpPr>
        <p:spPr>
          <a:xfrm>
            <a:off x="1150184" y="5207209"/>
            <a:ext cx="412171" cy="597280"/>
          </a:xfrm>
          <a:custGeom>
            <a:avLst/>
            <a:gdLst>
              <a:gd name="connsiteX0" fmla="*/ 124251 w 412171"/>
              <a:gd name="connsiteY0" fmla="*/ 158714 h 597280"/>
              <a:gd name="connsiteX1" fmla="*/ 167474 w 412171"/>
              <a:gd name="connsiteY1" fmla="*/ 117681 h 597280"/>
              <a:gd name="connsiteX2" fmla="*/ 124251 w 412171"/>
              <a:gd name="connsiteY2" fmla="*/ 76648 h 597280"/>
              <a:gd name="connsiteX3" fmla="*/ 81028 w 412171"/>
              <a:gd name="connsiteY3" fmla="*/ 117681 h 597280"/>
              <a:gd name="connsiteX4" fmla="*/ 124251 w 412171"/>
              <a:gd name="connsiteY4" fmla="*/ 158714 h 597280"/>
              <a:gd name="connsiteX5" fmla="*/ 115 w 412171"/>
              <a:gd name="connsiteY5" fmla="*/ 117681 h 597280"/>
              <a:gd name="connsiteX6" fmla="*/ 124251 w 412171"/>
              <a:gd name="connsiteY6" fmla="*/ 0 h 597280"/>
              <a:gd name="connsiteX7" fmla="*/ 248271 w 412171"/>
              <a:gd name="connsiteY7" fmla="*/ 117681 h 597280"/>
              <a:gd name="connsiteX8" fmla="*/ 165168 w 412171"/>
              <a:gd name="connsiteY8" fmla="*/ 228331 h 597280"/>
              <a:gd name="connsiteX9" fmla="*/ 165168 w 412171"/>
              <a:gd name="connsiteY9" fmla="*/ 441794 h 597280"/>
              <a:gd name="connsiteX10" fmla="*/ 248271 w 412171"/>
              <a:gd name="connsiteY10" fmla="*/ 520632 h 597280"/>
              <a:gd name="connsiteX11" fmla="*/ 331374 w 412171"/>
              <a:gd name="connsiteY11" fmla="*/ 441794 h 597280"/>
              <a:gd name="connsiteX12" fmla="*/ 331374 w 412171"/>
              <a:gd name="connsiteY12" fmla="*/ 399147 h 597280"/>
              <a:gd name="connsiteX13" fmla="*/ 251959 w 412171"/>
              <a:gd name="connsiteY13" fmla="*/ 399147 h 597280"/>
              <a:gd name="connsiteX14" fmla="*/ 412172 w 412171"/>
              <a:gd name="connsiteY14" fmla="*/ 168972 h 597280"/>
              <a:gd name="connsiteX15" fmla="*/ 412172 w 412171"/>
              <a:gd name="connsiteY15" fmla="*/ 441678 h 597280"/>
              <a:gd name="connsiteX16" fmla="*/ 248156 w 412171"/>
              <a:gd name="connsiteY16" fmla="*/ 597280 h 597280"/>
              <a:gd name="connsiteX17" fmla="*/ 84255 w 412171"/>
              <a:gd name="connsiteY17" fmla="*/ 441678 h 597280"/>
              <a:gd name="connsiteX18" fmla="*/ 84255 w 412171"/>
              <a:gd name="connsiteY18" fmla="*/ 228446 h 597280"/>
              <a:gd name="connsiteX19" fmla="*/ 0 w 412171"/>
              <a:gd name="connsiteY19" fmla="*/ 117566 h 5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171" h="597280">
                <a:moveTo>
                  <a:pt x="124251" y="158714"/>
                </a:moveTo>
                <a:cubicBezTo>
                  <a:pt x="148110" y="158714"/>
                  <a:pt x="167474" y="140272"/>
                  <a:pt x="167474" y="117681"/>
                </a:cubicBezTo>
                <a:cubicBezTo>
                  <a:pt x="167474" y="95090"/>
                  <a:pt x="148110" y="76648"/>
                  <a:pt x="124251" y="76648"/>
                </a:cubicBezTo>
                <a:cubicBezTo>
                  <a:pt x="100392" y="76648"/>
                  <a:pt x="81028" y="95090"/>
                  <a:pt x="81028" y="117681"/>
                </a:cubicBezTo>
                <a:cubicBezTo>
                  <a:pt x="81028" y="140272"/>
                  <a:pt x="100392" y="158714"/>
                  <a:pt x="124251" y="158714"/>
                </a:cubicBezTo>
                <a:moveTo>
                  <a:pt x="115" y="117681"/>
                </a:moveTo>
                <a:cubicBezTo>
                  <a:pt x="115" y="52790"/>
                  <a:pt x="55786" y="0"/>
                  <a:pt x="124251" y="0"/>
                </a:cubicBezTo>
                <a:cubicBezTo>
                  <a:pt x="192716" y="0"/>
                  <a:pt x="248271" y="52790"/>
                  <a:pt x="248271" y="117681"/>
                </a:cubicBezTo>
                <a:cubicBezTo>
                  <a:pt x="248271" y="168857"/>
                  <a:pt x="213347" y="212195"/>
                  <a:pt x="165168" y="228331"/>
                </a:cubicBezTo>
                <a:lnTo>
                  <a:pt x="165168" y="441794"/>
                </a:lnTo>
                <a:cubicBezTo>
                  <a:pt x="165168" y="485247"/>
                  <a:pt x="202397" y="520632"/>
                  <a:pt x="248271" y="520632"/>
                </a:cubicBezTo>
                <a:cubicBezTo>
                  <a:pt x="294145" y="520632"/>
                  <a:pt x="331374" y="485247"/>
                  <a:pt x="331374" y="441794"/>
                </a:cubicBezTo>
                <a:lnTo>
                  <a:pt x="331374" y="399147"/>
                </a:lnTo>
                <a:lnTo>
                  <a:pt x="251959" y="399147"/>
                </a:lnTo>
                <a:lnTo>
                  <a:pt x="412172" y="168972"/>
                </a:lnTo>
                <a:lnTo>
                  <a:pt x="412172" y="441678"/>
                </a:lnTo>
                <a:cubicBezTo>
                  <a:pt x="412172" y="527432"/>
                  <a:pt x="338635" y="597280"/>
                  <a:pt x="248156" y="597280"/>
                </a:cubicBezTo>
                <a:cubicBezTo>
                  <a:pt x="157676" y="597280"/>
                  <a:pt x="84255" y="527548"/>
                  <a:pt x="84255" y="441678"/>
                </a:cubicBezTo>
                <a:lnTo>
                  <a:pt x="84255" y="228446"/>
                </a:lnTo>
                <a:cubicBezTo>
                  <a:pt x="35385" y="212540"/>
                  <a:pt x="0" y="169087"/>
                  <a:pt x="0" y="117566"/>
                </a:cubicBezTo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A0B409B7-6C4C-3A6F-25D4-21B25B116894}"/>
              </a:ext>
            </a:extLst>
          </p:cNvPr>
          <p:cNvSpPr/>
          <p:nvPr/>
        </p:nvSpPr>
        <p:spPr>
          <a:xfrm>
            <a:off x="546104" y="5505964"/>
            <a:ext cx="686491" cy="619870"/>
          </a:xfrm>
          <a:custGeom>
            <a:avLst/>
            <a:gdLst>
              <a:gd name="connsiteX0" fmla="*/ 313393 w 686491"/>
              <a:gd name="connsiteY0" fmla="*/ 294375 h 619870"/>
              <a:gd name="connsiteX1" fmla="*/ 319156 w 686491"/>
              <a:gd name="connsiteY1" fmla="*/ 294375 h 619870"/>
              <a:gd name="connsiteX2" fmla="*/ 318695 w 686491"/>
              <a:gd name="connsiteY2" fmla="*/ 289189 h 619870"/>
              <a:gd name="connsiteX3" fmla="*/ 318695 w 686491"/>
              <a:gd name="connsiteY3" fmla="*/ 146611 h 619870"/>
              <a:gd name="connsiteX4" fmla="*/ 459889 w 686491"/>
              <a:gd name="connsiteY4" fmla="*/ 0 h 619870"/>
              <a:gd name="connsiteX5" fmla="*/ 601084 w 686491"/>
              <a:gd name="connsiteY5" fmla="*/ 146611 h 619870"/>
              <a:gd name="connsiteX6" fmla="*/ 601084 w 686491"/>
              <a:gd name="connsiteY6" fmla="*/ 289189 h 619870"/>
              <a:gd name="connsiteX7" fmla="*/ 575380 w 686491"/>
              <a:gd name="connsiteY7" fmla="*/ 373214 h 619870"/>
              <a:gd name="connsiteX8" fmla="*/ 686492 w 686491"/>
              <a:gd name="connsiteY8" fmla="*/ 619871 h 619870"/>
              <a:gd name="connsiteX9" fmla="*/ 686492 w 686491"/>
              <a:gd name="connsiteY9" fmla="*/ 619871 h 619870"/>
              <a:gd name="connsiteX10" fmla="*/ 367681 w 686491"/>
              <a:gd name="connsiteY10" fmla="*/ 619871 h 619870"/>
              <a:gd name="connsiteX11" fmla="*/ 0 w 686491"/>
              <a:gd name="connsiteY11" fmla="*/ 619871 h 619870"/>
              <a:gd name="connsiteX12" fmla="*/ 313509 w 686491"/>
              <a:gd name="connsiteY12" fmla="*/ 294260 h 6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491" h="619870">
                <a:moveTo>
                  <a:pt x="313393" y="294375"/>
                </a:moveTo>
                <a:lnTo>
                  <a:pt x="319156" y="294375"/>
                </a:lnTo>
                <a:cubicBezTo>
                  <a:pt x="319156" y="292646"/>
                  <a:pt x="318695" y="291033"/>
                  <a:pt x="318695" y="289189"/>
                </a:cubicBezTo>
                <a:lnTo>
                  <a:pt x="318695" y="146611"/>
                </a:lnTo>
                <a:cubicBezTo>
                  <a:pt x="318695" y="65583"/>
                  <a:pt x="381858" y="0"/>
                  <a:pt x="459889" y="0"/>
                </a:cubicBezTo>
                <a:cubicBezTo>
                  <a:pt x="537921" y="0"/>
                  <a:pt x="601084" y="65698"/>
                  <a:pt x="601084" y="146611"/>
                </a:cubicBezTo>
                <a:lnTo>
                  <a:pt x="601084" y="289189"/>
                </a:lnTo>
                <a:cubicBezTo>
                  <a:pt x="601084" y="320539"/>
                  <a:pt x="591402" y="349355"/>
                  <a:pt x="575380" y="373214"/>
                </a:cubicBezTo>
                <a:cubicBezTo>
                  <a:pt x="642808" y="432918"/>
                  <a:pt x="686492" y="520632"/>
                  <a:pt x="686492" y="619871"/>
                </a:cubicBezTo>
                <a:lnTo>
                  <a:pt x="686492" y="619871"/>
                </a:lnTo>
                <a:cubicBezTo>
                  <a:pt x="686492" y="619871"/>
                  <a:pt x="367681" y="619871"/>
                  <a:pt x="367681" y="619871"/>
                </a:cubicBezTo>
                <a:lnTo>
                  <a:pt x="0" y="619871"/>
                </a:lnTo>
                <a:cubicBezTo>
                  <a:pt x="0" y="440065"/>
                  <a:pt x="140387" y="294260"/>
                  <a:pt x="313509" y="294260"/>
                </a:cubicBezTo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6" name="Freeform: Shape 2055">
            <a:extLst>
              <a:ext uri="{FF2B5EF4-FFF2-40B4-BE49-F238E27FC236}">
                <a16:creationId xmlns:a16="http://schemas.microsoft.com/office/drawing/2014/main" id="{ABBCD01C-A910-06D4-4B97-B7734C50E93B}"/>
              </a:ext>
            </a:extLst>
          </p:cNvPr>
          <p:cNvSpPr/>
          <p:nvPr/>
        </p:nvSpPr>
        <p:spPr>
          <a:xfrm>
            <a:off x="933494" y="5754927"/>
            <a:ext cx="152028" cy="80451"/>
          </a:xfrm>
          <a:custGeom>
            <a:avLst/>
            <a:gdLst>
              <a:gd name="connsiteX0" fmla="*/ 38728 w 152028"/>
              <a:gd name="connsiteY0" fmla="*/ 0 h 80451"/>
              <a:gd name="connsiteX1" fmla="*/ 113301 w 152028"/>
              <a:gd name="connsiteY1" fmla="*/ 0 h 80451"/>
              <a:gd name="connsiteX2" fmla="*/ 152029 w 152028"/>
              <a:gd name="connsiteY2" fmla="*/ 40226 h 80451"/>
              <a:gd name="connsiteX3" fmla="*/ 113301 w 152028"/>
              <a:gd name="connsiteY3" fmla="*/ 80452 h 80451"/>
              <a:gd name="connsiteX4" fmla="*/ 38728 w 152028"/>
              <a:gd name="connsiteY4" fmla="*/ 80452 h 80451"/>
              <a:gd name="connsiteX5" fmla="*/ 0 w 152028"/>
              <a:gd name="connsiteY5" fmla="*/ 40226 h 80451"/>
              <a:gd name="connsiteX6" fmla="*/ 38728 w 152028"/>
              <a:gd name="connsiteY6" fmla="*/ 0 h 8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028" h="80451">
                <a:moveTo>
                  <a:pt x="38728" y="0"/>
                </a:moveTo>
                <a:lnTo>
                  <a:pt x="113301" y="0"/>
                </a:lnTo>
                <a:cubicBezTo>
                  <a:pt x="134740" y="0"/>
                  <a:pt x="152029" y="17981"/>
                  <a:pt x="152029" y="40226"/>
                </a:cubicBezTo>
                <a:cubicBezTo>
                  <a:pt x="152029" y="62471"/>
                  <a:pt x="134740" y="80452"/>
                  <a:pt x="113301" y="80452"/>
                </a:cubicBezTo>
                <a:lnTo>
                  <a:pt x="38728" y="80452"/>
                </a:lnTo>
                <a:cubicBezTo>
                  <a:pt x="17289" y="80452"/>
                  <a:pt x="0" y="62471"/>
                  <a:pt x="0" y="40226"/>
                </a:cubicBezTo>
                <a:cubicBezTo>
                  <a:pt x="0" y="17981"/>
                  <a:pt x="17289" y="0"/>
                  <a:pt x="38728" y="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E6463F65-C71F-119C-9C38-C91536F1FF68}"/>
              </a:ext>
            </a:extLst>
          </p:cNvPr>
          <p:cNvSpPr/>
          <p:nvPr/>
        </p:nvSpPr>
        <p:spPr>
          <a:xfrm>
            <a:off x="895228" y="5629754"/>
            <a:ext cx="228561" cy="87367"/>
          </a:xfrm>
          <a:custGeom>
            <a:avLst/>
            <a:gdLst>
              <a:gd name="connsiteX0" fmla="*/ 39765 w 228561"/>
              <a:gd name="connsiteY0" fmla="*/ 0 h 87367"/>
              <a:gd name="connsiteX1" fmla="*/ 188797 w 228561"/>
              <a:gd name="connsiteY1" fmla="*/ 0 h 87367"/>
              <a:gd name="connsiteX2" fmla="*/ 228562 w 228561"/>
              <a:gd name="connsiteY2" fmla="*/ 43684 h 87367"/>
              <a:gd name="connsiteX3" fmla="*/ 188797 w 228561"/>
              <a:gd name="connsiteY3" fmla="*/ 87367 h 87367"/>
              <a:gd name="connsiteX4" fmla="*/ 39765 w 228561"/>
              <a:gd name="connsiteY4" fmla="*/ 87367 h 87367"/>
              <a:gd name="connsiteX5" fmla="*/ 0 w 228561"/>
              <a:gd name="connsiteY5" fmla="*/ 43684 h 87367"/>
              <a:gd name="connsiteX6" fmla="*/ 39765 w 228561"/>
              <a:gd name="connsiteY6" fmla="*/ 0 h 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61" h="87367">
                <a:moveTo>
                  <a:pt x="39765" y="0"/>
                </a:moveTo>
                <a:lnTo>
                  <a:pt x="188797" y="0"/>
                </a:lnTo>
                <a:cubicBezTo>
                  <a:pt x="210811" y="0"/>
                  <a:pt x="228562" y="19594"/>
                  <a:pt x="228562" y="43684"/>
                </a:cubicBezTo>
                <a:cubicBezTo>
                  <a:pt x="228562" y="67773"/>
                  <a:pt x="210696" y="87367"/>
                  <a:pt x="188797" y="87367"/>
                </a:cubicBezTo>
                <a:lnTo>
                  <a:pt x="39765" y="87367"/>
                </a:lnTo>
                <a:cubicBezTo>
                  <a:pt x="17750" y="87367"/>
                  <a:pt x="0" y="67773"/>
                  <a:pt x="0" y="43684"/>
                </a:cubicBezTo>
                <a:cubicBezTo>
                  <a:pt x="0" y="19594"/>
                  <a:pt x="17865" y="0"/>
                  <a:pt x="39765" y="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8" name="Freeform: Shape 2057">
            <a:extLst>
              <a:ext uri="{FF2B5EF4-FFF2-40B4-BE49-F238E27FC236}">
                <a16:creationId xmlns:a16="http://schemas.microsoft.com/office/drawing/2014/main" id="{CDC59CD9-A474-0077-01FC-9FD60E9A3EBE}"/>
              </a:ext>
            </a:extLst>
          </p:cNvPr>
          <p:cNvSpPr/>
          <p:nvPr/>
        </p:nvSpPr>
        <p:spPr>
          <a:xfrm>
            <a:off x="954357" y="5774636"/>
            <a:ext cx="95205" cy="38151"/>
          </a:xfrm>
          <a:custGeom>
            <a:avLst/>
            <a:gdLst>
              <a:gd name="connsiteX0" fmla="*/ 20632 w 95205"/>
              <a:gd name="connsiteY0" fmla="*/ 38151 h 38151"/>
              <a:gd name="connsiteX1" fmla="*/ 95205 w 95205"/>
              <a:gd name="connsiteY1" fmla="*/ 38151 h 38151"/>
              <a:gd name="connsiteX2" fmla="*/ 95205 w 95205"/>
              <a:gd name="connsiteY2" fmla="*/ 14408 h 38151"/>
              <a:gd name="connsiteX3" fmla="*/ 30083 w 95205"/>
              <a:gd name="connsiteY3" fmla="*/ 14408 h 38151"/>
              <a:gd name="connsiteX4" fmla="*/ 16136 w 95205"/>
              <a:gd name="connsiteY4" fmla="*/ 0 h 38151"/>
              <a:gd name="connsiteX5" fmla="*/ 0 w 95205"/>
              <a:gd name="connsiteY5" fmla="*/ 16713 h 38151"/>
              <a:gd name="connsiteX6" fmla="*/ 20632 w 95205"/>
              <a:gd name="connsiteY6" fmla="*/ 38151 h 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05" h="38151">
                <a:moveTo>
                  <a:pt x="20632" y="38151"/>
                </a:moveTo>
                <a:lnTo>
                  <a:pt x="95205" y="38151"/>
                </a:lnTo>
                <a:lnTo>
                  <a:pt x="95205" y="14408"/>
                </a:lnTo>
                <a:lnTo>
                  <a:pt x="30083" y="14408"/>
                </a:lnTo>
                <a:lnTo>
                  <a:pt x="16136" y="0"/>
                </a:lnTo>
                <a:lnTo>
                  <a:pt x="0" y="16713"/>
                </a:lnTo>
                <a:lnTo>
                  <a:pt x="20632" y="38151"/>
                </a:lnTo>
                <a:close/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4101A854-D444-75AE-C3EE-591042B1367F}"/>
              </a:ext>
            </a:extLst>
          </p:cNvPr>
          <p:cNvSpPr/>
          <p:nvPr/>
        </p:nvSpPr>
        <p:spPr>
          <a:xfrm>
            <a:off x="931168" y="5652460"/>
            <a:ext cx="69638" cy="50522"/>
          </a:xfrm>
          <a:custGeom>
            <a:avLst/>
            <a:gdLst>
              <a:gd name="connsiteX0" fmla="*/ 23304 w 69638"/>
              <a:gd name="connsiteY0" fmla="*/ 48179 h 50522"/>
              <a:gd name="connsiteX1" fmla="*/ 2327 w 69638"/>
              <a:gd name="connsiteY1" fmla="*/ 0 h 50522"/>
              <a:gd name="connsiteX2" fmla="*/ 69639 w 69638"/>
              <a:gd name="connsiteY2" fmla="*/ 26395 h 50522"/>
              <a:gd name="connsiteX3" fmla="*/ 23304 w 69638"/>
              <a:gd name="connsiteY3" fmla="*/ 48064 h 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38" h="50522">
                <a:moveTo>
                  <a:pt x="23304" y="48179"/>
                </a:moveTo>
                <a:cubicBezTo>
                  <a:pt x="4747" y="40917"/>
                  <a:pt x="-4704" y="19364"/>
                  <a:pt x="2327" y="0"/>
                </a:cubicBezTo>
                <a:lnTo>
                  <a:pt x="69639" y="26395"/>
                </a:lnTo>
                <a:cubicBezTo>
                  <a:pt x="62608" y="45643"/>
                  <a:pt x="41861" y="55440"/>
                  <a:pt x="23304" y="48064"/>
                </a:cubicBezTo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id="{C6548028-1209-2E13-FAFC-BF39F00F8FF3}"/>
              </a:ext>
            </a:extLst>
          </p:cNvPr>
          <p:cNvSpPr/>
          <p:nvPr/>
        </p:nvSpPr>
        <p:spPr>
          <a:xfrm>
            <a:off x="1035269" y="5652460"/>
            <a:ext cx="69653" cy="50522"/>
          </a:xfrm>
          <a:custGeom>
            <a:avLst/>
            <a:gdLst>
              <a:gd name="connsiteX0" fmla="*/ 46450 w 69653"/>
              <a:gd name="connsiteY0" fmla="*/ 48179 h 50522"/>
              <a:gd name="connsiteX1" fmla="*/ 67312 w 69653"/>
              <a:gd name="connsiteY1" fmla="*/ 0 h 50522"/>
              <a:gd name="connsiteX2" fmla="*/ 0 w 69653"/>
              <a:gd name="connsiteY2" fmla="*/ 26395 h 50522"/>
              <a:gd name="connsiteX3" fmla="*/ 46335 w 69653"/>
              <a:gd name="connsiteY3" fmla="*/ 48064 h 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53" h="50522">
                <a:moveTo>
                  <a:pt x="46450" y="48179"/>
                </a:moveTo>
                <a:cubicBezTo>
                  <a:pt x="65007" y="40917"/>
                  <a:pt x="74343" y="19364"/>
                  <a:pt x="67312" y="0"/>
                </a:cubicBezTo>
                <a:lnTo>
                  <a:pt x="0" y="26395"/>
                </a:lnTo>
                <a:cubicBezTo>
                  <a:pt x="7031" y="45643"/>
                  <a:pt x="27778" y="55440"/>
                  <a:pt x="46335" y="48064"/>
                </a:cubicBezTo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D0911B50-A0EA-15F2-3C70-B643EAC7B164}"/>
              </a:ext>
            </a:extLst>
          </p:cNvPr>
          <p:cNvSpPr/>
          <p:nvPr/>
        </p:nvSpPr>
        <p:spPr>
          <a:xfrm>
            <a:off x="386929" y="8410298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4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4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305F36FB-4D0F-E051-54BE-40797FAF6F05}"/>
              </a:ext>
            </a:extLst>
          </p:cNvPr>
          <p:cNvSpPr/>
          <p:nvPr/>
        </p:nvSpPr>
        <p:spPr>
          <a:xfrm>
            <a:off x="515214" y="8495937"/>
            <a:ext cx="144997" cy="228100"/>
          </a:xfrm>
          <a:custGeom>
            <a:avLst/>
            <a:gdLst>
              <a:gd name="connsiteX0" fmla="*/ 0 w 144997"/>
              <a:gd name="connsiteY0" fmla="*/ 212886 h 228100"/>
              <a:gd name="connsiteX1" fmla="*/ 0 w 144997"/>
              <a:gd name="connsiteY1" fmla="*/ 171508 h 228100"/>
              <a:gd name="connsiteX2" fmla="*/ 54979 w 144997"/>
              <a:gd name="connsiteY2" fmla="*/ 190756 h 228100"/>
              <a:gd name="connsiteX3" fmla="*/ 99124 w 144997"/>
              <a:gd name="connsiteY3" fmla="*/ 153296 h 228100"/>
              <a:gd name="connsiteX4" fmla="*/ 56247 w 144997"/>
              <a:gd name="connsiteY4" fmla="*/ 115837 h 228100"/>
              <a:gd name="connsiteX5" fmla="*/ 16943 w 144997"/>
              <a:gd name="connsiteY5" fmla="*/ 122752 h 228100"/>
              <a:gd name="connsiteX6" fmla="*/ 6339 w 144997"/>
              <a:gd name="connsiteY6" fmla="*/ 126671 h 228100"/>
              <a:gd name="connsiteX7" fmla="*/ 6339 w 144997"/>
              <a:gd name="connsiteY7" fmla="*/ 0 h 228100"/>
              <a:gd name="connsiteX8" fmla="*/ 136238 w 144997"/>
              <a:gd name="connsiteY8" fmla="*/ 0 h 228100"/>
              <a:gd name="connsiteX9" fmla="*/ 136238 w 144997"/>
              <a:gd name="connsiteY9" fmla="*/ 38151 h 228100"/>
              <a:gd name="connsiteX10" fmla="*/ 48640 w 144997"/>
              <a:gd name="connsiteY10" fmla="*/ 38151 h 228100"/>
              <a:gd name="connsiteX11" fmla="*/ 48640 w 144997"/>
              <a:gd name="connsiteY11" fmla="*/ 84716 h 228100"/>
              <a:gd name="connsiteX12" fmla="*/ 70424 w 144997"/>
              <a:gd name="connsiteY12" fmla="*/ 81719 h 228100"/>
              <a:gd name="connsiteX13" fmla="*/ 144998 w 144997"/>
              <a:gd name="connsiteY13" fmla="*/ 153412 h 228100"/>
              <a:gd name="connsiteX14" fmla="*/ 59244 w 144997"/>
              <a:gd name="connsiteY14" fmla="*/ 228100 h 228100"/>
              <a:gd name="connsiteX15" fmla="*/ 0 w 144997"/>
              <a:gd name="connsiteY15" fmla="*/ 213117 h 22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997" h="228100">
                <a:moveTo>
                  <a:pt x="0" y="212886"/>
                </a:moveTo>
                <a:lnTo>
                  <a:pt x="0" y="171508"/>
                </a:lnTo>
                <a:cubicBezTo>
                  <a:pt x="15675" y="183841"/>
                  <a:pt x="34693" y="190756"/>
                  <a:pt x="54979" y="190756"/>
                </a:cubicBezTo>
                <a:cubicBezTo>
                  <a:pt x="79184" y="190756"/>
                  <a:pt x="99124" y="177271"/>
                  <a:pt x="99124" y="153296"/>
                </a:cubicBezTo>
                <a:cubicBezTo>
                  <a:pt x="99124" y="129322"/>
                  <a:pt x="80106" y="115837"/>
                  <a:pt x="56247" y="115837"/>
                </a:cubicBezTo>
                <a:cubicBezTo>
                  <a:pt x="42992" y="115837"/>
                  <a:pt x="29622" y="118487"/>
                  <a:pt x="16943" y="122752"/>
                </a:cubicBezTo>
                <a:cubicBezTo>
                  <a:pt x="13370" y="123674"/>
                  <a:pt x="10028" y="125173"/>
                  <a:pt x="6339" y="126671"/>
                </a:cubicBezTo>
                <a:lnTo>
                  <a:pt x="6339" y="0"/>
                </a:lnTo>
                <a:lnTo>
                  <a:pt x="136238" y="0"/>
                </a:lnTo>
                <a:lnTo>
                  <a:pt x="136238" y="38151"/>
                </a:lnTo>
                <a:lnTo>
                  <a:pt x="48640" y="38151"/>
                </a:lnTo>
                <a:lnTo>
                  <a:pt x="48640" y="84716"/>
                </a:lnTo>
                <a:cubicBezTo>
                  <a:pt x="55325" y="82642"/>
                  <a:pt x="63163" y="81719"/>
                  <a:pt x="70424" y="81719"/>
                </a:cubicBezTo>
                <a:cubicBezTo>
                  <a:pt x="113301" y="81719"/>
                  <a:pt x="144998" y="110765"/>
                  <a:pt x="144998" y="153412"/>
                </a:cubicBezTo>
                <a:cubicBezTo>
                  <a:pt x="144998" y="200553"/>
                  <a:pt x="106616" y="228100"/>
                  <a:pt x="59244" y="228100"/>
                </a:cubicBezTo>
                <a:cubicBezTo>
                  <a:pt x="38382" y="228100"/>
                  <a:pt x="18442" y="223260"/>
                  <a:pt x="0" y="213117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30F2BAC9-C91A-EC50-D44E-BF4AE928964E}"/>
              </a:ext>
            </a:extLst>
          </p:cNvPr>
          <p:cNvSpPr/>
          <p:nvPr/>
        </p:nvSpPr>
        <p:spPr>
          <a:xfrm>
            <a:off x="3132549" y="9124914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5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5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4DB11E97-D2EA-28FD-C041-862E558280D2}"/>
              </a:ext>
            </a:extLst>
          </p:cNvPr>
          <p:cNvSpPr/>
          <p:nvPr/>
        </p:nvSpPr>
        <p:spPr>
          <a:xfrm>
            <a:off x="3250461" y="9209860"/>
            <a:ext cx="165513" cy="227984"/>
          </a:xfrm>
          <a:custGeom>
            <a:avLst/>
            <a:gdLst>
              <a:gd name="connsiteX0" fmla="*/ 120217 w 165513"/>
              <a:gd name="connsiteY0" fmla="*/ 152144 h 227984"/>
              <a:gd name="connsiteX1" fmla="*/ 82411 w 165513"/>
              <a:gd name="connsiteY1" fmla="*/ 116182 h 227984"/>
              <a:gd name="connsiteX2" fmla="*/ 56478 w 165513"/>
              <a:gd name="connsiteY2" fmla="*/ 125173 h 227984"/>
              <a:gd name="connsiteX3" fmla="*/ 44375 w 165513"/>
              <a:gd name="connsiteY3" fmla="*/ 152836 h 227984"/>
              <a:gd name="connsiteX4" fmla="*/ 82181 w 165513"/>
              <a:gd name="connsiteY4" fmla="*/ 188797 h 227984"/>
              <a:gd name="connsiteX5" fmla="*/ 120217 w 165513"/>
              <a:gd name="connsiteY5" fmla="*/ 152144 h 227984"/>
              <a:gd name="connsiteX6" fmla="*/ 82181 w 165513"/>
              <a:gd name="connsiteY6" fmla="*/ 227985 h 227984"/>
              <a:gd name="connsiteX7" fmla="*/ 0 w 165513"/>
              <a:gd name="connsiteY7" fmla="*/ 154219 h 227984"/>
              <a:gd name="connsiteX8" fmla="*/ 18096 w 165513"/>
              <a:gd name="connsiteY8" fmla="*/ 99585 h 227984"/>
              <a:gd name="connsiteX9" fmla="*/ 84255 w 165513"/>
              <a:gd name="connsiteY9" fmla="*/ 0 h 227984"/>
              <a:gd name="connsiteX10" fmla="*/ 133472 w 165513"/>
              <a:gd name="connsiteY10" fmla="*/ 0 h 227984"/>
              <a:gd name="connsiteX11" fmla="*/ 77340 w 165513"/>
              <a:gd name="connsiteY11" fmla="*/ 83102 h 227984"/>
              <a:gd name="connsiteX12" fmla="*/ 91517 w 165513"/>
              <a:gd name="connsiteY12" fmla="*/ 81604 h 227984"/>
              <a:gd name="connsiteX13" fmla="*/ 165514 w 165513"/>
              <a:gd name="connsiteY13" fmla="*/ 153296 h 227984"/>
              <a:gd name="connsiteX14" fmla="*/ 82181 w 165513"/>
              <a:gd name="connsiteY14" fmla="*/ 227985 h 2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513" h="227984">
                <a:moveTo>
                  <a:pt x="120217" y="152144"/>
                </a:moveTo>
                <a:cubicBezTo>
                  <a:pt x="120217" y="130590"/>
                  <a:pt x="103965" y="116182"/>
                  <a:pt x="82411" y="116182"/>
                </a:cubicBezTo>
                <a:cubicBezTo>
                  <a:pt x="72153" y="116182"/>
                  <a:pt x="63048" y="119525"/>
                  <a:pt x="56478" y="125173"/>
                </a:cubicBezTo>
                <a:cubicBezTo>
                  <a:pt x="48870" y="131743"/>
                  <a:pt x="44375" y="141424"/>
                  <a:pt x="44375" y="152836"/>
                </a:cubicBezTo>
                <a:cubicBezTo>
                  <a:pt x="44375" y="174158"/>
                  <a:pt x="60396" y="188797"/>
                  <a:pt x="82181" y="188797"/>
                </a:cubicBezTo>
                <a:cubicBezTo>
                  <a:pt x="103965" y="188797"/>
                  <a:pt x="120217" y="174043"/>
                  <a:pt x="120217" y="152144"/>
                </a:cubicBezTo>
                <a:moveTo>
                  <a:pt x="82181" y="227985"/>
                </a:moveTo>
                <a:cubicBezTo>
                  <a:pt x="35961" y="227985"/>
                  <a:pt x="0" y="199746"/>
                  <a:pt x="0" y="154219"/>
                </a:cubicBezTo>
                <a:cubicBezTo>
                  <a:pt x="0" y="134393"/>
                  <a:pt x="6915" y="116067"/>
                  <a:pt x="18096" y="99585"/>
                </a:cubicBezTo>
                <a:lnTo>
                  <a:pt x="84255" y="0"/>
                </a:lnTo>
                <a:lnTo>
                  <a:pt x="133472" y="0"/>
                </a:lnTo>
                <a:lnTo>
                  <a:pt x="77340" y="83102"/>
                </a:lnTo>
                <a:cubicBezTo>
                  <a:pt x="81835" y="81950"/>
                  <a:pt x="86676" y="81604"/>
                  <a:pt x="91517" y="81604"/>
                </a:cubicBezTo>
                <a:cubicBezTo>
                  <a:pt x="133817" y="82526"/>
                  <a:pt x="165514" y="110996"/>
                  <a:pt x="165514" y="153296"/>
                </a:cubicBezTo>
                <a:cubicBezTo>
                  <a:pt x="165514" y="199516"/>
                  <a:pt x="128977" y="227985"/>
                  <a:pt x="82181" y="227985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61052AF0-7B78-205B-70ED-12B5952A004D}"/>
              </a:ext>
            </a:extLst>
          </p:cNvPr>
          <p:cNvSpPr/>
          <p:nvPr/>
        </p:nvSpPr>
        <p:spPr>
          <a:xfrm>
            <a:off x="2551752" y="5934157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4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4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92D0C229-31BF-A96C-88FA-591C332BFCA4}"/>
              </a:ext>
            </a:extLst>
          </p:cNvPr>
          <p:cNvSpPr/>
          <p:nvPr/>
        </p:nvSpPr>
        <p:spPr>
          <a:xfrm>
            <a:off x="2671507" y="6019680"/>
            <a:ext cx="161941" cy="228100"/>
          </a:xfrm>
          <a:custGeom>
            <a:avLst/>
            <a:gdLst>
              <a:gd name="connsiteX0" fmla="*/ 161941 w 161941"/>
              <a:gd name="connsiteY0" fmla="*/ 228101 h 228100"/>
              <a:gd name="connsiteX1" fmla="*/ 0 w 161941"/>
              <a:gd name="connsiteY1" fmla="*/ 228101 h 228100"/>
              <a:gd name="connsiteX2" fmla="*/ 78838 w 161941"/>
              <a:gd name="connsiteY2" fmla="*/ 124827 h 228100"/>
              <a:gd name="connsiteX3" fmla="*/ 105118 w 161941"/>
              <a:gd name="connsiteY3" fmla="*/ 73190 h 228100"/>
              <a:gd name="connsiteX4" fmla="*/ 68580 w 161941"/>
              <a:gd name="connsiteY4" fmla="*/ 39880 h 228100"/>
              <a:gd name="connsiteX5" fmla="*/ 13947 w 161941"/>
              <a:gd name="connsiteY5" fmla="*/ 66044 h 228100"/>
              <a:gd name="connsiteX6" fmla="*/ 13947 w 161941"/>
              <a:gd name="connsiteY6" fmla="*/ 20747 h 228100"/>
              <a:gd name="connsiteX7" fmla="*/ 77686 w 161941"/>
              <a:gd name="connsiteY7" fmla="*/ 0 h 228100"/>
              <a:gd name="connsiteX8" fmla="*/ 151683 w 161941"/>
              <a:gd name="connsiteY8" fmla="*/ 67197 h 228100"/>
              <a:gd name="connsiteX9" fmla="*/ 116298 w 161941"/>
              <a:gd name="connsiteY9" fmla="*/ 145228 h 228100"/>
              <a:gd name="connsiteX10" fmla="*/ 80682 w 161941"/>
              <a:gd name="connsiteY10" fmla="*/ 189604 h 228100"/>
              <a:gd name="connsiteX11" fmla="*/ 161941 w 161941"/>
              <a:gd name="connsiteY11" fmla="*/ 189604 h 228100"/>
              <a:gd name="connsiteX12" fmla="*/ 161941 w 161941"/>
              <a:gd name="connsiteY12" fmla="*/ 227986 h 22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941" h="228100">
                <a:moveTo>
                  <a:pt x="161941" y="228101"/>
                </a:moveTo>
                <a:lnTo>
                  <a:pt x="0" y="228101"/>
                </a:lnTo>
                <a:lnTo>
                  <a:pt x="78838" y="124827"/>
                </a:lnTo>
                <a:cubicBezTo>
                  <a:pt x="93361" y="105579"/>
                  <a:pt x="105118" y="91863"/>
                  <a:pt x="105118" y="73190"/>
                </a:cubicBezTo>
                <a:cubicBezTo>
                  <a:pt x="105118" y="52790"/>
                  <a:pt x="88751" y="39880"/>
                  <a:pt x="68580" y="39880"/>
                </a:cubicBezTo>
                <a:cubicBezTo>
                  <a:pt x="48409" y="39880"/>
                  <a:pt x="29968" y="50945"/>
                  <a:pt x="13947" y="66044"/>
                </a:cubicBezTo>
                <a:lnTo>
                  <a:pt x="13947" y="20747"/>
                </a:lnTo>
                <a:cubicBezTo>
                  <a:pt x="32619" y="7607"/>
                  <a:pt x="54172" y="0"/>
                  <a:pt x="77686" y="0"/>
                </a:cubicBezTo>
                <a:cubicBezTo>
                  <a:pt x="119640" y="0"/>
                  <a:pt x="151683" y="26741"/>
                  <a:pt x="151683" y="67197"/>
                </a:cubicBezTo>
                <a:cubicBezTo>
                  <a:pt x="151683" y="94514"/>
                  <a:pt x="137506" y="117335"/>
                  <a:pt x="116298" y="145228"/>
                </a:cubicBezTo>
                <a:lnTo>
                  <a:pt x="80682" y="189604"/>
                </a:lnTo>
                <a:lnTo>
                  <a:pt x="161941" y="189604"/>
                </a:lnTo>
                <a:lnTo>
                  <a:pt x="161941" y="2279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1FC94270-ADCD-043B-2872-369826C927C9}"/>
              </a:ext>
            </a:extLst>
          </p:cNvPr>
          <p:cNvSpPr/>
          <p:nvPr/>
        </p:nvSpPr>
        <p:spPr>
          <a:xfrm>
            <a:off x="434301" y="5934157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4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4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3E3922D0-5D80-4A71-1DF3-414CE9177A3F}"/>
              </a:ext>
            </a:extLst>
          </p:cNvPr>
          <p:cNvSpPr/>
          <p:nvPr/>
        </p:nvSpPr>
        <p:spPr>
          <a:xfrm>
            <a:off x="568580" y="6018067"/>
            <a:ext cx="92438" cy="231327"/>
          </a:xfrm>
          <a:custGeom>
            <a:avLst/>
            <a:gdLst>
              <a:gd name="connsiteX0" fmla="*/ 48409 w 92438"/>
              <a:gd name="connsiteY0" fmla="*/ 63624 h 231327"/>
              <a:gd name="connsiteX1" fmla="*/ 0 w 92438"/>
              <a:gd name="connsiteY1" fmla="*/ 84832 h 231327"/>
              <a:gd name="connsiteX2" fmla="*/ 0 w 92438"/>
              <a:gd name="connsiteY2" fmla="*/ 42301 h 231327"/>
              <a:gd name="connsiteX3" fmla="*/ 92439 w 92438"/>
              <a:gd name="connsiteY3" fmla="*/ 0 h 231327"/>
              <a:gd name="connsiteX4" fmla="*/ 92439 w 92438"/>
              <a:gd name="connsiteY4" fmla="*/ 231328 h 231327"/>
              <a:gd name="connsiteX5" fmla="*/ 48409 w 92438"/>
              <a:gd name="connsiteY5" fmla="*/ 231328 h 231327"/>
              <a:gd name="connsiteX6" fmla="*/ 48409 w 92438"/>
              <a:gd name="connsiteY6" fmla="*/ 63624 h 23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38" h="231327">
                <a:moveTo>
                  <a:pt x="48409" y="63624"/>
                </a:moveTo>
                <a:lnTo>
                  <a:pt x="0" y="84832"/>
                </a:lnTo>
                <a:lnTo>
                  <a:pt x="0" y="42301"/>
                </a:lnTo>
                <a:lnTo>
                  <a:pt x="92439" y="0"/>
                </a:lnTo>
                <a:lnTo>
                  <a:pt x="92439" y="231328"/>
                </a:lnTo>
                <a:lnTo>
                  <a:pt x="48409" y="231328"/>
                </a:lnTo>
                <a:lnTo>
                  <a:pt x="48409" y="6362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3AB354DF-6445-4251-E3C0-332AF7336B67}"/>
              </a:ext>
            </a:extLst>
          </p:cNvPr>
          <p:cNvSpPr/>
          <p:nvPr/>
        </p:nvSpPr>
        <p:spPr>
          <a:xfrm>
            <a:off x="4813509" y="6734410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5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5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66B0255C-B120-BE15-0C99-AD844F633945}"/>
              </a:ext>
            </a:extLst>
          </p:cNvPr>
          <p:cNvSpPr/>
          <p:nvPr/>
        </p:nvSpPr>
        <p:spPr>
          <a:xfrm>
            <a:off x="4944329" y="6816361"/>
            <a:ext cx="150069" cy="231097"/>
          </a:xfrm>
          <a:custGeom>
            <a:avLst/>
            <a:gdLst>
              <a:gd name="connsiteX0" fmla="*/ 62817 w 150069"/>
              <a:gd name="connsiteY0" fmla="*/ 230983 h 231097"/>
              <a:gd name="connsiteX1" fmla="*/ 0 w 150069"/>
              <a:gd name="connsiteY1" fmla="*/ 213923 h 231097"/>
              <a:gd name="connsiteX2" fmla="*/ 0 w 150069"/>
              <a:gd name="connsiteY2" fmla="*/ 171278 h 231097"/>
              <a:gd name="connsiteX3" fmla="*/ 63393 w 150069"/>
              <a:gd name="connsiteY3" fmla="*/ 192946 h 231097"/>
              <a:gd name="connsiteX4" fmla="*/ 103619 w 150069"/>
              <a:gd name="connsiteY4" fmla="*/ 161480 h 231097"/>
              <a:gd name="connsiteX5" fmla="*/ 63393 w 150069"/>
              <a:gd name="connsiteY5" fmla="*/ 130245 h 231097"/>
              <a:gd name="connsiteX6" fmla="*/ 35961 w 150069"/>
              <a:gd name="connsiteY6" fmla="*/ 132665 h 231097"/>
              <a:gd name="connsiteX7" fmla="*/ 35961 w 150069"/>
              <a:gd name="connsiteY7" fmla="*/ 98202 h 231097"/>
              <a:gd name="connsiteX8" fmla="*/ 63163 w 150069"/>
              <a:gd name="connsiteY8" fmla="*/ 93707 h 231097"/>
              <a:gd name="connsiteX9" fmla="*/ 94629 w 150069"/>
              <a:gd name="connsiteY9" fmla="*/ 63970 h 231097"/>
              <a:gd name="connsiteX10" fmla="*/ 64661 w 150069"/>
              <a:gd name="connsiteY10" fmla="*/ 38728 h 231097"/>
              <a:gd name="connsiteX11" fmla="*/ 6916 w 150069"/>
              <a:gd name="connsiteY11" fmla="*/ 62126 h 231097"/>
              <a:gd name="connsiteX12" fmla="*/ 6916 w 150069"/>
              <a:gd name="connsiteY12" fmla="*/ 21324 h 231097"/>
              <a:gd name="connsiteX13" fmla="*/ 71577 w 150069"/>
              <a:gd name="connsiteY13" fmla="*/ 0 h 231097"/>
              <a:gd name="connsiteX14" fmla="*/ 139811 w 150069"/>
              <a:gd name="connsiteY14" fmla="*/ 60627 h 231097"/>
              <a:gd name="connsiteX15" fmla="*/ 112264 w 150069"/>
              <a:gd name="connsiteY15" fmla="*/ 107423 h 231097"/>
              <a:gd name="connsiteX16" fmla="*/ 150069 w 150069"/>
              <a:gd name="connsiteY16" fmla="*/ 162056 h 231097"/>
              <a:gd name="connsiteX17" fmla="*/ 62817 w 150069"/>
              <a:gd name="connsiteY17" fmla="*/ 231098 h 23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069" h="231097">
                <a:moveTo>
                  <a:pt x="62817" y="230983"/>
                </a:moveTo>
                <a:cubicBezTo>
                  <a:pt x="40457" y="230983"/>
                  <a:pt x="19364" y="224643"/>
                  <a:pt x="0" y="213923"/>
                </a:cubicBezTo>
                <a:lnTo>
                  <a:pt x="0" y="171278"/>
                </a:lnTo>
                <a:cubicBezTo>
                  <a:pt x="18442" y="184532"/>
                  <a:pt x="40457" y="192946"/>
                  <a:pt x="63393" y="192946"/>
                </a:cubicBezTo>
                <a:cubicBezTo>
                  <a:pt x="85177" y="192946"/>
                  <a:pt x="103619" y="182458"/>
                  <a:pt x="103619" y="161480"/>
                </a:cubicBezTo>
                <a:cubicBezTo>
                  <a:pt x="103619" y="140503"/>
                  <a:pt x="84601" y="130245"/>
                  <a:pt x="63393" y="130245"/>
                </a:cubicBezTo>
                <a:cubicBezTo>
                  <a:pt x="54057" y="130245"/>
                  <a:pt x="45297" y="131167"/>
                  <a:pt x="35961" y="132665"/>
                </a:cubicBezTo>
                <a:lnTo>
                  <a:pt x="35961" y="98202"/>
                </a:lnTo>
                <a:lnTo>
                  <a:pt x="63163" y="93707"/>
                </a:lnTo>
                <a:cubicBezTo>
                  <a:pt x="81259" y="90365"/>
                  <a:pt x="94629" y="81374"/>
                  <a:pt x="94629" y="63970"/>
                </a:cubicBezTo>
                <a:cubicBezTo>
                  <a:pt x="94629" y="47718"/>
                  <a:pt x="81028" y="38728"/>
                  <a:pt x="64661" y="38728"/>
                </a:cubicBezTo>
                <a:cubicBezTo>
                  <a:pt x="42647" y="38728"/>
                  <a:pt x="22937" y="47718"/>
                  <a:pt x="6916" y="62126"/>
                </a:cubicBezTo>
                <a:lnTo>
                  <a:pt x="6916" y="21324"/>
                </a:lnTo>
                <a:cubicBezTo>
                  <a:pt x="25588" y="6916"/>
                  <a:pt x="47948" y="0"/>
                  <a:pt x="71577" y="0"/>
                </a:cubicBezTo>
                <a:cubicBezTo>
                  <a:pt x="109382" y="0"/>
                  <a:pt x="139811" y="22822"/>
                  <a:pt x="139811" y="60627"/>
                </a:cubicBezTo>
                <a:cubicBezTo>
                  <a:pt x="139811" y="79530"/>
                  <a:pt x="130705" y="95436"/>
                  <a:pt x="112264" y="107423"/>
                </a:cubicBezTo>
                <a:cubicBezTo>
                  <a:pt x="136699" y="119064"/>
                  <a:pt x="150069" y="138313"/>
                  <a:pt x="150069" y="162056"/>
                </a:cubicBezTo>
                <a:cubicBezTo>
                  <a:pt x="150069" y="207930"/>
                  <a:pt x="108691" y="231098"/>
                  <a:pt x="62817" y="2310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BDD02139-AECC-172D-4CE5-F351E825C59D}"/>
              </a:ext>
            </a:extLst>
          </p:cNvPr>
          <p:cNvSpPr/>
          <p:nvPr/>
        </p:nvSpPr>
        <p:spPr>
          <a:xfrm>
            <a:off x="1619986" y="5544869"/>
            <a:ext cx="664246" cy="506853"/>
          </a:xfrm>
          <a:custGeom>
            <a:avLst/>
            <a:gdLst>
              <a:gd name="connsiteX0" fmla="*/ 53020 w 664246"/>
              <a:gd name="connsiteY0" fmla="*/ 186775 h 506853"/>
              <a:gd name="connsiteX1" fmla="*/ 113647 w 664246"/>
              <a:gd name="connsiteY1" fmla="*/ 186775 h 506853"/>
              <a:gd name="connsiteX2" fmla="*/ 185454 w 664246"/>
              <a:gd name="connsiteY2" fmla="*/ 147126 h 506853"/>
              <a:gd name="connsiteX3" fmla="*/ 320194 w 664246"/>
              <a:gd name="connsiteY3" fmla="*/ 147126 h 506853"/>
              <a:gd name="connsiteX4" fmla="*/ 481097 w 664246"/>
              <a:gd name="connsiteY4" fmla="*/ 3626 h 506853"/>
              <a:gd name="connsiteX5" fmla="*/ 664246 w 664246"/>
              <a:gd name="connsiteY5" fmla="*/ 84309 h 506853"/>
              <a:gd name="connsiteX6" fmla="*/ 621139 w 664246"/>
              <a:gd name="connsiteY6" fmla="*/ 85000 h 506853"/>
              <a:gd name="connsiteX7" fmla="*/ 556132 w 664246"/>
              <a:gd name="connsiteY7" fmla="*/ 198532 h 506853"/>
              <a:gd name="connsiteX8" fmla="*/ 517981 w 664246"/>
              <a:gd name="connsiteY8" fmla="*/ 148854 h 506853"/>
              <a:gd name="connsiteX9" fmla="*/ 525703 w 664246"/>
              <a:gd name="connsiteY9" fmla="*/ 85576 h 506853"/>
              <a:gd name="connsiteX10" fmla="*/ 492508 w 664246"/>
              <a:gd name="connsiteY10" fmla="*/ 133409 h 506853"/>
              <a:gd name="connsiteX11" fmla="*/ 486860 w 664246"/>
              <a:gd name="connsiteY11" fmla="*/ 229537 h 506853"/>
              <a:gd name="connsiteX12" fmla="*/ 437759 w 664246"/>
              <a:gd name="connsiteY12" fmla="*/ 314023 h 506853"/>
              <a:gd name="connsiteX13" fmla="*/ 437759 w 664246"/>
              <a:gd name="connsiteY13" fmla="*/ 506854 h 506853"/>
              <a:gd name="connsiteX14" fmla="*/ 382319 w 664246"/>
              <a:gd name="connsiteY14" fmla="*/ 506854 h 506853"/>
              <a:gd name="connsiteX15" fmla="*/ 382319 w 664246"/>
              <a:gd name="connsiteY15" fmla="*/ 314138 h 506853"/>
              <a:gd name="connsiteX16" fmla="*/ 181420 w 664246"/>
              <a:gd name="connsiteY16" fmla="*/ 314138 h 506853"/>
              <a:gd name="connsiteX17" fmla="*/ 181996 w 664246"/>
              <a:gd name="connsiteY17" fmla="*/ 323820 h 506853"/>
              <a:gd name="connsiteX18" fmla="*/ 100853 w 664246"/>
              <a:gd name="connsiteY18" fmla="*/ 412340 h 506853"/>
              <a:gd name="connsiteX19" fmla="*/ 100853 w 664246"/>
              <a:gd name="connsiteY19" fmla="*/ 506854 h 506853"/>
              <a:gd name="connsiteX20" fmla="*/ 49216 w 664246"/>
              <a:gd name="connsiteY20" fmla="*/ 506854 h 506853"/>
              <a:gd name="connsiteX21" fmla="*/ 49216 w 664246"/>
              <a:gd name="connsiteY21" fmla="*/ 357015 h 506853"/>
              <a:gd name="connsiteX22" fmla="*/ 94859 w 664246"/>
              <a:gd name="connsiteY22" fmla="*/ 357015 h 506853"/>
              <a:gd name="connsiteX23" fmla="*/ 94859 w 664246"/>
              <a:gd name="connsiteY23" fmla="*/ 250284 h 506853"/>
              <a:gd name="connsiteX24" fmla="*/ 99931 w 664246"/>
              <a:gd name="connsiteY24" fmla="*/ 216513 h 506853"/>
              <a:gd name="connsiteX25" fmla="*/ 51752 w 664246"/>
              <a:gd name="connsiteY25" fmla="*/ 216513 h 506853"/>
              <a:gd name="connsiteX26" fmla="*/ 51752 w 664246"/>
              <a:gd name="connsiteY26" fmla="*/ 298924 h 506853"/>
              <a:gd name="connsiteX27" fmla="*/ 0 w 664246"/>
              <a:gd name="connsiteY27" fmla="*/ 351713 h 506853"/>
              <a:gd name="connsiteX28" fmla="*/ 0 w 664246"/>
              <a:gd name="connsiteY28" fmla="*/ 240948 h 506853"/>
              <a:gd name="connsiteX29" fmla="*/ 52905 w 664246"/>
              <a:gd name="connsiteY29" fmla="*/ 186891 h 5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246" h="506853">
                <a:moveTo>
                  <a:pt x="53020" y="186775"/>
                </a:moveTo>
                <a:lnTo>
                  <a:pt x="113647" y="186775"/>
                </a:lnTo>
                <a:cubicBezTo>
                  <a:pt x="129092" y="163493"/>
                  <a:pt x="153527" y="147126"/>
                  <a:pt x="185454" y="147126"/>
                </a:cubicBezTo>
                <a:lnTo>
                  <a:pt x="320194" y="147126"/>
                </a:lnTo>
                <a:cubicBezTo>
                  <a:pt x="343707" y="107361"/>
                  <a:pt x="408944" y="19993"/>
                  <a:pt x="481097" y="3626"/>
                </a:cubicBezTo>
                <a:cubicBezTo>
                  <a:pt x="588059" y="-20578"/>
                  <a:pt x="664246" y="84309"/>
                  <a:pt x="664246" y="84309"/>
                </a:cubicBezTo>
                <a:lnTo>
                  <a:pt x="621139" y="85000"/>
                </a:lnTo>
                <a:lnTo>
                  <a:pt x="556132" y="198532"/>
                </a:lnTo>
                <a:cubicBezTo>
                  <a:pt x="556132" y="198532"/>
                  <a:pt x="510143" y="194959"/>
                  <a:pt x="517981" y="148854"/>
                </a:cubicBezTo>
                <a:lnTo>
                  <a:pt x="525703" y="85576"/>
                </a:lnTo>
                <a:cubicBezTo>
                  <a:pt x="506685" y="93529"/>
                  <a:pt x="493776" y="112202"/>
                  <a:pt x="492508" y="133409"/>
                </a:cubicBezTo>
                <a:cubicBezTo>
                  <a:pt x="490203" y="168910"/>
                  <a:pt x="486860" y="221930"/>
                  <a:pt x="486860" y="229537"/>
                </a:cubicBezTo>
                <a:cubicBezTo>
                  <a:pt x="486860" y="264691"/>
                  <a:pt x="466574" y="301229"/>
                  <a:pt x="437759" y="314023"/>
                </a:cubicBezTo>
                <a:lnTo>
                  <a:pt x="437759" y="506854"/>
                </a:lnTo>
                <a:lnTo>
                  <a:pt x="382319" y="506854"/>
                </a:lnTo>
                <a:lnTo>
                  <a:pt x="382319" y="314138"/>
                </a:lnTo>
                <a:lnTo>
                  <a:pt x="181420" y="314138"/>
                </a:lnTo>
                <a:cubicBezTo>
                  <a:pt x="181766" y="317250"/>
                  <a:pt x="181996" y="320477"/>
                  <a:pt x="181996" y="323820"/>
                </a:cubicBezTo>
                <a:cubicBezTo>
                  <a:pt x="181996" y="370846"/>
                  <a:pt x="146150" y="409228"/>
                  <a:pt x="100853" y="412340"/>
                </a:cubicBezTo>
                <a:lnTo>
                  <a:pt x="100853" y="506854"/>
                </a:lnTo>
                <a:lnTo>
                  <a:pt x="49216" y="506854"/>
                </a:lnTo>
                <a:lnTo>
                  <a:pt x="49216" y="357015"/>
                </a:lnTo>
                <a:lnTo>
                  <a:pt x="94859" y="357015"/>
                </a:lnTo>
                <a:lnTo>
                  <a:pt x="94859" y="250284"/>
                </a:lnTo>
                <a:cubicBezTo>
                  <a:pt x="94859" y="238873"/>
                  <a:pt x="96588" y="227462"/>
                  <a:pt x="99931" y="216513"/>
                </a:cubicBezTo>
                <a:lnTo>
                  <a:pt x="51752" y="216513"/>
                </a:lnTo>
                <a:lnTo>
                  <a:pt x="51752" y="298924"/>
                </a:lnTo>
                <a:cubicBezTo>
                  <a:pt x="51752" y="328085"/>
                  <a:pt x="28585" y="351713"/>
                  <a:pt x="0" y="351713"/>
                </a:cubicBezTo>
                <a:lnTo>
                  <a:pt x="0" y="240948"/>
                </a:lnTo>
                <a:cubicBezTo>
                  <a:pt x="0" y="211095"/>
                  <a:pt x="23744" y="186891"/>
                  <a:pt x="52905" y="186891"/>
                </a:cubicBezTo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DE3AC924-0653-1513-319E-A3A12EF97D7C}"/>
              </a:ext>
            </a:extLst>
          </p:cNvPr>
          <p:cNvSpPr/>
          <p:nvPr/>
        </p:nvSpPr>
        <p:spPr>
          <a:xfrm>
            <a:off x="1580913" y="6016683"/>
            <a:ext cx="603388" cy="75265"/>
          </a:xfrm>
          <a:custGeom>
            <a:avLst/>
            <a:gdLst>
              <a:gd name="connsiteX0" fmla="*/ 0 w 603388"/>
              <a:gd name="connsiteY0" fmla="*/ 0 h 75265"/>
              <a:gd name="connsiteX1" fmla="*/ 603389 w 603388"/>
              <a:gd name="connsiteY1" fmla="*/ 0 h 75265"/>
              <a:gd name="connsiteX2" fmla="*/ 603389 w 603388"/>
              <a:gd name="connsiteY2" fmla="*/ 75265 h 75265"/>
              <a:gd name="connsiteX3" fmla="*/ 0 w 603388"/>
              <a:gd name="connsiteY3" fmla="*/ 75265 h 7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388" h="75265">
                <a:moveTo>
                  <a:pt x="0" y="0"/>
                </a:moveTo>
                <a:lnTo>
                  <a:pt x="603389" y="0"/>
                </a:lnTo>
                <a:lnTo>
                  <a:pt x="603389" y="75265"/>
                </a:lnTo>
                <a:lnTo>
                  <a:pt x="0" y="75265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0DB94481-7A26-0F21-6A97-B8AE1A1CB1AE}"/>
              </a:ext>
            </a:extLst>
          </p:cNvPr>
          <p:cNvSpPr/>
          <p:nvPr/>
        </p:nvSpPr>
        <p:spPr>
          <a:xfrm>
            <a:off x="1960350" y="5975997"/>
            <a:ext cx="146841" cy="149838"/>
          </a:xfrm>
          <a:custGeom>
            <a:avLst/>
            <a:gdLst>
              <a:gd name="connsiteX0" fmla="*/ 73421 w 146841"/>
              <a:gd name="connsiteY0" fmla="*/ 103158 h 149838"/>
              <a:gd name="connsiteX1" fmla="*/ 101084 w 146841"/>
              <a:gd name="connsiteY1" fmla="*/ 74919 h 149838"/>
              <a:gd name="connsiteX2" fmla="*/ 73421 w 146841"/>
              <a:gd name="connsiteY2" fmla="*/ 46680 h 149838"/>
              <a:gd name="connsiteX3" fmla="*/ 45758 w 146841"/>
              <a:gd name="connsiteY3" fmla="*/ 74919 h 149838"/>
              <a:gd name="connsiteX4" fmla="*/ 73421 w 146841"/>
              <a:gd name="connsiteY4" fmla="*/ 103158 h 149838"/>
              <a:gd name="connsiteX5" fmla="*/ 73421 w 146841"/>
              <a:gd name="connsiteY5" fmla="*/ 0 h 149838"/>
              <a:gd name="connsiteX6" fmla="*/ 146842 w 146841"/>
              <a:gd name="connsiteY6" fmla="*/ 74919 h 149838"/>
              <a:gd name="connsiteX7" fmla="*/ 73421 w 146841"/>
              <a:gd name="connsiteY7" fmla="*/ 149839 h 149838"/>
              <a:gd name="connsiteX8" fmla="*/ 0 w 146841"/>
              <a:gd name="connsiteY8" fmla="*/ 74919 h 149838"/>
              <a:gd name="connsiteX9" fmla="*/ 73421 w 146841"/>
              <a:gd name="connsiteY9" fmla="*/ 0 h 14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41" h="149838">
                <a:moveTo>
                  <a:pt x="73421" y="103158"/>
                </a:moveTo>
                <a:cubicBezTo>
                  <a:pt x="88751" y="103158"/>
                  <a:pt x="101084" y="90480"/>
                  <a:pt x="101084" y="74919"/>
                </a:cubicBezTo>
                <a:cubicBezTo>
                  <a:pt x="101084" y="59359"/>
                  <a:pt x="88751" y="46680"/>
                  <a:pt x="73421" y="46680"/>
                </a:cubicBezTo>
                <a:cubicBezTo>
                  <a:pt x="58091" y="46680"/>
                  <a:pt x="45758" y="59359"/>
                  <a:pt x="45758" y="74919"/>
                </a:cubicBezTo>
                <a:cubicBezTo>
                  <a:pt x="45758" y="90480"/>
                  <a:pt x="58091" y="103158"/>
                  <a:pt x="73421" y="103158"/>
                </a:cubicBezTo>
                <a:moveTo>
                  <a:pt x="73421" y="0"/>
                </a:moveTo>
                <a:cubicBezTo>
                  <a:pt x="113993" y="0"/>
                  <a:pt x="146842" y="33541"/>
                  <a:pt x="146842" y="74919"/>
                </a:cubicBezTo>
                <a:cubicBezTo>
                  <a:pt x="146842" y="116298"/>
                  <a:pt x="113993" y="149839"/>
                  <a:pt x="73421" y="149839"/>
                </a:cubicBezTo>
                <a:cubicBezTo>
                  <a:pt x="32849" y="149839"/>
                  <a:pt x="0" y="116298"/>
                  <a:pt x="0" y="74919"/>
                </a:cubicBezTo>
                <a:cubicBezTo>
                  <a:pt x="0" y="33541"/>
                  <a:pt x="32849" y="0"/>
                  <a:pt x="73421" y="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574166CD-190B-DCA7-D53A-E3E9C4285A55}"/>
              </a:ext>
            </a:extLst>
          </p:cNvPr>
          <p:cNvSpPr/>
          <p:nvPr/>
        </p:nvSpPr>
        <p:spPr>
          <a:xfrm>
            <a:off x="1618027" y="5975997"/>
            <a:ext cx="146841" cy="149838"/>
          </a:xfrm>
          <a:custGeom>
            <a:avLst/>
            <a:gdLst>
              <a:gd name="connsiteX0" fmla="*/ 73421 w 146841"/>
              <a:gd name="connsiteY0" fmla="*/ 103158 h 149838"/>
              <a:gd name="connsiteX1" fmla="*/ 101083 w 146841"/>
              <a:gd name="connsiteY1" fmla="*/ 74919 h 149838"/>
              <a:gd name="connsiteX2" fmla="*/ 73421 w 146841"/>
              <a:gd name="connsiteY2" fmla="*/ 46680 h 149838"/>
              <a:gd name="connsiteX3" fmla="*/ 45758 w 146841"/>
              <a:gd name="connsiteY3" fmla="*/ 74919 h 149838"/>
              <a:gd name="connsiteX4" fmla="*/ 73421 w 146841"/>
              <a:gd name="connsiteY4" fmla="*/ 103158 h 149838"/>
              <a:gd name="connsiteX5" fmla="*/ 73421 w 146841"/>
              <a:gd name="connsiteY5" fmla="*/ 0 h 149838"/>
              <a:gd name="connsiteX6" fmla="*/ 146842 w 146841"/>
              <a:gd name="connsiteY6" fmla="*/ 74919 h 149838"/>
              <a:gd name="connsiteX7" fmla="*/ 73421 w 146841"/>
              <a:gd name="connsiteY7" fmla="*/ 149839 h 149838"/>
              <a:gd name="connsiteX8" fmla="*/ 0 w 146841"/>
              <a:gd name="connsiteY8" fmla="*/ 74919 h 149838"/>
              <a:gd name="connsiteX9" fmla="*/ 73421 w 146841"/>
              <a:gd name="connsiteY9" fmla="*/ 0 h 14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41" h="149838">
                <a:moveTo>
                  <a:pt x="73421" y="103158"/>
                </a:moveTo>
                <a:cubicBezTo>
                  <a:pt x="88751" y="103158"/>
                  <a:pt x="101083" y="90480"/>
                  <a:pt x="101083" y="74919"/>
                </a:cubicBezTo>
                <a:cubicBezTo>
                  <a:pt x="101083" y="59359"/>
                  <a:pt x="88751" y="46680"/>
                  <a:pt x="73421" y="46680"/>
                </a:cubicBezTo>
                <a:cubicBezTo>
                  <a:pt x="58091" y="46680"/>
                  <a:pt x="45758" y="59359"/>
                  <a:pt x="45758" y="74919"/>
                </a:cubicBezTo>
                <a:cubicBezTo>
                  <a:pt x="45758" y="90480"/>
                  <a:pt x="58091" y="103158"/>
                  <a:pt x="73421" y="103158"/>
                </a:cubicBezTo>
                <a:moveTo>
                  <a:pt x="73421" y="0"/>
                </a:moveTo>
                <a:cubicBezTo>
                  <a:pt x="113993" y="0"/>
                  <a:pt x="146842" y="33541"/>
                  <a:pt x="146842" y="74919"/>
                </a:cubicBezTo>
                <a:cubicBezTo>
                  <a:pt x="146842" y="116298"/>
                  <a:pt x="113993" y="149839"/>
                  <a:pt x="73421" y="149839"/>
                </a:cubicBezTo>
                <a:cubicBezTo>
                  <a:pt x="32849" y="149839"/>
                  <a:pt x="0" y="116298"/>
                  <a:pt x="0" y="74919"/>
                </a:cubicBezTo>
                <a:cubicBezTo>
                  <a:pt x="0" y="33541"/>
                  <a:pt x="32849" y="0"/>
                  <a:pt x="73421" y="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B1C29A20-2DA8-7419-F546-F750D5A5892C}"/>
              </a:ext>
            </a:extLst>
          </p:cNvPr>
          <p:cNvSpPr/>
          <p:nvPr/>
        </p:nvSpPr>
        <p:spPr>
          <a:xfrm>
            <a:off x="2184071" y="5637477"/>
            <a:ext cx="28123" cy="28815"/>
          </a:xfrm>
          <a:custGeom>
            <a:avLst/>
            <a:gdLst>
              <a:gd name="connsiteX0" fmla="*/ 0 w 28123"/>
              <a:gd name="connsiteY0" fmla="*/ 14408 h 28815"/>
              <a:gd name="connsiteX1" fmla="*/ 14062 w 28123"/>
              <a:gd name="connsiteY1" fmla="*/ 28815 h 28815"/>
              <a:gd name="connsiteX2" fmla="*/ 28123 w 28123"/>
              <a:gd name="connsiteY2" fmla="*/ 14408 h 28815"/>
              <a:gd name="connsiteX3" fmla="*/ 14062 w 28123"/>
              <a:gd name="connsiteY3" fmla="*/ 0 h 28815"/>
              <a:gd name="connsiteX4" fmla="*/ 0 w 28123"/>
              <a:gd name="connsiteY4" fmla="*/ 14408 h 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3" h="28815">
                <a:moveTo>
                  <a:pt x="0" y="14408"/>
                </a:moveTo>
                <a:cubicBezTo>
                  <a:pt x="0" y="22361"/>
                  <a:pt x="6339" y="28815"/>
                  <a:pt x="14062" y="28815"/>
                </a:cubicBezTo>
                <a:cubicBezTo>
                  <a:pt x="21784" y="28815"/>
                  <a:pt x="28123" y="22361"/>
                  <a:pt x="28123" y="14408"/>
                </a:cubicBezTo>
                <a:cubicBezTo>
                  <a:pt x="28123" y="6455"/>
                  <a:pt x="21784" y="0"/>
                  <a:pt x="14062" y="0"/>
                </a:cubicBezTo>
                <a:cubicBezTo>
                  <a:pt x="6339" y="0"/>
                  <a:pt x="0" y="6455"/>
                  <a:pt x="0" y="1440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C6C7EE72-5E3A-0346-24C4-408340AA5D24}"/>
              </a:ext>
            </a:extLst>
          </p:cNvPr>
          <p:cNvSpPr/>
          <p:nvPr/>
        </p:nvSpPr>
        <p:spPr>
          <a:xfrm>
            <a:off x="2438258" y="5336992"/>
            <a:ext cx="297987" cy="315467"/>
          </a:xfrm>
          <a:custGeom>
            <a:avLst/>
            <a:gdLst>
              <a:gd name="connsiteX0" fmla="*/ 284771 w 297987"/>
              <a:gd name="connsiteY0" fmla="*/ 202859 h 315467"/>
              <a:gd name="connsiteX1" fmla="*/ 255725 w 297987"/>
              <a:gd name="connsiteY1" fmla="*/ 204587 h 315467"/>
              <a:gd name="connsiteX2" fmla="*/ 234402 w 297987"/>
              <a:gd name="connsiteY2" fmla="*/ 193061 h 315467"/>
              <a:gd name="connsiteX3" fmla="*/ 242470 w 297987"/>
              <a:gd name="connsiteY3" fmla="*/ 157676 h 315467"/>
              <a:gd name="connsiteX4" fmla="*/ 234402 w 297987"/>
              <a:gd name="connsiteY4" fmla="*/ 122291 h 315467"/>
              <a:gd name="connsiteX5" fmla="*/ 255725 w 297987"/>
              <a:gd name="connsiteY5" fmla="*/ 110765 h 315467"/>
              <a:gd name="connsiteX6" fmla="*/ 284771 w 297987"/>
              <a:gd name="connsiteY6" fmla="*/ 112494 h 315467"/>
              <a:gd name="connsiteX7" fmla="*/ 294453 w 297987"/>
              <a:gd name="connsiteY7" fmla="*/ 78723 h 315467"/>
              <a:gd name="connsiteX8" fmla="*/ 258491 w 297987"/>
              <a:gd name="connsiteY8" fmla="*/ 69732 h 315467"/>
              <a:gd name="connsiteX9" fmla="*/ 245582 w 297987"/>
              <a:gd name="connsiteY9" fmla="*/ 94283 h 315467"/>
              <a:gd name="connsiteX10" fmla="*/ 224144 w 297987"/>
              <a:gd name="connsiteY10" fmla="*/ 105924 h 315467"/>
              <a:gd name="connsiteX11" fmla="*/ 159137 w 297987"/>
              <a:gd name="connsiteY11" fmla="*/ 70885 h 315467"/>
              <a:gd name="connsiteX12" fmla="*/ 159137 w 297987"/>
              <a:gd name="connsiteY12" fmla="*/ 47372 h 315467"/>
              <a:gd name="connsiteX13" fmla="*/ 175273 w 297987"/>
              <a:gd name="connsiteY13" fmla="*/ 24666 h 315467"/>
              <a:gd name="connsiteX14" fmla="*/ 148994 w 297987"/>
              <a:gd name="connsiteY14" fmla="*/ 0 h 315467"/>
              <a:gd name="connsiteX15" fmla="*/ 122714 w 297987"/>
              <a:gd name="connsiteY15" fmla="*/ 24666 h 315467"/>
              <a:gd name="connsiteX16" fmla="*/ 138851 w 297987"/>
              <a:gd name="connsiteY16" fmla="*/ 47372 h 315467"/>
              <a:gd name="connsiteX17" fmla="*/ 138851 w 297987"/>
              <a:gd name="connsiteY17" fmla="*/ 70885 h 315467"/>
              <a:gd name="connsiteX18" fmla="*/ 73844 w 297987"/>
              <a:gd name="connsiteY18" fmla="*/ 105924 h 315467"/>
              <a:gd name="connsiteX19" fmla="*/ 52405 w 297987"/>
              <a:gd name="connsiteY19" fmla="*/ 94283 h 315467"/>
              <a:gd name="connsiteX20" fmla="*/ 39496 w 297987"/>
              <a:gd name="connsiteY20" fmla="*/ 69732 h 315467"/>
              <a:gd name="connsiteX21" fmla="*/ 3535 w 297987"/>
              <a:gd name="connsiteY21" fmla="*/ 78723 h 315467"/>
              <a:gd name="connsiteX22" fmla="*/ 13217 w 297987"/>
              <a:gd name="connsiteY22" fmla="*/ 112494 h 315467"/>
              <a:gd name="connsiteX23" fmla="*/ 42263 w 297987"/>
              <a:gd name="connsiteY23" fmla="*/ 110765 h 315467"/>
              <a:gd name="connsiteX24" fmla="*/ 63586 w 297987"/>
              <a:gd name="connsiteY24" fmla="*/ 122291 h 315467"/>
              <a:gd name="connsiteX25" fmla="*/ 55518 w 297987"/>
              <a:gd name="connsiteY25" fmla="*/ 157676 h 315467"/>
              <a:gd name="connsiteX26" fmla="*/ 63586 w 297987"/>
              <a:gd name="connsiteY26" fmla="*/ 193061 h 315467"/>
              <a:gd name="connsiteX27" fmla="*/ 42263 w 297987"/>
              <a:gd name="connsiteY27" fmla="*/ 204587 h 315467"/>
              <a:gd name="connsiteX28" fmla="*/ 13217 w 297987"/>
              <a:gd name="connsiteY28" fmla="*/ 202859 h 315467"/>
              <a:gd name="connsiteX29" fmla="*/ 3535 w 297987"/>
              <a:gd name="connsiteY29" fmla="*/ 236630 h 315467"/>
              <a:gd name="connsiteX30" fmla="*/ 39496 w 297987"/>
              <a:gd name="connsiteY30" fmla="*/ 245620 h 315467"/>
              <a:gd name="connsiteX31" fmla="*/ 52405 w 297987"/>
              <a:gd name="connsiteY31" fmla="*/ 221070 h 315467"/>
              <a:gd name="connsiteX32" fmla="*/ 73844 w 297987"/>
              <a:gd name="connsiteY32" fmla="*/ 209428 h 315467"/>
              <a:gd name="connsiteX33" fmla="*/ 138851 w 297987"/>
              <a:gd name="connsiteY33" fmla="*/ 244467 h 315467"/>
              <a:gd name="connsiteX34" fmla="*/ 138851 w 297987"/>
              <a:gd name="connsiteY34" fmla="*/ 267981 h 315467"/>
              <a:gd name="connsiteX35" fmla="*/ 122714 w 297987"/>
              <a:gd name="connsiteY35" fmla="*/ 290802 h 315467"/>
              <a:gd name="connsiteX36" fmla="*/ 148994 w 297987"/>
              <a:gd name="connsiteY36" fmla="*/ 315468 h 315467"/>
              <a:gd name="connsiteX37" fmla="*/ 175273 w 297987"/>
              <a:gd name="connsiteY37" fmla="*/ 290802 h 315467"/>
              <a:gd name="connsiteX38" fmla="*/ 159137 w 297987"/>
              <a:gd name="connsiteY38" fmla="*/ 267981 h 315467"/>
              <a:gd name="connsiteX39" fmla="*/ 159137 w 297987"/>
              <a:gd name="connsiteY39" fmla="*/ 244467 h 315467"/>
              <a:gd name="connsiteX40" fmla="*/ 224144 w 297987"/>
              <a:gd name="connsiteY40" fmla="*/ 209428 h 315467"/>
              <a:gd name="connsiteX41" fmla="*/ 245582 w 297987"/>
              <a:gd name="connsiteY41" fmla="*/ 221070 h 315467"/>
              <a:gd name="connsiteX42" fmla="*/ 258491 w 297987"/>
              <a:gd name="connsiteY42" fmla="*/ 245620 h 315467"/>
              <a:gd name="connsiteX43" fmla="*/ 294453 w 297987"/>
              <a:gd name="connsiteY43" fmla="*/ 236630 h 315467"/>
              <a:gd name="connsiteX44" fmla="*/ 284771 w 297987"/>
              <a:gd name="connsiteY44" fmla="*/ 202859 h 3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7987" h="315467">
                <a:moveTo>
                  <a:pt x="284771" y="202859"/>
                </a:moveTo>
                <a:cubicBezTo>
                  <a:pt x="275319" y="197787"/>
                  <a:pt x="263909" y="198709"/>
                  <a:pt x="255725" y="204587"/>
                </a:cubicBezTo>
                <a:lnTo>
                  <a:pt x="234402" y="193061"/>
                </a:lnTo>
                <a:cubicBezTo>
                  <a:pt x="239473" y="182227"/>
                  <a:pt x="242470" y="170355"/>
                  <a:pt x="242470" y="157676"/>
                </a:cubicBezTo>
                <a:cubicBezTo>
                  <a:pt x="242470" y="144998"/>
                  <a:pt x="239589" y="133126"/>
                  <a:pt x="234402" y="122291"/>
                </a:cubicBezTo>
                <a:lnTo>
                  <a:pt x="255725" y="110765"/>
                </a:lnTo>
                <a:cubicBezTo>
                  <a:pt x="263909" y="116644"/>
                  <a:pt x="275319" y="117681"/>
                  <a:pt x="284771" y="112494"/>
                </a:cubicBezTo>
                <a:cubicBezTo>
                  <a:pt x="297334" y="105694"/>
                  <a:pt x="301714" y="90595"/>
                  <a:pt x="294453" y="78723"/>
                </a:cubicBezTo>
                <a:cubicBezTo>
                  <a:pt x="287191" y="66851"/>
                  <a:pt x="271055" y="62817"/>
                  <a:pt x="258491" y="69732"/>
                </a:cubicBezTo>
                <a:cubicBezTo>
                  <a:pt x="249040" y="74919"/>
                  <a:pt x="244199" y="84601"/>
                  <a:pt x="245582" y="94283"/>
                </a:cubicBezTo>
                <a:lnTo>
                  <a:pt x="224144" y="105924"/>
                </a:lnTo>
                <a:cubicBezTo>
                  <a:pt x="209044" y="86561"/>
                  <a:pt x="185762" y="73651"/>
                  <a:pt x="159137" y="70885"/>
                </a:cubicBezTo>
                <a:lnTo>
                  <a:pt x="159137" y="47372"/>
                </a:lnTo>
                <a:cubicBezTo>
                  <a:pt x="168588" y="43684"/>
                  <a:pt x="175273" y="34809"/>
                  <a:pt x="175273" y="24666"/>
                </a:cubicBezTo>
                <a:cubicBezTo>
                  <a:pt x="175273" y="11065"/>
                  <a:pt x="163517" y="0"/>
                  <a:pt x="148994" y="0"/>
                </a:cubicBezTo>
                <a:cubicBezTo>
                  <a:pt x="134471" y="0"/>
                  <a:pt x="122714" y="11065"/>
                  <a:pt x="122714" y="24666"/>
                </a:cubicBezTo>
                <a:cubicBezTo>
                  <a:pt x="122714" y="34924"/>
                  <a:pt x="129400" y="43684"/>
                  <a:pt x="138851" y="47372"/>
                </a:cubicBezTo>
                <a:lnTo>
                  <a:pt x="138851" y="70885"/>
                </a:lnTo>
                <a:cubicBezTo>
                  <a:pt x="112111" y="73651"/>
                  <a:pt x="88943" y="86676"/>
                  <a:pt x="73844" y="105924"/>
                </a:cubicBezTo>
                <a:lnTo>
                  <a:pt x="52405" y="94283"/>
                </a:lnTo>
                <a:cubicBezTo>
                  <a:pt x="53673" y="84717"/>
                  <a:pt x="48948" y="74919"/>
                  <a:pt x="39496" y="69732"/>
                </a:cubicBezTo>
                <a:cubicBezTo>
                  <a:pt x="26933" y="62932"/>
                  <a:pt x="10796" y="66966"/>
                  <a:pt x="3535" y="78723"/>
                </a:cubicBezTo>
                <a:cubicBezTo>
                  <a:pt x="-3726" y="90595"/>
                  <a:pt x="538" y="105694"/>
                  <a:pt x="13217" y="112494"/>
                </a:cubicBezTo>
                <a:cubicBezTo>
                  <a:pt x="22668" y="117681"/>
                  <a:pt x="34079" y="116644"/>
                  <a:pt x="42263" y="110765"/>
                </a:cubicBezTo>
                <a:lnTo>
                  <a:pt x="63586" y="122291"/>
                </a:lnTo>
                <a:cubicBezTo>
                  <a:pt x="58514" y="133126"/>
                  <a:pt x="55518" y="144998"/>
                  <a:pt x="55518" y="157676"/>
                </a:cubicBezTo>
                <a:cubicBezTo>
                  <a:pt x="55518" y="170355"/>
                  <a:pt x="58399" y="182227"/>
                  <a:pt x="63586" y="193061"/>
                </a:cubicBezTo>
                <a:lnTo>
                  <a:pt x="42263" y="204587"/>
                </a:lnTo>
                <a:cubicBezTo>
                  <a:pt x="34079" y="198709"/>
                  <a:pt x="22668" y="197787"/>
                  <a:pt x="13217" y="202859"/>
                </a:cubicBezTo>
                <a:cubicBezTo>
                  <a:pt x="654" y="209659"/>
                  <a:pt x="-3726" y="224758"/>
                  <a:pt x="3535" y="236630"/>
                </a:cubicBezTo>
                <a:cubicBezTo>
                  <a:pt x="10796" y="248386"/>
                  <a:pt x="26933" y="252536"/>
                  <a:pt x="39496" y="245620"/>
                </a:cubicBezTo>
                <a:cubicBezTo>
                  <a:pt x="48948" y="240433"/>
                  <a:pt x="53789" y="230636"/>
                  <a:pt x="52405" y="221070"/>
                </a:cubicBezTo>
                <a:lnTo>
                  <a:pt x="73844" y="209428"/>
                </a:lnTo>
                <a:cubicBezTo>
                  <a:pt x="88943" y="228677"/>
                  <a:pt x="112226" y="241701"/>
                  <a:pt x="138851" y="244467"/>
                </a:cubicBezTo>
                <a:lnTo>
                  <a:pt x="138851" y="267981"/>
                </a:lnTo>
                <a:cubicBezTo>
                  <a:pt x="129400" y="271784"/>
                  <a:pt x="122714" y="280544"/>
                  <a:pt x="122714" y="290802"/>
                </a:cubicBezTo>
                <a:cubicBezTo>
                  <a:pt x="122714" y="304403"/>
                  <a:pt x="134471" y="315468"/>
                  <a:pt x="148994" y="315468"/>
                </a:cubicBezTo>
                <a:cubicBezTo>
                  <a:pt x="163517" y="315468"/>
                  <a:pt x="175273" y="304403"/>
                  <a:pt x="175273" y="290802"/>
                </a:cubicBezTo>
                <a:cubicBezTo>
                  <a:pt x="175273" y="280544"/>
                  <a:pt x="168588" y="271784"/>
                  <a:pt x="159137" y="267981"/>
                </a:cubicBezTo>
                <a:lnTo>
                  <a:pt x="159137" y="244467"/>
                </a:lnTo>
                <a:cubicBezTo>
                  <a:pt x="185877" y="241701"/>
                  <a:pt x="209044" y="228677"/>
                  <a:pt x="224144" y="209428"/>
                </a:cubicBezTo>
                <a:lnTo>
                  <a:pt x="245582" y="221070"/>
                </a:lnTo>
                <a:cubicBezTo>
                  <a:pt x="244314" y="230636"/>
                  <a:pt x="249040" y="240433"/>
                  <a:pt x="258491" y="245620"/>
                </a:cubicBezTo>
                <a:cubicBezTo>
                  <a:pt x="271055" y="252420"/>
                  <a:pt x="287191" y="248386"/>
                  <a:pt x="294453" y="236630"/>
                </a:cubicBezTo>
                <a:cubicBezTo>
                  <a:pt x="301714" y="224758"/>
                  <a:pt x="297449" y="209659"/>
                  <a:pt x="284771" y="202859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610BEC87-113F-77C0-090A-8F7A7DA9F66A}"/>
              </a:ext>
            </a:extLst>
          </p:cNvPr>
          <p:cNvSpPr/>
          <p:nvPr/>
        </p:nvSpPr>
        <p:spPr>
          <a:xfrm>
            <a:off x="3765445" y="5603359"/>
            <a:ext cx="30198" cy="4840"/>
          </a:xfrm>
          <a:custGeom>
            <a:avLst/>
            <a:gdLst>
              <a:gd name="connsiteX0" fmla="*/ 0 w 30198"/>
              <a:gd name="connsiteY0" fmla="*/ 0 h 4840"/>
              <a:gd name="connsiteX1" fmla="*/ 30198 w 30198"/>
              <a:gd name="connsiteY1" fmla="*/ 0 h 4840"/>
              <a:gd name="connsiteX2" fmla="*/ 30198 w 30198"/>
              <a:gd name="connsiteY2" fmla="*/ 4841 h 4840"/>
              <a:gd name="connsiteX3" fmla="*/ 0 w 30198"/>
              <a:gd name="connsiteY3" fmla="*/ 4841 h 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8" h="4840">
                <a:moveTo>
                  <a:pt x="0" y="0"/>
                </a:moveTo>
                <a:lnTo>
                  <a:pt x="30198" y="0"/>
                </a:lnTo>
                <a:lnTo>
                  <a:pt x="30198" y="4841"/>
                </a:lnTo>
                <a:lnTo>
                  <a:pt x="0" y="4841"/>
                </a:lnTo>
                <a:close/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9041EC62-CD4C-9BA9-548C-DD248494DC0B}"/>
              </a:ext>
            </a:extLst>
          </p:cNvPr>
          <p:cNvSpPr/>
          <p:nvPr/>
        </p:nvSpPr>
        <p:spPr>
          <a:xfrm>
            <a:off x="3449401" y="6199602"/>
            <a:ext cx="192715" cy="24896"/>
          </a:xfrm>
          <a:custGeom>
            <a:avLst/>
            <a:gdLst>
              <a:gd name="connsiteX0" fmla="*/ 0 w 192715"/>
              <a:gd name="connsiteY0" fmla="*/ 0 h 24896"/>
              <a:gd name="connsiteX1" fmla="*/ 192715 w 192715"/>
              <a:gd name="connsiteY1" fmla="*/ 0 h 24896"/>
              <a:gd name="connsiteX2" fmla="*/ 192715 w 192715"/>
              <a:gd name="connsiteY2" fmla="*/ 24896 h 24896"/>
              <a:gd name="connsiteX3" fmla="*/ 0 w 192715"/>
              <a:gd name="connsiteY3" fmla="*/ 24896 h 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15" h="24896">
                <a:moveTo>
                  <a:pt x="0" y="0"/>
                </a:moveTo>
                <a:lnTo>
                  <a:pt x="192715" y="0"/>
                </a:lnTo>
                <a:lnTo>
                  <a:pt x="192715" y="24896"/>
                </a:lnTo>
                <a:lnTo>
                  <a:pt x="0" y="24896"/>
                </a:lnTo>
                <a:close/>
              </a:path>
            </a:pathLst>
          </a:custGeom>
          <a:solidFill>
            <a:srgbClr val="2E94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FECD9C98-EFB1-1A1F-A6A1-CAA68C0AB14A}"/>
              </a:ext>
            </a:extLst>
          </p:cNvPr>
          <p:cNvSpPr/>
          <p:nvPr/>
        </p:nvSpPr>
        <p:spPr>
          <a:xfrm>
            <a:off x="3078608" y="5574890"/>
            <a:ext cx="937990" cy="627593"/>
          </a:xfrm>
          <a:custGeom>
            <a:avLst/>
            <a:gdLst>
              <a:gd name="connsiteX0" fmla="*/ 0 w 937990"/>
              <a:gd name="connsiteY0" fmla="*/ 627594 h 627593"/>
              <a:gd name="connsiteX1" fmla="*/ 0 w 937990"/>
              <a:gd name="connsiteY1" fmla="*/ 32042 h 627593"/>
              <a:gd name="connsiteX2" fmla="*/ 32042 w 937990"/>
              <a:gd name="connsiteY2" fmla="*/ 0 h 627593"/>
              <a:gd name="connsiteX3" fmla="*/ 905948 w 937990"/>
              <a:gd name="connsiteY3" fmla="*/ 0 h 627593"/>
              <a:gd name="connsiteX4" fmla="*/ 937990 w 937990"/>
              <a:gd name="connsiteY4" fmla="*/ 32042 h 627593"/>
              <a:gd name="connsiteX5" fmla="*/ 937990 w 937990"/>
              <a:gd name="connsiteY5" fmla="*/ 627594 h 62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990" h="627593">
                <a:moveTo>
                  <a:pt x="0" y="627594"/>
                </a:moveTo>
                <a:lnTo>
                  <a:pt x="0" y="32042"/>
                </a:lnTo>
                <a:cubicBezTo>
                  <a:pt x="0" y="14293"/>
                  <a:pt x="14408" y="0"/>
                  <a:pt x="32042" y="0"/>
                </a:cubicBezTo>
                <a:lnTo>
                  <a:pt x="905948" y="0"/>
                </a:lnTo>
                <a:cubicBezTo>
                  <a:pt x="923698" y="0"/>
                  <a:pt x="937990" y="14408"/>
                  <a:pt x="937990" y="32042"/>
                </a:cubicBezTo>
                <a:lnTo>
                  <a:pt x="937990" y="627594"/>
                </a:lnTo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0" name="Freeform: Shape 2079">
            <a:extLst>
              <a:ext uri="{FF2B5EF4-FFF2-40B4-BE49-F238E27FC236}">
                <a16:creationId xmlns:a16="http://schemas.microsoft.com/office/drawing/2014/main" id="{79D2CBA9-2DE9-F9B2-A233-A6217D125B0F}"/>
              </a:ext>
            </a:extLst>
          </p:cNvPr>
          <p:cNvSpPr/>
          <p:nvPr/>
        </p:nvSpPr>
        <p:spPr>
          <a:xfrm>
            <a:off x="3127017" y="5623991"/>
            <a:ext cx="841055" cy="523167"/>
          </a:xfrm>
          <a:custGeom>
            <a:avLst/>
            <a:gdLst>
              <a:gd name="connsiteX0" fmla="*/ 0 w 841055"/>
              <a:gd name="connsiteY0" fmla="*/ 0 h 523167"/>
              <a:gd name="connsiteX1" fmla="*/ 841056 w 841055"/>
              <a:gd name="connsiteY1" fmla="*/ 0 h 523167"/>
              <a:gd name="connsiteX2" fmla="*/ 841056 w 841055"/>
              <a:gd name="connsiteY2" fmla="*/ 523168 h 523167"/>
              <a:gd name="connsiteX3" fmla="*/ 0 w 841055"/>
              <a:gd name="connsiteY3" fmla="*/ 523168 h 52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055" h="523167">
                <a:moveTo>
                  <a:pt x="0" y="0"/>
                </a:moveTo>
                <a:lnTo>
                  <a:pt x="841056" y="0"/>
                </a:lnTo>
                <a:lnTo>
                  <a:pt x="841056" y="523168"/>
                </a:lnTo>
                <a:lnTo>
                  <a:pt x="0" y="52316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EF19250F-E8D3-8E92-2DB5-084E94E84EE4}"/>
              </a:ext>
            </a:extLst>
          </p:cNvPr>
          <p:cNvSpPr/>
          <p:nvPr/>
        </p:nvSpPr>
        <p:spPr>
          <a:xfrm>
            <a:off x="3037114" y="6200063"/>
            <a:ext cx="1020862" cy="55555"/>
          </a:xfrm>
          <a:custGeom>
            <a:avLst/>
            <a:gdLst>
              <a:gd name="connsiteX0" fmla="*/ 1020862 w 1020862"/>
              <a:gd name="connsiteY0" fmla="*/ 29161 h 55555"/>
              <a:gd name="connsiteX1" fmla="*/ 1020862 w 1020862"/>
              <a:gd name="connsiteY1" fmla="*/ 0 h 55555"/>
              <a:gd name="connsiteX2" fmla="*/ 591056 w 1020862"/>
              <a:gd name="connsiteY2" fmla="*/ 0 h 55555"/>
              <a:gd name="connsiteX3" fmla="*/ 559013 w 1020862"/>
              <a:gd name="connsiteY3" fmla="*/ 13716 h 55555"/>
              <a:gd name="connsiteX4" fmla="*/ 461849 w 1020862"/>
              <a:gd name="connsiteY4" fmla="*/ 13716 h 55555"/>
              <a:gd name="connsiteX5" fmla="*/ 429807 w 1020862"/>
              <a:gd name="connsiteY5" fmla="*/ 0 h 55555"/>
              <a:gd name="connsiteX6" fmla="*/ 0 w 1020862"/>
              <a:gd name="connsiteY6" fmla="*/ 0 h 55555"/>
              <a:gd name="connsiteX7" fmla="*/ 0 w 1020862"/>
              <a:gd name="connsiteY7" fmla="*/ 29161 h 55555"/>
              <a:gd name="connsiteX8" fmla="*/ 61203 w 1020862"/>
              <a:gd name="connsiteY8" fmla="*/ 55555 h 55555"/>
              <a:gd name="connsiteX9" fmla="*/ 959659 w 1020862"/>
              <a:gd name="connsiteY9" fmla="*/ 55555 h 55555"/>
              <a:gd name="connsiteX10" fmla="*/ 1020862 w 1020862"/>
              <a:gd name="connsiteY10" fmla="*/ 29161 h 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862" h="55555">
                <a:moveTo>
                  <a:pt x="1020862" y="29161"/>
                </a:moveTo>
                <a:lnTo>
                  <a:pt x="1020862" y="0"/>
                </a:lnTo>
                <a:lnTo>
                  <a:pt x="591056" y="0"/>
                </a:lnTo>
                <a:cubicBezTo>
                  <a:pt x="587022" y="13946"/>
                  <a:pt x="574343" y="13716"/>
                  <a:pt x="559013" y="13716"/>
                </a:cubicBezTo>
                <a:lnTo>
                  <a:pt x="461849" y="13716"/>
                </a:lnTo>
                <a:cubicBezTo>
                  <a:pt x="446634" y="13716"/>
                  <a:pt x="433841" y="14062"/>
                  <a:pt x="429807" y="0"/>
                </a:cubicBezTo>
                <a:lnTo>
                  <a:pt x="0" y="0"/>
                </a:lnTo>
                <a:lnTo>
                  <a:pt x="0" y="29161"/>
                </a:lnTo>
                <a:cubicBezTo>
                  <a:pt x="0" y="29161"/>
                  <a:pt x="35270" y="55555"/>
                  <a:pt x="61203" y="55555"/>
                </a:cubicBezTo>
                <a:lnTo>
                  <a:pt x="959659" y="55555"/>
                </a:lnTo>
                <a:cubicBezTo>
                  <a:pt x="985593" y="55555"/>
                  <a:pt x="1020862" y="29161"/>
                  <a:pt x="1020862" y="29161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2" name="Freeform: Shape 2081">
            <a:extLst>
              <a:ext uri="{FF2B5EF4-FFF2-40B4-BE49-F238E27FC236}">
                <a16:creationId xmlns:a16="http://schemas.microsoft.com/office/drawing/2014/main" id="{8F14E93C-27D4-AD15-D930-F039ECA67363}"/>
              </a:ext>
            </a:extLst>
          </p:cNvPr>
          <p:cNvSpPr/>
          <p:nvPr/>
        </p:nvSpPr>
        <p:spPr>
          <a:xfrm>
            <a:off x="3426925" y="5681621"/>
            <a:ext cx="241585" cy="268672"/>
          </a:xfrm>
          <a:custGeom>
            <a:avLst/>
            <a:gdLst>
              <a:gd name="connsiteX0" fmla="*/ 63854 w 241585"/>
              <a:gd name="connsiteY0" fmla="*/ 89442 h 268672"/>
              <a:gd name="connsiteX1" fmla="*/ 103965 w 241585"/>
              <a:gd name="connsiteY1" fmla="*/ 129553 h 268672"/>
              <a:gd name="connsiteX2" fmla="*/ 63854 w 241585"/>
              <a:gd name="connsiteY2" fmla="*/ 169663 h 268672"/>
              <a:gd name="connsiteX3" fmla="*/ 23859 w 241585"/>
              <a:gd name="connsiteY3" fmla="*/ 129553 h 268672"/>
              <a:gd name="connsiteX4" fmla="*/ 63854 w 241585"/>
              <a:gd name="connsiteY4" fmla="*/ 89442 h 268672"/>
              <a:gd name="connsiteX5" fmla="*/ 177271 w 241585"/>
              <a:gd name="connsiteY5" fmla="*/ 89442 h 268672"/>
              <a:gd name="connsiteX6" fmla="*/ 217266 w 241585"/>
              <a:gd name="connsiteY6" fmla="*/ 129553 h 268672"/>
              <a:gd name="connsiteX7" fmla="*/ 177271 w 241585"/>
              <a:gd name="connsiteY7" fmla="*/ 169663 h 268672"/>
              <a:gd name="connsiteX8" fmla="*/ 137160 w 241585"/>
              <a:gd name="connsiteY8" fmla="*/ 129553 h 268672"/>
              <a:gd name="connsiteX9" fmla="*/ 177271 w 241585"/>
              <a:gd name="connsiteY9" fmla="*/ 89442 h 268672"/>
              <a:gd name="connsiteX10" fmla="*/ 54979 w 241585"/>
              <a:gd name="connsiteY10" fmla="*/ 222453 h 268672"/>
              <a:gd name="connsiteX11" fmla="*/ 54979 w 241585"/>
              <a:gd name="connsiteY11" fmla="*/ 243200 h 268672"/>
              <a:gd name="connsiteX12" fmla="*/ 75150 w 241585"/>
              <a:gd name="connsiteY12" fmla="*/ 268096 h 268672"/>
              <a:gd name="connsiteX13" fmla="*/ 75150 w 241585"/>
              <a:gd name="connsiteY13" fmla="*/ 241125 h 268672"/>
              <a:gd name="connsiteX14" fmla="*/ 91171 w 241585"/>
              <a:gd name="connsiteY14" fmla="*/ 241125 h 268672"/>
              <a:gd name="connsiteX15" fmla="*/ 91171 w 241585"/>
              <a:gd name="connsiteY15" fmla="*/ 268672 h 268672"/>
              <a:gd name="connsiteX16" fmla="*/ 112609 w 241585"/>
              <a:gd name="connsiteY16" fmla="*/ 268672 h 268672"/>
              <a:gd name="connsiteX17" fmla="*/ 112609 w 241585"/>
              <a:gd name="connsiteY17" fmla="*/ 241471 h 268672"/>
              <a:gd name="connsiteX18" fmla="*/ 120678 w 241585"/>
              <a:gd name="connsiteY18" fmla="*/ 241817 h 268672"/>
              <a:gd name="connsiteX19" fmla="*/ 128746 w 241585"/>
              <a:gd name="connsiteY19" fmla="*/ 241471 h 268672"/>
              <a:gd name="connsiteX20" fmla="*/ 128746 w 241585"/>
              <a:gd name="connsiteY20" fmla="*/ 268672 h 268672"/>
              <a:gd name="connsiteX21" fmla="*/ 150184 w 241585"/>
              <a:gd name="connsiteY21" fmla="*/ 268672 h 268672"/>
              <a:gd name="connsiteX22" fmla="*/ 150184 w 241585"/>
              <a:gd name="connsiteY22" fmla="*/ 241125 h 268672"/>
              <a:gd name="connsiteX23" fmla="*/ 166205 w 241585"/>
              <a:gd name="connsiteY23" fmla="*/ 241125 h 268672"/>
              <a:gd name="connsiteX24" fmla="*/ 166205 w 241585"/>
              <a:gd name="connsiteY24" fmla="*/ 268096 h 268672"/>
              <a:gd name="connsiteX25" fmla="*/ 186376 w 241585"/>
              <a:gd name="connsiteY25" fmla="*/ 243200 h 268672"/>
              <a:gd name="connsiteX26" fmla="*/ 186376 w 241585"/>
              <a:gd name="connsiteY26" fmla="*/ 222453 h 268672"/>
              <a:gd name="connsiteX27" fmla="*/ 241586 w 241585"/>
              <a:gd name="connsiteY27" fmla="*/ 120908 h 268672"/>
              <a:gd name="connsiteX28" fmla="*/ 120793 w 241585"/>
              <a:gd name="connsiteY28" fmla="*/ 0 h 268672"/>
              <a:gd name="connsiteX29" fmla="*/ 0 w 241585"/>
              <a:gd name="connsiteY29" fmla="*/ 120908 h 268672"/>
              <a:gd name="connsiteX30" fmla="*/ 55210 w 241585"/>
              <a:gd name="connsiteY30" fmla="*/ 222453 h 26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1585" h="268672">
                <a:moveTo>
                  <a:pt x="63854" y="89442"/>
                </a:moveTo>
                <a:cubicBezTo>
                  <a:pt x="85984" y="89442"/>
                  <a:pt x="103965" y="107423"/>
                  <a:pt x="103965" y="129553"/>
                </a:cubicBezTo>
                <a:cubicBezTo>
                  <a:pt x="103965" y="151683"/>
                  <a:pt x="85984" y="169663"/>
                  <a:pt x="63854" y="169663"/>
                </a:cubicBezTo>
                <a:cubicBezTo>
                  <a:pt x="41724" y="169663"/>
                  <a:pt x="23859" y="151683"/>
                  <a:pt x="23859" y="129553"/>
                </a:cubicBezTo>
                <a:cubicBezTo>
                  <a:pt x="23859" y="107423"/>
                  <a:pt x="41840" y="89442"/>
                  <a:pt x="63854" y="89442"/>
                </a:cubicBezTo>
                <a:moveTo>
                  <a:pt x="177271" y="89442"/>
                </a:moveTo>
                <a:cubicBezTo>
                  <a:pt x="199401" y="89442"/>
                  <a:pt x="217266" y="107423"/>
                  <a:pt x="217266" y="129553"/>
                </a:cubicBezTo>
                <a:cubicBezTo>
                  <a:pt x="217266" y="151683"/>
                  <a:pt x="199401" y="169663"/>
                  <a:pt x="177271" y="169663"/>
                </a:cubicBezTo>
                <a:cubicBezTo>
                  <a:pt x="155141" y="169663"/>
                  <a:pt x="137160" y="151683"/>
                  <a:pt x="137160" y="129553"/>
                </a:cubicBezTo>
                <a:cubicBezTo>
                  <a:pt x="137160" y="107423"/>
                  <a:pt x="155141" y="89442"/>
                  <a:pt x="177271" y="89442"/>
                </a:cubicBezTo>
                <a:moveTo>
                  <a:pt x="54979" y="222453"/>
                </a:moveTo>
                <a:lnTo>
                  <a:pt x="54979" y="243200"/>
                </a:lnTo>
                <a:cubicBezTo>
                  <a:pt x="54979" y="255417"/>
                  <a:pt x="63624" y="265675"/>
                  <a:pt x="75150" y="268096"/>
                </a:cubicBezTo>
                <a:lnTo>
                  <a:pt x="75150" y="241125"/>
                </a:lnTo>
                <a:lnTo>
                  <a:pt x="91171" y="241125"/>
                </a:lnTo>
                <a:lnTo>
                  <a:pt x="91171" y="268672"/>
                </a:lnTo>
                <a:lnTo>
                  <a:pt x="112609" y="268672"/>
                </a:lnTo>
                <a:lnTo>
                  <a:pt x="112609" y="241471"/>
                </a:lnTo>
                <a:cubicBezTo>
                  <a:pt x="115261" y="241701"/>
                  <a:pt x="117911" y="241817"/>
                  <a:pt x="120678" y="241817"/>
                </a:cubicBezTo>
                <a:cubicBezTo>
                  <a:pt x="123444" y="241817"/>
                  <a:pt x="125980" y="241586"/>
                  <a:pt x="128746" y="241471"/>
                </a:cubicBezTo>
                <a:lnTo>
                  <a:pt x="128746" y="268672"/>
                </a:lnTo>
                <a:lnTo>
                  <a:pt x="150184" y="268672"/>
                </a:lnTo>
                <a:lnTo>
                  <a:pt x="150184" y="241125"/>
                </a:lnTo>
                <a:lnTo>
                  <a:pt x="166205" y="241125"/>
                </a:lnTo>
                <a:lnTo>
                  <a:pt x="166205" y="268096"/>
                </a:lnTo>
                <a:cubicBezTo>
                  <a:pt x="177732" y="265675"/>
                  <a:pt x="186376" y="255417"/>
                  <a:pt x="186376" y="243200"/>
                </a:cubicBezTo>
                <a:lnTo>
                  <a:pt x="186376" y="222453"/>
                </a:lnTo>
                <a:cubicBezTo>
                  <a:pt x="219571" y="200899"/>
                  <a:pt x="241586" y="163555"/>
                  <a:pt x="241586" y="120908"/>
                </a:cubicBezTo>
                <a:cubicBezTo>
                  <a:pt x="241586" y="54057"/>
                  <a:pt x="187529" y="0"/>
                  <a:pt x="120793" y="0"/>
                </a:cubicBezTo>
                <a:cubicBezTo>
                  <a:pt x="54057" y="0"/>
                  <a:pt x="0" y="54173"/>
                  <a:pt x="0" y="120908"/>
                </a:cubicBezTo>
                <a:cubicBezTo>
                  <a:pt x="0" y="163439"/>
                  <a:pt x="22015" y="200899"/>
                  <a:pt x="55210" y="222453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3" name="Freeform: Shape 2082">
            <a:extLst>
              <a:ext uri="{FF2B5EF4-FFF2-40B4-BE49-F238E27FC236}">
                <a16:creationId xmlns:a16="http://schemas.microsoft.com/office/drawing/2014/main" id="{BA051703-2625-5E95-3C28-67A873B6377C}"/>
              </a:ext>
            </a:extLst>
          </p:cNvPr>
          <p:cNvSpPr/>
          <p:nvPr/>
        </p:nvSpPr>
        <p:spPr>
          <a:xfrm>
            <a:off x="3414528" y="5927523"/>
            <a:ext cx="265688" cy="161954"/>
          </a:xfrm>
          <a:custGeom>
            <a:avLst/>
            <a:gdLst>
              <a:gd name="connsiteX0" fmla="*/ 254790 w 265688"/>
              <a:gd name="connsiteY0" fmla="*/ 99188 h 161954"/>
              <a:gd name="connsiteX1" fmla="*/ 230701 w 265688"/>
              <a:gd name="connsiteY1" fmla="*/ 107717 h 161954"/>
              <a:gd name="connsiteX2" fmla="*/ 171572 w 265688"/>
              <a:gd name="connsiteY2" fmla="*/ 80977 h 161954"/>
              <a:gd name="connsiteX3" fmla="*/ 230701 w 265688"/>
              <a:gd name="connsiteY3" fmla="*/ 54237 h 161954"/>
              <a:gd name="connsiteX4" fmla="*/ 254790 w 265688"/>
              <a:gd name="connsiteY4" fmla="*/ 62766 h 161954"/>
              <a:gd name="connsiteX5" fmla="*/ 264011 w 265688"/>
              <a:gd name="connsiteY5" fmla="*/ 38215 h 161954"/>
              <a:gd name="connsiteX6" fmla="*/ 250756 w 265688"/>
              <a:gd name="connsiteY6" fmla="*/ 27727 h 161954"/>
              <a:gd name="connsiteX7" fmla="*/ 251563 w 265688"/>
              <a:gd name="connsiteY7" fmla="*/ 10899 h 161954"/>
              <a:gd name="connsiteX8" fmla="*/ 227012 w 265688"/>
              <a:gd name="connsiteY8" fmla="*/ 1678 h 161954"/>
              <a:gd name="connsiteX9" fmla="*/ 217445 w 265688"/>
              <a:gd name="connsiteY9" fmla="*/ 25422 h 161954"/>
              <a:gd name="connsiteX10" fmla="*/ 132844 w 265688"/>
              <a:gd name="connsiteY10" fmla="*/ 63688 h 161954"/>
              <a:gd name="connsiteX11" fmla="*/ 48243 w 265688"/>
              <a:gd name="connsiteY11" fmla="*/ 25422 h 161954"/>
              <a:gd name="connsiteX12" fmla="*/ 38677 w 265688"/>
              <a:gd name="connsiteY12" fmla="*/ 1678 h 161954"/>
              <a:gd name="connsiteX13" fmla="*/ 14126 w 265688"/>
              <a:gd name="connsiteY13" fmla="*/ 10899 h 161954"/>
              <a:gd name="connsiteX14" fmla="*/ 14933 w 265688"/>
              <a:gd name="connsiteY14" fmla="*/ 27727 h 161954"/>
              <a:gd name="connsiteX15" fmla="*/ 1678 w 265688"/>
              <a:gd name="connsiteY15" fmla="*/ 38215 h 161954"/>
              <a:gd name="connsiteX16" fmla="*/ 10899 w 265688"/>
              <a:gd name="connsiteY16" fmla="*/ 62766 h 161954"/>
              <a:gd name="connsiteX17" fmla="*/ 34988 w 265688"/>
              <a:gd name="connsiteY17" fmla="*/ 54237 h 161954"/>
              <a:gd name="connsiteX18" fmla="*/ 94117 w 265688"/>
              <a:gd name="connsiteY18" fmla="*/ 80977 h 161954"/>
              <a:gd name="connsiteX19" fmla="*/ 34988 w 265688"/>
              <a:gd name="connsiteY19" fmla="*/ 107717 h 161954"/>
              <a:gd name="connsiteX20" fmla="*/ 10899 w 265688"/>
              <a:gd name="connsiteY20" fmla="*/ 99188 h 161954"/>
              <a:gd name="connsiteX21" fmla="*/ 1678 w 265688"/>
              <a:gd name="connsiteY21" fmla="*/ 123739 h 161954"/>
              <a:gd name="connsiteX22" fmla="*/ 14933 w 265688"/>
              <a:gd name="connsiteY22" fmla="*/ 134228 h 161954"/>
              <a:gd name="connsiteX23" fmla="*/ 14126 w 265688"/>
              <a:gd name="connsiteY23" fmla="*/ 151055 h 161954"/>
              <a:gd name="connsiteX24" fmla="*/ 38677 w 265688"/>
              <a:gd name="connsiteY24" fmla="*/ 160276 h 161954"/>
              <a:gd name="connsiteX25" fmla="*/ 48243 w 265688"/>
              <a:gd name="connsiteY25" fmla="*/ 136533 h 161954"/>
              <a:gd name="connsiteX26" fmla="*/ 132844 w 265688"/>
              <a:gd name="connsiteY26" fmla="*/ 98266 h 161954"/>
              <a:gd name="connsiteX27" fmla="*/ 217445 w 265688"/>
              <a:gd name="connsiteY27" fmla="*/ 136533 h 161954"/>
              <a:gd name="connsiteX28" fmla="*/ 227012 w 265688"/>
              <a:gd name="connsiteY28" fmla="*/ 160276 h 161954"/>
              <a:gd name="connsiteX29" fmla="*/ 251563 w 265688"/>
              <a:gd name="connsiteY29" fmla="*/ 151055 h 161954"/>
              <a:gd name="connsiteX30" fmla="*/ 250756 w 265688"/>
              <a:gd name="connsiteY30" fmla="*/ 134228 h 161954"/>
              <a:gd name="connsiteX31" fmla="*/ 264011 w 265688"/>
              <a:gd name="connsiteY31" fmla="*/ 123739 h 161954"/>
              <a:gd name="connsiteX32" fmla="*/ 254790 w 265688"/>
              <a:gd name="connsiteY32" fmla="*/ 99188 h 1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5688" h="161954">
                <a:moveTo>
                  <a:pt x="254790" y="99188"/>
                </a:moveTo>
                <a:cubicBezTo>
                  <a:pt x="245684" y="95039"/>
                  <a:pt x="235196" y="98958"/>
                  <a:pt x="230701" y="107717"/>
                </a:cubicBezTo>
                <a:lnTo>
                  <a:pt x="171572" y="80977"/>
                </a:lnTo>
                <a:lnTo>
                  <a:pt x="230701" y="54237"/>
                </a:lnTo>
                <a:cubicBezTo>
                  <a:pt x="235196" y="62996"/>
                  <a:pt x="245684" y="66800"/>
                  <a:pt x="254790" y="62766"/>
                </a:cubicBezTo>
                <a:cubicBezTo>
                  <a:pt x="264126" y="58501"/>
                  <a:pt x="268275" y="47551"/>
                  <a:pt x="264011" y="38215"/>
                </a:cubicBezTo>
                <a:cubicBezTo>
                  <a:pt x="261475" y="32568"/>
                  <a:pt x="256404" y="28879"/>
                  <a:pt x="250756" y="27727"/>
                </a:cubicBezTo>
                <a:cubicBezTo>
                  <a:pt x="253637" y="22770"/>
                  <a:pt x="254214" y="16546"/>
                  <a:pt x="251563" y="10899"/>
                </a:cubicBezTo>
                <a:cubicBezTo>
                  <a:pt x="247298" y="1563"/>
                  <a:pt x="236348" y="-2587"/>
                  <a:pt x="227012" y="1678"/>
                </a:cubicBezTo>
                <a:cubicBezTo>
                  <a:pt x="217907" y="5827"/>
                  <a:pt x="213872" y="16201"/>
                  <a:pt x="217445" y="25422"/>
                </a:cubicBezTo>
                <a:lnTo>
                  <a:pt x="132844" y="63688"/>
                </a:lnTo>
                <a:lnTo>
                  <a:pt x="48243" y="25422"/>
                </a:lnTo>
                <a:cubicBezTo>
                  <a:pt x="51816" y="16316"/>
                  <a:pt x="47782" y="5827"/>
                  <a:pt x="38677" y="1678"/>
                </a:cubicBezTo>
                <a:cubicBezTo>
                  <a:pt x="29341" y="-2587"/>
                  <a:pt x="18391" y="1678"/>
                  <a:pt x="14126" y="10899"/>
                </a:cubicBezTo>
                <a:cubicBezTo>
                  <a:pt x="11590" y="16546"/>
                  <a:pt x="12166" y="22770"/>
                  <a:pt x="14933" y="27727"/>
                </a:cubicBezTo>
                <a:cubicBezTo>
                  <a:pt x="9285" y="28879"/>
                  <a:pt x="4329" y="32568"/>
                  <a:pt x="1678" y="38215"/>
                </a:cubicBezTo>
                <a:cubicBezTo>
                  <a:pt x="-2587" y="47551"/>
                  <a:pt x="1678" y="58501"/>
                  <a:pt x="10899" y="62766"/>
                </a:cubicBezTo>
                <a:cubicBezTo>
                  <a:pt x="20004" y="66915"/>
                  <a:pt x="30493" y="62996"/>
                  <a:pt x="34988" y="54237"/>
                </a:cubicBezTo>
                <a:lnTo>
                  <a:pt x="94117" y="80977"/>
                </a:lnTo>
                <a:lnTo>
                  <a:pt x="34988" y="107717"/>
                </a:lnTo>
                <a:cubicBezTo>
                  <a:pt x="30493" y="98958"/>
                  <a:pt x="20004" y="95154"/>
                  <a:pt x="10899" y="99188"/>
                </a:cubicBezTo>
                <a:cubicBezTo>
                  <a:pt x="1563" y="103453"/>
                  <a:pt x="-2587" y="114403"/>
                  <a:pt x="1678" y="123739"/>
                </a:cubicBezTo>
                <a:cubicBezTo>
                  <a:pt x="4213" y="129386"/>
                  <a:pt x="9285" y="133075"/>
                  <a:pt x="14933" y="134228"/>
                </a:cubicBezTo>
                <a:cubicBezTo>
                  <a:pt x="12051" y="139184"/>
                  <a:pt x="11590" y="145408"/>
                  <a:pt x="14126" y="151055"/>
                </a:cubicBezTo>
                <a:cubicBezTo>
                  <a:pt x="18391" y="160392"/>
                  <a:pt x="29341" y="164541"/>
                  <a:pt x="38677" y="160276"/>
                </a:cubicBezTo>
                <a:cubicBezTo>
                  <a:pt x="47782" y="156127"/>
                  <a:pt x="51816" y="145754"/>
                  <a:pt x="48243" y="136533"/>
                </a:cubicBezTo>
                <a:lnTo>
                  <a:pt x="132844" y="98266"/>
                </a:lnTo>
                <a:lnTo>
                  <a:pt x="217445" y="136533"/>
                </a:lnTo>
                <a:cubicBezTo>
                  <a:pt x="213872" y="145638"/>
                  <a:pt x="217907" y="156127"/>
                  <a:pt x="227012" y="160276"/>
                </a:cubicBezTo>
                <a:cubicBezTo>
                  <a:pt x="236348" y="164541"/>
                  <a:pt x="247298" y="160276"/>
                  <a:pt x="251563" y="151055"/>
                </a:cubicBezTo>
                <a:cubicBezTo>
                  <a:pt x="254099" y="145408"/>
                  <a:pt x="253522" y="139184"/>
                  <a:pt x="250756" y="134228"/>
                </a:cubicBezTo>
                <a:cubicBezTo>
                  <a:pt x="256404" y="133075"/>
                  <a:pt x="261475" y="129386"/>
                  <a:pt x="264011" y="123739"/>
                </a:cubicBezTo>
                <a:cubicBezTo>
                  <a:pt x="268275" y="114403"/>
                  <a:pt x="264011" y="103337"/>
                  <a:pt x="254790" y="99188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4F226E60-4DE1-CC74-09BC-FEBEFDA6B650}"/>
              </a:ext>
            </a:extLst>
          </p:cNvPr>
          <p:cNvSpPr/>
          <p:nvPr/>
        </p:nvSpPr>
        <p:spPr>
          <a:xfrm>
            <a:off x="3846012" y="5378947"/>
            <a:ext cx="355117" cy="653872"/>
          </a:xfrm>
          <a:custGeom>
            <a:avLst/>
            <a:gdLst>
              <a:gd name="connsiteX0" fmla="*/ 297142 w 355117"/>
              <a:gd name="connsiteY0" fmla="*/ 653873 h 653872"/>
              <a:gd name="connsiteX1" fmla="*/ 57976 w 355117"/>
              <a:gd name="connsiteY1" fmla="*/ 653873 h 653872"/>
              <a:gd name="connsiteX2" fmla="*/ 0 w 355117"/>
              <a:gd name="connsiteY2" fmla="*/ 595897 h 653872"/>
              <a:gd name="connsiteX3" fmla="*/ 0 w 355117"/>
              <a:gd name="connsiteY3" fmla="*/ 57976 h 653872"/>
              <a:gd name="connsiteX4" fmla="*/ 57976 w 355117"/>
              <a:gd name="connsiteY4" fmla="*/ 0 h 653872"/>
              <a:gd name="connsiteX5" fmla="*/ 297142 w 355117"/>
              <a:gd name="connsiteY5" fmla="*/ 0 h 653872"/>
              <a:gd name="connsiteX6" fmla="*/ 355118 w 355117"/>
              <a:gd name="connsiteY6" fmla="*/ 57976 h 653872"/>
              <a:gd name="connsiteX7" fmla="*/ 355118 w 355117"/>
              <a:gd name="connsiteY7" fmla="*/ 595897 h 653872"/>
              <a:gd name="connsiteX8" fmla="*/ 297142 w 355117"/>
              <a:gd name="connsiteY8" fmla="*/ 653873 h 6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7" h="653872">
                <a:moveTo>
                  <a:pt x="297142" y="653873"/>
                </a:moveTo>
                <a:lnTo>
                  <a:pt x="57976" y="653873"/>
                </a:lnTo>
                <a:cubicBezTo>
                  <a:pt x="25934" y="653873"/>
                  <a:pt x="0" y="627939"/>
                  <a:pt x="0" y="595897"/>
                </a:cubicBezTo>
                <a:lnTo>
                  <a:pt x="0" y="57976"/>
                </a:lnTo>
                <a:cubicBezTo>
                  <a:pt x="0" y="25934"/>
                  <a:pt x="25934" y="0"/>
                  <a:pt x="57976" y="0"/>
                </a:cubicBezTo>
                <a:lnTo>
                  <a:pt x="297142" y="0"/>
                </a:lnTo>
                <a:cubicBezTo>
                  <a:pt x="329069" y="0"/>
                  <a:pt x="355118" y="25934"/>
                  <a:pt x="355118" y="57976"/>
                </a:cubicBezTo>
                <a:lnTo>
                  <a:pt x="355118" y="595897"/>
                </a:lnTo>
                <a:cubicBezTo>
                  <a:pt x="355118" y="627939"/>
                  <a:pt x="329184" y="653873"/>
                  <a:pt x="297142" y="653873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6C6F9A46-4F96-02CC-EA2D-3B0025AC844F}"/>
              </a:ext>
            </a:extLst>
          </p:cNvPr>
          <p:cNvSpPr/>
          <p:nvPr/>
        </p:nvSpPr>
        <p:spPr>
          <a:xfrm>
            <a:off x="3874481" y="5449025"/>
            <a:ext cx="292992" cy="499193"/>
          </a:xfrm>
          <a:custGeom>
            <a:avLst/>
            <a:gdLst>
              <a:gd name="connsiteX0" fmla="*/ 0 w 292992"/>
              <a:gd name="connsiteY0" fmla="*/ 0 h 499193"/>
              <a:gd name="connsiteX1" fmla="*/ 292992 w 292992"/>
              <a:gd name="connsiteY1" fmla="*/ 0 h 499193"/>
              <a:gd name="connsiteX2" fmla="*/ 292992 w 292992"/>
              <a:gd name="connsiteY2" fmla="*/ 499193 h 499193"/>
              <a:gd name="connsiteX3" fmla="*/ 0 w 292992"/>
              <a:gd name="connsiteY3" fmla="*/ 499193 h 49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92" h="499193">
                <a:moveTo>
                  <a:pt x="0" y="0"/>
                </a:moveTo>
                <a:lnTo>
                  <a:pt x="292992" y="0"/>
                </a:lnTo>
                <a:lnTo>
                  <a:pt x="292992" y="499193"/>
                </a:lnTo>
                <a:lnTo>
                  <a:pt x="0" y="49919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520C367C-E50A-524B-FE02-7486B33F0EC4}"/>
              </a:ext>
            </a:extLst>
          </p:cNvPr>
          <p:cNvSpPr/>
          <p:nvPr/>
        </p:nvSpPr>
        <p:spPr>
          <a:xfrm>
            <a:off x="3926464" y="5520026"/>
            <a:ext cx="194214" cy="215998"/>
          </a:xfrm>
          <a:custGeom>
            <a:avLst/>
            <a:gdLst>
              <a:gd name="connsiteX0" fmla="*/ 51521 w 194214"/>
              <a:gd name="connsiteY0" fmla="*/ 71807 h 215998"/>
              <a:gd name="connsiteX1" fmla="*/ 83679 w 194214"/>
              <a:gd name="connsiteY1" fmla="*/ 104080 h 215998"/>
              <a:gd name="connsiteX2" fmla="*/ 51521 w 194214"/>
              <a:gd name="connsiteY2" fmla="*/ 136353 h 215998"/>
              <a:gd name="connsiteX3" fmla="*/ 19364 w 194214"/>
              <a:gd name="connsiteY3" fmla="*/ 104080 h 215998"/>
              <a:gd name="connsiteX4" fmla="*/ 51521 w 194214"/>
              <a:gd name="connsiteY4" fmla="*/ 71807 h 215998"/>
              <a:gd name="connsiteX5" fmla="*/ 142693 w 194214"/>
              <a:gd name="connsiteY5" fmla="*/ 71807 h 215998"/>
              <a:gd name="connsiteX6" fmla="*/ 174850 w 194214"/>
              <a:gd name="connsiteY6" fmla="*/ 104080 h 215998"/>
              <a:gd name="connsiteX7" fmla="*/ 142693 w 194214"/>
              <a:gd name="connsiteY7" fmla="*/ 136353 h 215998"/>
              <a:gd name="connsiteX8" fmla="*/ 110535 w 194214"/>
              <a:gd name="connsiteY8" fmla="*/ 104080 h 215998"/>
              <a:gd name="connsiteX9" fmla="*/ 142693 w 194214"/>
              <a:gd name="connsiteY9" fmla="*/ 71807 h 215998"/>
              <a:gd name="connsiteX10" fmla="*/ 44375 w 194214"/>
              <a:gd name="connsiteY10" fmla="*/ 178769 h 215998"/>
              <a:gd name="connsiteX11" fmla="*/ 44375 w 194214"/>
              <a:gd name="connsiteY11" fmla="*/ 195482 h 215998"/>
              <a:gd name="connsiteX12" fmla="*/ 60627 w 194214"/>
              <a:gd name="connsiteY12" fmla="*/ 215537 h 215998"/>
              <a:gd name="connsiteX13" fmla="*/ 60627 w 194214"/>
              <a:gd name="connsiteY13" fmla="*/ 193868 h 215998"/>
              <a:gd name="connsiteX14" fmla="*/ 73536 w 194214"/>
              <a:gd name="connsiteY14" fmla="*/ 193868 h 215998"/>
              <a:gd name="connsiteX15" fmla="*/ 73536 w 194214"/>
              <a:gd name="connsiteY15" fmla="*/ 215998 h 215998"/>
              <a:gd name="connsiteX16" fmla="*/ 90710 w 194214"/>
              <a:gd name="connsiteY16" fmla="*/ 215998 h 215998"/>
              <a:gd name="connsiteX17" fmla="*/ 90710 w 194214"/>
              <a:gd name="connsiteY17" fmla="*/ 194099 h 215998"/>
              <a:gd name="connsiteX18" fmla="*/ 97165 w 194214"/>
              <a:gd name="connsiteY18" fmla="*/ 194444 h 215998"/>
              <a:gd name="connsiteX19" fmla="*/ 103619 w 194214"/>
              <a:gd name="connsiteY19" fmla="*/ 194099 h 215998"/>
              <a:gd name="connsiteX20" fmla="*/ 103619 w 194214"/>
              <a:gd name="connsiteY20" fmla="*/ 215998 h 215998"/>
              <a:gd name="connsiteX21" fmla="*/ 120793 w 194214"/>
              <a:gd name="connsiteY21" fmla="*/ 215998 h 215998"/>
              <a:gd name="connsiteX22" fmla="*/ 120793 w 194214"/>
              <a:gd name="connsiteY22" fmla="*/ 193868 h 215998"/>
              <a:gd name="connsiteX23" fmla="*/ 133702 w 194214"/>
              <a:gd name="connsiteY23" fmla="*/ 193868 h 215998"/>
              <a:gd name="connsiteX24" fmla="*/ 133702 w 194214"/>
              <a:gd name="connsiteY24" fmla="*/ 215537 h 215998"/>
              <a:gd name="connsiteX25" fmla="*/ 149839 w 194214"/>
              <a:gd name="connsiteY25" fmla="*/ 195482 h 215998"/>
              <a:gd name="connsiteX26" fmla="*/ 149839 w 194214"/>
              <a:gd name="connsiteY26" fmla="*/ 178769 h 215998"/>
              <a:gd name="connsiteX27" fmla="*/ 194214 w 194214"/>
              <a:gd name="connsiteY27" fmla="*/ 97165 h 215998"/>
              <a:gd name="connsiteX28" fmla="*/ 97049 w 194214"/>
              <a:gd name="connsiteY28" fmla="*/ 0 h 215998"/>
              <a:gd name="connsiteX29" fmla="*/ 0 w 194214"/>
              <a:gd name="connsiteY29" fmla="*/ 97165 h 215998"/>
              <a:gd name="connsiteX30" fmla="*/ 44375 w 194214"/>
              <a:gd name="connsiteY30" fmla="*/ 178769 h 2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4214" h="215998">
                <a:moveTo>
                  <a:pt x="51521" y="71807"/>
                </a:moveTo>
                <a:cubicBezTo>
                  <a:pt x="69272" y="71807"/>
                  <a:pt x="83679" y="86215"/>
                  <a:pt x="83679" y="104080"/>
                </a:cubicBezTo>
                <a:cubicBezTo>
                  <a:pt x="83679" y="121945"/>
                  <a:pt x="69272" y="136353"/>
                  <a:pt x="51521" y="136353"/>
                </a:cubicBezTo>
                <a:cubicBezTo>
                  <a:pt x="33771" y="136353"/>
                  <a:pt x="19364" y="121945"/>
                  <a:pt x="19364" y="104080"/>
                </a:cubicBezTo>
                <a:cubicBezTo>
                  <a:pt x="19364" y="86215"/>
                  <a:pt x="33771" y="71807"/>
                  <a:pt x="51521" y="71807"/>
                </a:cubicBezTo>
                <a:moveTo>
                  <a:pt x="142693" y="71807"/>
                </a:moveTo>
                <a:cubicBezTo>
                  <a:pt x="160442" y="71807"/>
                  <a:pt x="174850" y="86215"/>
                  <a:pt x="174850" y="104080"/>
                </a:cubicBezTo>
                <a:cubicBezTo>
                  <a:pt x="174850" y="121945"/>
                  <a:pt x="160442" y="136353"/>
                  <a:pt x="142693" y="136353"/>
                </a:cubicBezTo>
                <a:cubicBezTo>
                  <a:pt x="124942" y="136353"/>
                  <a:pt x="110535" y="121945"/>
                  <a:pt x="110535" y="104080"/>
                </a:cubicBezTo>
                <a:cubicBezTo>
                  <a:pt x="110535" y="86215"/>
                  <a:pt x="124942" y="71807"/>
                  <a:pt x="142693" y="71807"/>
                </a:cubicBezTo>
                <a:moveTo>
                  <a:pt x="44375" y="178769"/>
                </a:moveTo>
                <a:lnTo>
                  <a:pt x="44375" y="195482"/>
                </a:lnTo>
                <a:cubicBezTo>
                  <a:pt x="44375" y="205279"/>
                  <a:pt x="51291" y="213578"/>
                  <a:pt x="60627" y="215537"/>
                </a:cubicBezTo>
                <a:lnTo>
                  <a:pt x="60627" y="193868"/>
                </a:lnTo>
                <a:lnTo>
                  <a:pt x="73536" y="193868"/>
                </a:lnTo>
                <a:lnTo>
                  <a:pt x="73536" y="215998"/>
                </a:lnTo>
                <a:lnTo>
                  <a:pt x="90710" y="215998"/>
                </a:lnTo>
                <a:lnTo>
                  <a:pt x="90710" y="194099"/>
                </a:lnTo>
                <a:cubicBezTo>
                  <a:pt x="92900" y="194214"/>
                  <a:pt x="94975" y="194444"/>
                  <a:pt x="97165" y="194444"/>
                </a:cubicBezTo>
                <a:cubicBezTo>
                  <a:pt x="99355" y="194444"/>
                  <a:pt x="101429" y="194214"/>
                  <a:pt x="103619" y="194099"/>
                </a:cubicBezTo>
                <a:lnTo>
                  <a:pt x="103619" y="215998"/>
                </a:lnTo>
                <a:lnTo>
                  <a:pt x="120793" y="215998"/>
                </a:lnTo>
                <a:lnTo>
                  <a:pt x="120793" y="193868"/>
                </a:lnTo>
                <a:lnTo>
                  <a:pt x="133702" y="193868"/>
                </a:lnTo>
                <a:lnTo>
                  <a:pt x="133702" y="215537"/>
                </a:lnTo>
                <a:cubicBezTo>
                  <a:pt x="142923" y="213578"/>
                  <a:pt x="149839" y="205394"/>
                  <a:pt x="149839" y="195482"/>
                </a:cubicBezTo>
                <a:lnTo>
                  <a:pt x="149839" y="178769"/>
                </a:lnTo>
                <a:cubicBezTo>
                  <a:pt x="176464" y="161480"/>
                  <a:pt x="194214" y="131397"/>
                  <a:pt x="194214" y="97165"/>
                </a:cubicBezTo>
                <a:cubicBezTo>
                  <a:pt x="194214" y="43453"/>
                  <a:pt x="150761" y="0"/>
                  <a:pt x="97049" y="0"/>
                </a:cubicBezTo>
                <a:cubicBezTo>
                  <a:pt x="43338" y="0"/>
                  <a:pt x="0" y="43568"/>
                  <a:pt x="0" y="97165"/>
                </a:cubicBezTo>
                <a:cubicBezTo>
                  <a:pt x="0" y="131397"/>
                  <a:pt x="17750" y="161365"/>
                  <a:pt x="44375" y="178769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7" name="Freeform: Shape 2086">
            <a:extLst>
              <a:ext uri="{FF2B5EF4-FFF2-40B4-BE49-F238E27FC236}">
                <a16:creationId xmlns:a16="http://schemas.microsoft.com/office/drawing/2014/main" id="{E35F81BF-F76B-3ABD-DF3E-C6D307F71664}"/>
              </a:ext>
            </a:extLst>
          </p:cNvPr>
          <p:cNvSpPr/>
          <p:nvPr/>
        </p:nvSpPr>
        <p:spPr>
          <a:xfrm>
            <a:off x="3916984" y="5717324"/>
            <a:ext cx="213127" cy="130416"/>
          </a:xfrm>
          <a:custGeom>
            <a:avLst/>
            <a:gdLst>
              <a:gd name="connsiteX0" fmla="*/ 204385 w 213127"/>
              <a:gd name="connsiteY0" fmla="*/ 79904 h 130416"/>
              <a:gd name="connsiteX1" fmla="*/ 185022 w 213127"/>
              <a:gd name="connsiteY1" fmla="*/ 86704 h 130416"/>
              <a:gd name="connsiteX2" fmla="*/ 137534 w 213127"/>
              <a:gd name="connsiteY2" fmla="*/ 65151 h 130416"/>
              <a:gd name="connsiteX3" fmla="*/ 185022 w 213127"/>
              <a:gd name="connsiteY3" fmla="*/ 43597 h 130416"/>
              <a:gd name="connsiteX4" fmla="*/ 204385 w 213127"/>
              <a:gd name="connsiteY4" fmla="*/ 50397 h 130416"/>
              <a:gd name="connsiteX5" fmla="*/ 211762 w 213127"/>
              <a:gd name="connsiteY5" fmla="*/ 30688 h 130416"/>
              <a:gd name="connsiteX6" fmla="*/ 201158 w 213127"/>
              <a:gd name="connsiteY6" fmla="*/ 22274 h 130416"/>
              <a:gd name="connsiteX7" fmla="*/ 201849 w 213127"/>
              <a:gd name="connsiteY7" fmla="*/ 8788 h 130416"/>
              <a:gd name="connsiteX8" fmla="*/ 182140 w 213127"/>
              <a:gd name="connsiteY8" fmla="*/ 1296 h 130416"/>
              <a:gd name="connsiteX9" fmla="*/ 174533 w 213127"/>
              <a:gd name="connsiteY9" fmla="*/ 20314 h 130416"/>
              <a:gd name="connsiteX10" fmla="*/ 106529 w 213127"/>
              <a:gd name="connsiteY10" fmla="*/ 51089 h 130416"/>
              <a:gd name="connsiteX11" fmla="*/ 38525 w 213127"/>
              <a:gd name="connsiteY11" fmla="*/ 20314 h 130416"/>
              <a:gd name="connsiteX12" fmla="*/ 30918 w 213127"/>
              <a:gd name="connsiteY12" fmla="*/ 1296 h 130416"/>
              <a:gd name="connsiteX13" fmla="*/ 11208 w 213127"/>
              <a:gd name="connsiteY13" fmla="*/ 8788 h 130416"/>
              <a:gd name="connsiteX14" fmla="*/ 11900 w 213127"/>
              <a:gd name="connsiteY14" fmla="*/ 22274 h 130416"/>
              <a:gd name="connsiteX15" fmla="*/ 1296 w 213127"/>
              <a:gd name="connsiteY15" fmla="*/ 30688 h 130416"/>
              <a:gd name="connsiteX16" fmla="*/ 8788 w 213127"/>
              <a:gd name="connsiteY16" fmla="*/ 50397 h 130416"/>
              <a:gd name="connsiteX17" fmla="*/ 28152 w 213127"/>
              <a:gd name="connsiteY17" fmla="*/ 43597 h 130416"/>
              <a:gd name="connsiteX18" fmla="*/ 75639 w 213127"/>
              <a:gd name="connsiteY18" fmla="*/ 65151 h 130416"/>
              <a:gd name="connsiteX19" fmla="*/ 28152 w 213127"/>
              <a:gd name="connsiteY19" fmla="*/ 86704 h 130416"/>
              <a:gd name="connsiteX20" fmla="*/ 8788 w 213127"/>
              <a:gd name="connsiteY20" fmla="*/ 79904 h 130416"/>
              <a:gd name="connsiteX21" fmla="*/ 1296 w 213127"/>
              <a:gd name="connsiteY21" fmla="*/ 99613 h 130416"/>
              <a:gd name="connsiteX22" fmla="*/ 11900 w 213127"/>
              <a:gd name="connsiteY22" fmla="*/ 108027 h 130416"/>
              <a:gd name="connsiteX23" fmla="*/ 11208 w 213127"/>
              <a:gd name="connsiteY23" fmla="*/ 121628 h 130416"/>
              <a:gd name="connsiteX24" fmla="*/ 30918 w 213127"/>
              <a:gd name="connsiteY24" fmla="*/ 129120 h 130416"/>
              <a:gd name="connsiteX25" fmla="*/ 38525 w 213127"/>
              <a:gd name="connsiteY25" fmla="*/ 109987 h 130416"/>
              <a:gd name="connsiteX26" fmla="*/ 106529 w 213127"/>
              <a:gd name="connsiteY26" fmla="*/ 79212 h 130416"/>
              <a:gd name="connsiteX27" fmla="*/ 174533 w 213127"/>
              <a:gd name="connsiteY27" fmla="*/ 109987 h 130416"/>
              <a:gd name="connsiteX28" fmla="*/ 182140 w 213127"/>
              <a:gd name="connsiteY28" fmla="*/ 129120 h 130416"/>
              <a:gd name="connsiteX29" fmla="*/ 201849 w 213127"/>
              <a:gd name="connsiteY29" fmla="*/ 121628 h 130416"/>
              <a:gd name="connsiteX30" fmla="*/ 201158 w 213127"/>
              <a:gd name="connsiteY30" fmla="*/ 108027 h 130416"/>
              <a:gd name="connsiteX31" fmla="*/ 211762 w 213127"/>
              <a:gd name="connsiteY31" fmla="*/ 99613 h 130416"/>
              <a:gd name="connsiteX32" fmla="*/ 204385 w 213127"/>
              <a:gd name="connsiteY32" fmla="*/ 79904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127" h="130416">
                <a:moveTo>
                  <a:pt x="204385" y="79904"/>
                </a:moveTo>
                <a:cubicBezTo>
                  <a:pt x="197124" y="76561"/>
                  <a:pt x="188595" y="79673"/>
                  <a:pt x="185022" y="86704"/>
                </a:cubicBezTo>
                <a:lnTo>
                  <a:pt x="137534" y="65151"/>
                </a:lnTo>
                <a:lnTo>
                  <a:pt x="185022" y="43597"/>
                </a:lnTo>
                <a:cubicBezTo>
                  <a:pt x="188595" y="50628"/>
                  <a:pt x="197124" y="53740"/>
                  <a:pt x="204385" y="50397"/>
                </a:cubicBezTo>
                <a:cubicBezTo>
                  <a:pt x="211877" y="47055"/>
                  <a:pt x="215220" y="38180"/>
                  <a:pt x="211762" y="30688"/>
                </a:cubicBezTo>
                <a:cubicBezTo>
                  <a:pt x="209687" y="26192"/>
                  <a:pt x="205653" y="23196"/>
                  <a:pt x="201158" y="22274"/>
                </a:cubicBezTo>
                <a:cubicBezTo>
                  <a:pt x="203463" y="18239"/>
                  <a:pt x="203924" y="13283"/>
                  <a:pt x="201849" y="8788"/>
                </a:cubicBezTo>
                <a:cubicBezTo>
                  <a:pt x="198507" y="1296"/>
                  <a:pt x="189632" y="-2046"/>
                  <a:pt x="182140" y="1296"/>
                </a:cubicBezTo>
                <a:cubicBezTo>
                  <a:pt x="174879" y="4639"/>
                  <a:pt x="171536" y="13053"/>
                  <a:pt x="174533" y="20314"/>
                </a:cubicBezTo>
                <a:lnTo>
                  <a:pt x="106529" y="51089"/>
                </a:lnTo>
                <a:lnTo>
                  <a:pt x="38525" y="20314"/>
                </a:lnTo>
                <a:cubicBezTo>
                  <a:pt x="41407" y="12938"/>
                  <a:pt x="38179" y="4523"/>
                  <a:pt x="30918" y="1296"/>
                </a:cubicBezTo>
                <a:cubicBezTo>
                  <a:pt x="23426" y="-2046"/>
                  <a:pt x="14551" y="1296"/>
                  <a:pt x="11208" y="8788"/>
                </a:cubicBezTo>
                <a:cubicBezTo>
                  <a:pt x="9134" y="13283"/>
                  <a:pt x="9595" y="18355"/>
                  <a:pt x="11900" y="22274"/>
                </a:cubicBezTo>
                <a:cubicBezTo>
                  <a:pt x="7405" y="23196"/>
                  <a:pt x="3371" y="26192"/>
                  <a:pt x="1296" y="30688"/>
                </a:cubicBezTo>
                <a:cubicBezTo>
                  <a:pt x="-2046" y="38180"/>
                  <a:pt x="1296" y="47055"/>
                  <a:pt x="8788" y="50397"/>
                </a:cubicBezTo>
                <a:cubicBezTo>
                  <a:pt x="16050" y="53740"/>
                  <a:pt x="24579" y="50628"/>
                  <a:pt x="28152" y="43597"/>
                </a:cubicBezTo>
                <a:lnTo>
                  <a:pt x="75639" y="65151"/>
                </a:lnTo>
                <a:lnTo>
                  <a:pt x="28152" y="86704"/>
                </a:lnTo>
                <a:cubicBezTo>
                  <a:pt x="24579" y="79673"/>
                  <a:pt x="16050" y="76561"/>
                  <a:pt x="8788" y="79904"/>
                </a:cubicBezTo>
                <a:cubicBezTo>
                  <a:pt x="1296" y="83362"/>
                  <a:pt x="-2046" y="92121"/>
                  <a:pt x="1296" y="99613"/>
                </a:cubicBezTo>
                <a:cubicBezTo>
                  <a:pt x="3371" y="104109"/>
                  <a:pt x="7405" y="107105"/>
                  <a:pt x="11900" y="108027"/>
                </a:cubicBezTo>
                <a:cubicBezTo>
                  <a:pt x="9595" y="112062"/>
                  <a:pt x="9134" y="117018"/>
                  <a:pt x="11208" y="121628"/>
                </a:cubicBezTo>
                <a:cubicBezTo>
                  <a:pt x="14666" y="129120"/>
                  <a:pt x="23426" y="132463"/>
                  <a:pt x="30918" y="129120"/>
                </a:cubicBezTo>
                <a:cubicBezTo>
                  <a:pt x="38179" y="125778"/>
                  <a:pt x="41522" y="117363"/>
                  <a:pt x="38525" y="109987"/>
                </a:cubicBezTo>
                <a:lnTo>
                  <a:pt x="106529" y="79212"/>
                </a:lnTo>
                <a:lnTo>
                  <a:pt x="174533" y="109987"/>
                </a:lnTo>
                <a:cubicBezTo>
                  <a:pt x="171651" y="117363"/>
                  <a:pt x="174879" y="125778"/>
                  <a:pt x="182140" y="129120"/>
                </a:cubicBezTo>
                <a:cubicBezTo>
                  <a:pt x="189632" y="132463"/>
                  <a:pt x="198507" y="129120"/>
                  <a:pt x="201849" y="121628"/>
                </a:cubicBezTo>
                <a:cubicBezTo>
                  <a:pt x="203924" y="117133"/>
                  <a:pt x="203463" y="112062"/>
                  <a:pt x="201158" y="108027"/>
                </a:cubicBezTo>
                <a:cubicBezTo>
                  <a:pt x="205653" y="107105"/>
                  <a:pt x="209687" y="104109"/>
                  <a:pt x="211762" y="99613"/>
                </a:cubicBezTo>
                <a:cubicBezTo>
                  <a:pt x="215104" y="92121"/>
                  <a:pt x="211762" y="83246"/>
                  <a:pt x="204385" y="79904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F5B757EA-D048-CBEB-82B2-E2971667D0B4}"/>
              </a:ext>
            </a:extLst>
          </p:cNvPr>
          <p:cNvSpPr/>
          <p:nvPr/>
        </p:nvSpPr>
        <p:spPr>
          <a:xfrm>
            <a:off x="2014292" y="7139667"/>
            <a:ext cx="668049" cy="480290"/>
          </a:xfrm>
          <a:custGeom>
            <a:avLst/>
            <a:gdLst>
              <a:gd name="connsiteX0" fmla="*/ 607653 w 668049"/>
              <a:gd name="connsiteY0" fmla="*/ 480290 h 480290"/>
              <a:gd name="connsiteX1" fmla="*/ 60397 w 668049"/>
              <a:gd name="connsiteY1" fmla="*/ 480290 h 480290"/>
              <a:gd name="connsiteX2" fmla="*/ 0 w 668049"/>
              <a:gd name="connsiteY2" fmla="*/ 417358 h 480290"/>
              <a:gd name="connsiteX3" fmla="*/ 0 w 668049"/>
              <a:gd name="connsiteY3" fmla="*/ 62932 h 480290"/>
              <a:gd name="connsiteX4" fmla="*/ 60397 w 668049"/>
              <a:gd name="connsiteY4" fmla="*/ 0 h 480290"/>
              <a:gd name="connsiteX5" fmla="*/ 607653 w 668049"/>
              <a:gd name="connsiteY5" fmla="*/ 0 h 480290"/>
              <a:gd name="connsiteX6" fmla="*/ 668050 w 668049"/>
              <a:gd name="connsiteY6" fmla="*/ 62932 h 480290"/>
              <a:gd name="connsiteX7" fmla="*/ 668050 w 668049"/>
              <a:gd name="connsiteY7" fmla="*/ 417358 h 480290"/>
              <a:gd name="connsiteX8" fmla="*/ 607653 w 668049"/>
              <a:gd name="connsiteY8" fmla="*/ 480290 h 4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049" h="480290">
                <a:moveTo>
                  <a:pt x="607653" y="480290"/>
                </a:moveTo>
                <a:lnTo>
                  <a:pt x="60397" y="480290"/>
                </a:lnTo>
                <a:cubicBezTo>
                  <a:pt x="26971" y="480290"/>
                  <a:pt x="0" y="452167"/>
                  <a:pt x="0" y="417358"/>
                </a:cubicBezTo>
                <a:lnTo>
                  <a:pt x="0" y="62932"/>
                </a:lnTo>
                <a:cubicBezTo>
                  <a:pt x="0" y="28123"/>
                  <a:pt x="27086" y="0"/>
                  <a:pt x="60397" y="0"/>
                </a:cubicBezTo>
                <a:lnTo>
                  <a:pt x="607653" y="0"/>
                </a:lnTo>
                <a:cubicBezTo>
                  <a:pt x="641079" y="0"/>
                  <a:pt x="668050" y="28238"/>
                  <a:pt x="668050" y="62932"/>
                </a:cubicBezTo>
                <a:lnTo>
                  <a:pt x="668050" y="417358"/>
                </a:lnTo>
                <a:cubicBezTo>
                  <a:pt x="668050" y="452167"/>
                  <a:pt x="640964" y="480290"/>
                  <a:pt x="607653" y="48029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9" name="Freeform: Shape 2088">
            <a:extLst>
              <a:ext uri="{FF2B5EF4-FFF2-40B4-BE49-F238E27FC236}">
                <a16:creationId xmlns:a16="http://schemas.microsoft.com/office/drawing/2014/main" id="{8DA73DB2-FA83-897F-9DB4-9FA466D5C990}"/>
              </a:ext>
            </a:extLst>
          </p:cNvPr>
          <p:cNvSpPr/>
          <p:nvPr/>
        </p:nvSpPr>
        <p:spPr>
          <a:xfrm>
            <a:off x="2037229" y="7236716"/>
            <a:ext cx="622291" cy="358229"/>
          </a:xfrm>
          <a:custGeom>
            <a:avLst/>
            <a:gdLst>
              <a:gd name="connsiteX0" fmla="*/ 0 w 622291"/>
              <a:gd name="connsiteY0" fmla="*/ 0 h 358229"/>
              <a:gd name="connsiteX1" fmla="*/ 0 w 622291"/>
              <a:gd name="connsiteY1" fmla="*/ 319386 h 358229"/>
              <a:gd name="connsiteX2" fmla="*/ 37460 w 622291"/>
              <a:gd name="connsiteY2" fmla="*/ 358230 h 358229"/>
              <a:gd name="connsiteX3" fmla="*/ 584832 w 622291"/>
              <a:gd name="connsiteY3" fmla="*/ 358230 h 358229"/>
              <a:gd name="connsiteX4" fmla="*/ 622292 w 622291"/>
              <a:gd name="connsiteY4" fmla="*/ 319386 h 358229"/>
              <a:gd name="connsiteX5" fmla="*/ 622292 w 622291"/>
              <a:gd name="connsiteY5" fmla="*/ 0 h 358229"/>
              <a:gd name="connsiteX6" fmla="*/ 0 w 622291"/>
              <a:gd name="connsiteY6" fmla="*/ 0 h 3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291" h="358229">
                <a:moveTo>
                  <a:pt x="0" y="0"/>
                </a:moveTo>
                <a:lnTo>
                  <a:pt x="0" y="319386"/>
                </a:lnTo>
                <a:cubicBezTo>
                  <a:pt x="0" y="340825"/>
                  <a:pt x="16828" y="358230"/>
                  <a:pt x="37460" y="358230"/>
                </a:cubicBezTo>
                <a:lnTo>
                  <a:pt x="584832" y="358230"/>
                </a:lnTo>
                <a:cubicBezTo>
                  <a:pt x="605463" y="358230"/>
                  <a:pt x="622292" y="340825"/>
                  <a:pt x="622292" y="319386"/>
                </a:cubicBezTo>
                <a:lnTo>
                  <a:pt x="622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15B042A5-5F47-F4B0-06D2-4477EE799A8D}"/>
              </a:ext>
            </a:extLst>
          </p:cNvPr>
          <p:cNvSpPr/>
          <p:nvPr/>
        </p:nvSpPr>
        <p:spPr>
          <a:xfrm>
            <a:off x="2068349" y="7171017"/>
            <a:ext cx="559935" cy="32503"/>
          </a:xfrm>
          <a:custGeom>
            <a:avLst/>
            <a:gdLst>
              <a:gd name="connsiteX0" fmla="*/ 547257 w 559935"/>
              <a:gd name="connsiteY0" fmla="*/ 29391 h 32503"/>
              <a:gd name="connsiteX1" fmla="*/ 471531 w 559935"/>
              <a:gd name="connsiteY1" fmla="*/ 29391 h 32503"/>
              <a:gd name="connsiteX2" fmla="*/ 459083 w 559935"/>
              <a:gd name="connsiteY2" fmla="*/ 16251 h 32503"/>
              <a:gd name="connsiteX3" fmla="*/ 471531 w 559935"/>
              <a:gd name="connsiteY3" fmla="*/ 3112 h 32503"/>
              <a:gd name="connsiteX4" fmla="*/ 547257 w 559935"/>
              <a:gd name="connsiteY4" fmla="*/ 3112 h 32503"/>
              <a:gd name="connsiteX5" fmla="*/ 559936 w 559935"/>
              <a:gd name="connsiteY5" fmla="*/ 16251 h 32503"/>
              <a:gd name="connsiteX6" fmla="*/ 547257 w 559935"/>
              <a:gd name="connsiteY6" fmla="*/ 29391 h 32503"/>
              <a:gd name="connsiteX7" fmla="*/ 107653 w 559935"/>
              <a:gd name="connsiteY7" fmla="*/ 32504 h 32503"/>
              <a:gd name="connsiteX8" fmla="*/ 91978 w 559935"/>
              <a:gd name="connsiteY8" fmla="*/ 16137 h 32503"/>
              <a:gd name="connsiteX9" fmla="*/ 107653 w 559935"/>
              <a:gd name="connsiteY9" fmla="*/ 0 h 32503"/>
              <a:gd name="connsiteX10" fmla="*/ 123214 w 559935"/>
              <a:gd name="connsiteY10" fmla="*/ 16137 h 32503"/>
              <a:gd name="connsiteX11" fmla="*/ 107653 w 559935"/>
              <a:gd name="connsiteY11" fmla="*/ 32504 h 32503"/>
              <a:gd name="connsiteX12" fmla="*/ 61549 w 559935"/>
              <a:gd name="connsiteY12" fmla="*/ 32504 h 32503"/>
              <a:gd name="connsiteX13" fmla="*/ 45989 w 559935"/>
              <a:gd name="connsiteY13" fmla="*/ 16137 h 32503"/>
              <a:gd name="connsiteX14" fmla="*/ 61549 w 559935"/>
              <a:gd name="connsiteY14" fmla="*/ 0 h 32503"/>
              <a:gd name="connsiteX15" fmla="*/ 77225 w 559935"/>
              <a:gd name="connsiteY15" fmla="*/ 16137 h 32503"/>
              <a:gd name="connsiteX16" fmla="*/ 61549 w 559935"/>
              <a:gd name="connsiteY16" fmla="*/ 32504 h 32503"/>
              <a:gd name="connsiteX17" fmla="*/ 15675 w 559935"/>
              <a:gd name="connsiteY17" fmla="*/ 32504 h 32503"/>
              <a:gd name="connsiteX18" fmla="*/ 0 w 559935"/>
              <a:gd name="connsiteY18" fmla="*/ 16137 h 32503"/>
              <a:gd name="connsiteX19" fmla="*/ 15675 w 559935"/>
              <a:gd name="connsiteY19" fmla="*/ 0 h 32503"/>
              <a:gd name="connsiteX20" fmla="*/ 31236 w 559935"/>
              <a:gd name="connsiteY20" fmla="*/ 16137 h 32503"/>
              <a:gd name="connsiteX21" fmla="*/ 15675 w 559935"/>
              <a:gd name="connsiteY21" fmla="*/ 32504 h 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9935" h="32503">
                <a:moveTo>
                  <a:pt x="547257" y="29391"/>
                </a:moveTo>
                <a:lnTo>
                  <a:pt x="471531" y="29391"/>
                </a:lnTo>
                <a:cubicBezTo>
                  <a:pt x="464615" y="29391"/>
                  <a:pt x="459083" y="23398"/>
                  <a:pt x="459083" y="16251"/>
                </a:cubicBezTo>
                <a:cubicBezTo>
                  <a:pt x="459083" y="9105"/>
                  <a:pt x="464615" y="3112"/>
                  <a:pt x="471531" y="3112"/>
                </a:cubicBezTo>
                <a:lnTo>
                  <a:pt x="547257" y="3112"/>
                </a:lnTo>
                <a:cubicBezTo>
                  <a:pt x="554403" y="3112"/>
                  <a:pt x="559936" y="9105"/>
                  <a:pt x="559936" y="16251"/>
                </a:cubicBezTo>
                <a:cubicBezTo>
                  <a:pt x="559936" y="23398"/>
                  <a:pt x="554403" y="29391"/>
                  <a:pt x="547257" y="29391"/>
                </a:cubicBezTo>
                <a:moveTo>
                  <a:pt x="107653" y="32504"/>
                </a:moveTo>
                <a:cubicBezTo>
                  <a:pt x="99124" y="32504"/>
                  <a:pt x="91978" y="25127"/>
                  <a:pt x="91978" y="16137"/>
                </a:cubicBezTo>
                <a:cubicBezTo>
                  <a:pt x="91978" y="7146"/>
                  <a:pt x="99124" y="0"/>
                  <a:pt x="107653" y="0"/>
                </a:cubicBezTo>
                <a:cubicBezTo>
                  <a:pt x="116183" y="0"/>
                  <a:pt x="123214" y="7146"/>
                  <a:pt x="123214" y="16137"/>
                </a:cubicBezTo>
                <a:cubicBezTo>
                  <a:pt x="123214" y="25127"/>
                  <a:pt x="116298" y="32504"/>
                  <a:pt x="107653" y="32504"/>
                </a:cubicBezTo>
                <a:moveTo>
                  <a:pt x="61549" y="32504"/>
                </a:moveTo>
                <a:cubicBezTo>
                  <a:pt x="53020" y="32504"/>
                  <a:pt x="45989" y="25127"/>
                  <a:pt x="45989" y="16137"/>
                </a:cubicBezTo>
                <a:cubicBezTo>
                  <a:pt x="45989" y="7146"/>
                  <a:pt x="52905" y="0"/>
                  <a:pt x="61549" y="0"/>
                </a:cubicBezTo>
                <a:cubicBezTo>
                  <a:pt x="70194" y="0"/>
                  <a:pt x="77225" y="7146"/>
                  <a:pt x="77225" y="16137"/>
                </a:cubicBezTo>
                <a:cubicBezTo>
                  <a:pt x="77225" y="25127"/>
                  <a:pt x="70309" y="32504"/>
                  <a:pt x="61549" y="32504"/>
                </a:cubicBezTo>
                <a:moveTo>
                  <a:pt x="15675" y="32504"/>
                </a:moveTo>
                <a:cubicBezTo>
                  <a:pt x="7031" y="32504"/>
                  <a:pt x="0" y="25127"/>
                  <a:pt x="0" y="16137"/>
                </a:cubicBezTo>
                <a:cubicBezTo>
                  <a:pt x="0" y="7146"/>
                  <a:pt x="7031" y="0"/>
                  <a:pt x="15675" y="0"/>
                </a:cubicBezTo>
                <a:cubicBezTo>
                  <a:pt x="24320" y="0"/>
                  <a:pt x="31236" y="7146"/>
                  <a:pt x="31236" y="16137"/>
                </a:cubicBezTo>
                <a:cubicBezTo>
                  <a:pt x="31236" y="25127"/>
                  <a:pt x="24320" y="32504"/>
                  <a:pt x="15675" y="32504"/>
                </a:cubicBezTo>
              </a:path>
            </a:pathLst>
          </a:custGeom>
          <a:solidFill>
            <a:srgbClr val="A8A9A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1" name="Freeform: Shape 2090">
            <a:extLst>
              <a:ext uri="{FF2B5EF4-FFF2-40B4-BE49-F238E27FC236}">
                <a16:creationId xmlns:a16="http://schemas.microsoft.com/office/drawing/2014/main" id="{B66F167D-FC51-15F0-4E45-34395717E5FF}"/>
              </a:ext>
            </a:extLst>
          </p:cNvPr>
          <p:cNvSpPr/>
          <p:nvPr/>
        </p:nvSpPr>
        <p:spPr>
          <a:xfrm>
            <a:off x="2182083" y="7328838"/>
            <a:ext cx="95983" cy="156379"/>
          </a:xfrm>
          <a:custGeom>
            <a:avLst/>
            <a:gdLst>
              <a:gd name="connsiteX0" fmla="*/ 89932 w 95983"/>
              <a:gd name="connsiteY0" fmla="*/ 6310 h 156379"/>
              <a:gd name="connsiteX1" fmla="*/ 60886 w 95983"/>
              <a:gd name="connsiteY1" fmla="*/ 6310 h 156379"/>
              <a:gd name="connsiteX2" fmla="*/ 5792 w 95983"/>
              <a:gd name="connsiteY2" fmla="*/ 63710 h 156379"/>
              <a:gd name="connsiteX3" fmla="*/ 5792 w 95983"/>
              <a:gd name="connsiteY3" fmla="*/ 92756 h 156379"/>
              <a:gd name="connsiteX4" fmla="*/ 60886 w 95983"/>
              <a:gd name="connsiteY4" fmla="*/ 150155 h 156379"/>
              <a:gd name="connsiteX5" fmla="*/ 89932 w 95983"/>
              <a:gd name="connsiteY5" fmla="*/ 150155 h 156379"/>
              <a:gd name="connsiteX6" fmla="*/ 89932 w 95983"/>
              <a:gd name="connsiteY6" fmla="*/ 119957 h 156379"/>
              <a:gd name="connsiteX7" fmla="*/ 49937 w 95983"/>
              <a:gd name="connsiteY7" fmla="*/ 78348 h 156379"/>
              <a:gd name="connsiteX8" fmla="*/ 89932 w 95983"/>
              <a:gd name="connsiteY8" fmla="*/ 36739 h 156379"/>
              <a:gd name="connsiteX9" fmla="*/ 89932 w 95983"/>
              <a:gd name="connsiteY9" fmla="*/ 6541 h 1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983" h="156379">
                <a:moveTo>
                  <a:pt x="89932" y="6310"/>
                </a:moveTo>
                <a:cubicBezTo>
                  <a:pt x="81864" y="-2103"/>
                  <a:pt x="68955" y="-2103"/>
                  <a:pt x="60886" y="6310"/>
                </a:cubicBezTo>
                <a:lnTo>
                  <a:pt x="5792" y="63710"/>
                </a:lnTo>
                <a:cubicBezTo>
                  <a:pt x="-1931" y="71778"/>
                  <a:pt x="-1931" y="84687"/>
                  <a:pt x="5792" y="92756"/>
                </a:cubicBezTo>
                <a:lnTo>
                  <a:pt x="60886" y="150155"/>
                </a:lnTo>
                <a:cubicBezTo>
                  <a:pt x="68955" y="158454"/>
                  <a:pt x="81864" y="158454"/>
                  <a:pt x="89932" y="150155"/>
                </a:cubicBezTo>
                <a:cubicBezTo>
                  <a:pt x="98000" y="141741"/>
                  <a:pt x="98000" y="128256"/>
                  <a:pt x="89932" y="119957"/>
                </a:cubicBezTo>
                <a:lnTo>
                  <a:pt x="49937" y="78348"/>
                </a:lnTo>
                <a:lnTo>
                  <a:pt x="89932" y="36739"/>
                </a:lnTo>
                <a:cubicBezTo>
                  <a:pt x="98000" y="28440"/>
                  <a:pt x="98000" y="14840"/>
                  <a:pt x="89932" y="654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2" name="Freeform: Shape 2091">
            <a:extLst>
              <a:ext uri="{FF2B5EF4-FFF2-40B4-BE49-F238E27FC236}">
                <a16:creationId xmlns:a16="http://schemas.microsoft.com/office/drawing/2014/main" id="{9886D974-C12A-4ACE-B458-BE7B26A9EFE1}"/>
              </a:ext>
            </a:extLst>
          </p:cNvPr>
          <p:cNvSpPr/>
          <p:nvPr/>
        </p:nvSpPr>
        <p:spPr>
          <a:xfrm>
            <a:off x="2418568" y="7328722"/>
            <a:ext cx="95983" cy="156379"/>
          </a:xfrm>
          <a:custGeom>
            <a:avLst/>
            <a:gdLst>
              <a:gd name="connsiteX0" fmla="*/ 6051 w 95983"/>
              <a:gd name="connsiteY0" fmla="*/ 150156 h 156379"/>
              <a:gd name="connsiteX1" fmla="*/ 35097 w 95983"/>
              <a:gd name="connsiteY1" fmla="*/ 150156 h 156379"/>
              <a:gd name="connsiteX2" fmla="*/ 90191 w 95983"/>
              <a:gd name="connsiteY2" fmla="*/ 92756 h 156379"/>
              <a:gd name="connsiteX3" fmla="*/ 90191 w 95983"/>
              <a:gd name="connsiteY3" fmla="*/ 63711 h 156379"/>
              <a:gd name="connsiteX4" fmla="*/ 35097 w 95983"/>
              <a:gd name="connsiteY4" fmla="*/ 6310 h 156379"/>
              <a:gd name="connsiteX5" fmla="*/ 6051 w 95983"/>
              <a:gd name="connsiteY5" fmla="*/ 6310 h 156379"/>
              <a:gd name="connsiteX6" fmla="*/ 6051 w 95983"/>
              <a:gd name="connsiteY6" fmla="*/ 36509 h 156379"/>
              <a:gd name="connsiteX7" fmla="*/ 46047 w 95983"/>
              <a:gd name="connsiteY7" fmla="*/ 78118 h 156379"/>
              <a:gd name="connsiteX8" fmla="*/ 6051 w 95983"/>
              <a:gd name="connsiteY8" fmla="*/ 119727 h 156379"/>
              <a:gd name="connsiteX9" fmla="*/ 6051 w 95983"/>
              <a:gd name="connsiteY9" fmla="*/ 149925 h 1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983" h="156379">
                <a:moveTo>
                  <a:pt x="6051" y="150156"/>
                </a:moveTo>
                <a:cubicBezTo>
                  <a:pt x="14119" y="158454"/>
                  <a:pt x="27028" y="158454"/>
                  <a:pt x="35097" y="150156"/>
                </a:cubicBezTo>
                <a:lnTo>
                  <a:pt x="90191" y="92756"/>
                </a:lnTo>
                <a:cubicBezTo>
                  <a:pt x="97914" y="84803"/>
                  <a:pt x="97914" y="71778"/>
                  <a:pt x="90191" y="63711"/>
                </a:cubicBezTo>
                <a:lnTo>
                  <a:pt x="35097" y="6310"/>
                </a:lnTo>
                <a:cubicBezTo>
                  <a:pt x="27028" y="-2103"/>
                  <a:pt x="14119" y="-2103"/>
                  <a:pt x="6051" y="6310"/>
                </a:cubicBezTo>
                <a:cubicBezTo>
                  <a:pt x="-2017" y="14609"/>
                  <a:pt x="-2017" y="28210"/>
                  <a:pt x="6051" y="36509"/>
                </a:cubicBezTo>
                <a:lnTo>
                  <a:pt x="46047" y="78118"/>
                </a:lnTo>
                <a:lnTo>
                  <a:pt x="6051" y="119727"/>
                </a:lnTo>
                <a:cubicBezTo>
                  <a:pt x="-2017" y="128025"/>
                  <a:pt x="-2017" y="141626"/>
                  <a:pt x="6051" y="149925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3" name="Freeform: Shape 2092">
            <a:extLst>
              <a:ext uri="{FF2B5EF4-FFF2-40B4-BE49-F238E27FC236}">
                <a16:creationId xmlns:a16="http://schemas.microsoft.com/office/drawing/2014/main" id="{6E52A5AB-DA78-B6D3-68CA-C1CD6E43F7D4}"/>
              </a:ext>
            </a:extLst>
          </p:cNvPr>
          <p:cNvSpPr/>
          <p:nvPr/>
        </p:nvSpPr>
        <p:spPr>
          <a:xfrm>
            <a:off x="2309482" y="7323255"/>
            <a:ext cx="77555" cy="167517"/>
          </a:xfrm>
          <a:custGeom>
            <a:avLst/>
            <a:gdLst>
              <a:gd name="connsiteX0" fmla="*/ 40103 w 77555"/>
              <a:gd name="connsiteY0" fmla="*/ 152396 h 167517"/>
              <a:gd name="connsiteX1" fmla="*/ 76641 w 77555"/>
              <a:gd name="connsiteY1" fmla="*/ 27569 h 167517"/>
              <a:gd name="connsiteX2" fmla="*/ 63040 w 77555"/>
              <a:gd name="connsiteY2" fmla="*/ 944 h 167517"/>
              <a:gd name="connsiteX3" fmla="*/ 37452 w 77555"/>
              <a:gd name="connsiteY3" fmla="*/ 15121 h 167517"/>
              <a:gd name="connsiteX4" fmla="*/ 915 w 77555"/>
              <a:gd name="connsiteY4" fmla="*/ 139948 h 167517"/>
              <a:gd name="connsiteX5" fmla="*/ 14515 w 77555"/>
              <a:gd name="connsiteY5" fmla="*/ 166573 h 167517"/>
              <a:gd name="connsiteX6" fmla="*/ 40103 w 77555"/>
              <a:gd name="connsiteY6" fmla="*/ 152396 h 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55" h="167517">
                <a:moveTo>
                  <a:pt x="40103" y="152396"/>
                </a:moveTo>
                <a:lnTo>
                  <a:pt x="76641" y="27569"/>
                </a:lnTo>
                <a:cubicBezTo>
                  <a:pt x="79983" y="16274"/>
                  <a:pt x="73875" y="4402"/>
                  <a:pt x="63040" y="944"/>
                </a:cubicBezTo>
                <a:cubicBezTo>
                  <a:pt x="52205" y="-2514"/>
                  <a:pt x="40795" y="3825"/>
                  <a:pt x="37452" y="15121"/>
                </a:cubicBezTo>
                <a:lnTo>
                  <a:pt x="915" y="139948"/>
                </a:lnTo>
                <a:cubicBezTo>
                  <a:pt x="-2428" y="151244"/>
                  <a:pt x="3681" y="163115"/>
                  <a:pt x="14515" y="166573"/>
                </a:cubicBezTo>
                <a:cubicBezTo>
                  <a:pt x="25350" y="170031"/>
                  <a:pt x="36761" y="163692"/>
                  <a:pt x="40103" y="152396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4" name="Freeform: Shape 2093">
            <a:extLst>
              <a:ext uri="{FF2B5EF4-FFF2-40B4-BE49-F238E27FC236}">
                <a16:creationId xmlns:a16="http://schemas.microsoft.com/office/drawing/2014/main" id="{E8EE6501-FE95-DAA3-A883-E095023D8D92}"/>
              </a:ext>
            </a:extLst>
          </p:cNvPr>
          <p:cNvSpPr/>
          <p:nvPr/>
        </p:nvSpPr>
        <p:spPr>
          <a:xfrm>
            <a:off x="1560511" y="7419634"/>
            <a:ext cx="532964" cy="555094"/>
          </a:xfrm>
          <a:custGeom>
            <a:avLst/>
            <a:gdLst>
              <a:gd name="connsiteX0" fmla="*/ 266482 w 532964"/>
              <a:gd name="connsiteY0" fmla="*/ 0 h 555094"/>
              <a:gd name="connsiteX1" fmla="*/ 532965 w 532964"/>
              <a:gd name="connsiteY1" fmla="*/ 277547 h 555094"/>
              <a:gd name="connsiteX2" fmla="*/ 266482 w 532964"/>
              <a:gd name="connsiteY2" fmla="*/ 555094 h 555094"/>
              <a:gd name="connsiteX3" fmla="*/ 0 w 532964"/>
              <a:gd name="connsiteY3" fmla="*/ 277547 h 555094"/>
              <a:gd name="connsiteX4" fmla="*/ 266482 w 532964"/>
              <a:gd name="connsiteY4" fmla="*/ 0 h 55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964" h="555094">
                <a:moveTo>
                  <a:pt x="266482" y="0"/>
                </a:moveTo>
                <a:cubicBezTo>
                  <a:pt x="413670" y="0"/>
                  <a:pt x="532965" y="124250"/>
                  <a:pt x="532965" y="277547"/>
                </a:cubicBezTo>
                <a:cubicBezTo>
                  <a:pt x="532965" y="430844"/>
                  <a:pt x="413670" y="555094"/>
                  <a:pt x="266482" y="555094"/>
                </a:cubicBezTo>
                <a:cubicBezTo>
                  <a:pt x="119295" y="555094"/>
                  <a:pt x="0" y="430844"/>
                  <a:pt x="0" y="277547"/>
                </a:cubicBezTo>
                <a:cubicBezTo>
                  <a:pt x="115" y="124366"/>
                  <a:pt x="119410" y="115"/>
                  <a:pt x="266482" y="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5" name="Freeform: Shape 2094">
            <a:extLst>
              <a:ext uri="{FF2B5EF4-FFF2-40B4-BE49-F238E27FC236}">
                <a16:creationId xmlns:a16="http://schemas.microsoft.com/office/drawing/2014/main" id="{C28A6863-8CD8-6F78-1FA6-5F8BF19EF4E3}"/>
              </a:ext>
            </a:extLst>
          </p:cNvPr>
          <p:cNvSpPr/>
          <p:nvPr/>
        </p:nvSpPr>
        <p:spPr>
          <a:xfrm>
            <a:off x="1782273" y="7531206"/>
            <a:ext cx="89442" cy="59474"/>
          </a:xfrm>
          <a:custGeom>
            <a:avLst/>
            <a:gdLst>
              <a:gd name="connsiteX0" fmla="*/ 79530 w 89442"/>
              <a:gd name="connsiteY0" fmla="*/ 58553 h 59474"/>
              <a:gd name="connsiteX1" fmla="*/ 89442 w 89442"/>
              <a:gd name="connsiteY1" fmla="*/ 59474 h 59474"/>
              <a:gd name="connsiteX2" fmla="*/ 89442 w 89442"/>
              <a:gd name="connsiteY2" fmla="*/ 46565 h 59474"/>
              <a:gd name="connsiteX3" fmla="*/ 76418 w 89442"/>
              <a:gd name="connsiteY3" fmla="*/ 13716 h 59474"/>
              <a:gd name="connsiteX4" fmla="*/ 44721 w 89442"/>
              <a:gd name="connsiteY4" fmla="*/ 0 h 59474"/>
              <a:gd name="connsiteX5" fmla="*/ 0 w 89442"/>
              <a:gd name="connsiteY5" fmla="*/ 46565 h 59474"/>
              <a:gd name="connsiteX6" fmla="*/ 0 w 89442"/>
              <a:gd name="connsiteY6" fmla="*/ 59474 h 59474"/>
              <a:gd name="connsiteX7" fmla="*/ 9912 w 89442"/>
              <a:gd name="connsiteY7" fmla="*/ 58553 h 59474"/>
              <a:gd name="connsiteX8" fmla="*/ 79530 w 89442"/>
              <a:gd name="connsiteY8" fmla="*/ 58553 h 5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42" h="59474">
                <a:moveTo>
                  <a:pt x="79530" y="58553"/>
                </a:moveTo>
                <a:cubicBezTo>
                  <a:pt x="82872" y="58553"/>
                  <a:pt x="86215" y="59013"/>
                  <a:pt x="89442" y="59474"/>
                </a:cubicBezTo>
                <a:lnTo>
                  <a:pt x="89442" y="46565"/>
                </a:lnTo>
                <a:cubicBezTo>
                  <a:pt x="89442" y="33771"/>
                  <a:pt x="84486" y="22130"/>
                  <a:pt x="76418" y="13716"/>
                </a:cubicBezTo>
                <a:cubicBezTo>
                  <a:pt x="68349" y="5302"/>
                  <a:pt x="57054" y="0"/>
                  <a:pt x="44721" y="0"/>
                </a:cubicBezTo>
                <a:cubicBezTo>
                  <a:pt x="20171" y="0"/>
                  <a:pt x="0" y="20977"/>
                  <a:pt x="0" y="46565"/>
                </a:cubicBezTo>
                <a:lnTo>
                  <a:pt x="0" y="59474"/>
                </a:lnTo>
                <a:cubicBezTo>
                  <a:pt x="3227" y="58898"/>
                  <a:pt x="6570" y="58553"/>
                  <a:pt x="9912" y="58553"/>
                </a:cubicBezTo>
                <a:lnTo>
                  <a:pt x="79530" y="58553"/>
                </a:lnTo>
                <a:close/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6" name="Freeform: Shape 2095">
            <a:extLst>
              <a:ext uri="{FF2B5EF4-FFF2-40B4-BE49-F238E27FC236}">
                <a16:creationId xmlns:a16="http://schemas.microsoft.com/office/drawing/2014/main" id="{E081351B-29D1-2563-B815-5E6631E0ED6B}"/>
              </a:ext>
            </a:extLst>
          </p:cNvPr>
          <p:cNvSpPr/>
          <p:nvPr/>
        </p:nvSpPr>
        <p:spPr>
          <a:xfrm>
            <a:off x="1707469" y="7570741"/>
            <a:ext cx="239165" cy="276855"/>
          </a:xfrm>
          <a:custGeom>
            <a:avLst/>
            <a:gdLst>
              <a:gd name="connsiteX0" fmla="*/ 119525 w 239165"/>
              <a:gd name="connsiteY0" fmla="*/ 205279 h 276855"/>
              <a:gd name="connsiteX1" fmla="*/ 103965 w 239165"/>
              <a:gd name="connsiteY1" fmla="*/ 189028 h 276855"/>
              <a:gd name="connsiteX2" fmla="*/ 119525 w 239165"/>
              <a:gd name="connsiteY2" fmla="*/ 172775 h 276855"/>
              <a:gd name="connsiteX3" fmla="*/ 135085 w 239165"/>
              <a:gd name="connsiteY3" fmla="*/ 189028 h 276855"/>
              <a:gd name="connsiteX4" fmla="*/ 119525 w 239165"/>
              <a:gd name="connsiteY4" fmla="*/ 205279 h 276855"/>
              <a:gd name="connsiteX5" fmla="*/ 118257 w 239165"/>
              <a:gd name="connsiteY5" fmla="*/ 76302 h 276855"/>
              <a:gd name="connsiteX6" fmla="*/ 134163 w 239165"/>
              <a:gd name="connsiteY6" fmla="*/ 90134 h 276855"/>
              <a:gd name="connsiteX7" fmla="*/ 134163 w 239165"/>
              <a:gd name="connsiteY7" fmla="*/ 92785 h 276855"/>
              <a:gd name="connsiteX8" fmla="*/ 129322 w 239165"/>
              <a:gd name="connsiteY8" fmla="*/ 150761 h 276855"/>
              <a:gd name="connsiteX9" fmla="*/ 118718 w 239165"/>
              <a:gd name="connsiteY9" fmla="*/ 159982 h 276855"/>
              <a:gd name="connsiteX10" fmla="*/ 109843 w 239165"/>
              <a:gd name="connsiteY10" fmla="*/ 150761 h 276855"/>
              <a:gd name="connsiteX11" fmla="*/ 105002 w 239165"/>
              <a:gd name="connsiteY11" fmla="*/ 92785 h 276855"/>
              <a:gd name="connsiteX12" fmla="*/ 118257 w 239165"/>
              <a:gd name="connsiteY12" fmla="*/ 76302 h 276855"/>
              <a:gd name="connsiteX13" fmla="*/ 226026 w 239165"/>
              <a:gd name="connsiteY13" fmla="*/ 111687 h 276855"/>
              <a:gd name="connsiteX14" fmla="*/ 239166 w 239165"/>
              <a:gd name="connsiteY14" fmla="*/ 95205 h 276855"/>
              <a:gd name="connsiteX15" fmla="*/ 239166 w 239165"/>
              <a:gd name="connsiteY15" fmla="*/ 16828 h 276855"/>
              <a:gd name="connsiteX16" fmla="*/ 223029 w 239165"/>
              <a:gd name="connsiteY16" fmla="*/ 0 h 276855"/>
              <a:gd name="connsiteX17" fmla="*/ 206893 w 239165"/>
              <a:gd name="connsiteY17" fmla="*/ 16828 h 276855"/>
              <a:gd name="connsiteX18" fmla="*/ 206893 w 239165"/>
              <a:gd name="connsiteY18" fmla="*/ 81374 h 276855"/>
              <a:gd name="connsiteX19" fmla="*/ 186030 w 239165"/>
              <a:gd name="connsiteY19" fmla="*/ 85523 h 276855"/>
              <a:gd name="connsiteX20" fmla="*/ 186030 w 239165"/>
              <a:gd name="connsiteY20" fmla="*/ 73536 h 276855"/>
              <a:gd name="connsiteX21" fmla="*/ 154334 w 239165"/>
              <a:gd name="connsiteY21" fmla="*/ 40572 h 276855"/>
              <a:gd name="connsiteX22" fmla="*/ 84832 w 239165"/>
              <a:gd name="connsiteY22" fmla="*/ 40572 h 276855"/>
              <a:gd name="connsiteX23" fmla="*/ 53135 w 239165"/>
              <a:gd name="connsiteY23" fmla="*/ 73536 h 276855"/>
              <a:gd name="connsiteX24" fmla="*/ 53135 w 239165"/>
              <a:gd name="connsiteY24" fmla="*/ 85523 h 276855"/>
              <a:gd name="connsiteX25" fmla="*/ 32273 w 239165"/>
              <a:gd name="connsiteY25" fmla="*/ 81374 h 276855"/>
              <a:gd name="connsiteX26" fmla="*/ 32273 w 239165"/>
              <a:gd name="connsiteY26" fmla="*/ 16828 h 276855"/>
              <a:gd name="connsiteX27" fmla="*/ 16136 w 239165"/>
              <a:gd name="connsiteY27" fmla="*/ 0 h 276855"/>
              <a:gd name="connsiteX28" fmla="*/ 0 w 239165"/>
              <a:gd name="connsiteY28" fmla="*/ 16828 h 276855"/>
              <a:gd name="connsiteX29" fmla="*/ 0 w 239165"/>
              <a:gd name="connsiteY29" fmla="*/ 95205 h 276855"/>
              <a:gd name="connsiteX30" fmla="*/ 13140 w 239165"/>
              <a:gd name="connsiteY30" fmla="*/ 111687 h 276855"/>
              <a:gd name="connsiteX31" fmla="*/ 53135 w 239165"/>
              <a:gd name="connsiteY31" fmla="*/ 119640 h 276855"/>
              <a:gd name="connsiteX32" fmla="*/ 53135 w 239165"/>
              <a:gd name="connsiteY32" fmla="*/ 157215 h 276855"/>
              <a:gd name="connsiteX33" fmla="*/ 13140 w 239165"/>
              <a:gd name="connsiteY33" fmla="*/ 165169 h 276855"/>
              <a:gd name="connsiteX34" fmla="*/ 0 w 239165"/>
              <a:gd name="connsiteY34" fmla="*/ 181651 h 276855"/>
              <a:gd name="connsiteX35" fmla="*/ 0 w 239165"/>
              <a:gd name="connsiteY35" fmla="*/ 260028 h 276855"/>
              <a:gd name="connsiteX36" fmla="*/ 16136 w 239165"/>
              <a:gd name="connsiteY36" fmla="*/ 276856 h 276855"/>
              <a:gd name="connsiteX37" fmla="*/ 32273 w 239165"/>
              <a:gd name="connsiteY37" fmla="*/ 260028 h 276855"/>
              <a:gd name="connsiteX38" fmla="*/ 32273 w 239165"/>
              <a:gd name="connsiteY38" fmla="*/ 195482 h 276855"/>
              <a:gd name="connsiteX39" fmla="*/ 54864 w 239165"/>
              <a:gd name="connsiteY39" fmla="*/ 190987 h 276855"/>
              <a:gd name="connsiteX40" fmla="*/ 119064 w 239165"/>
              <a:gd name="connsiteY40" fmla="*/ 244468 h 276855"/>
              <a:gd name="connsiteX41" fmla="*/ 119986 w 239165"/>
              <a:gd name="connsiteY41" fmla="*/ 244468 h 276855"/>
              <a:gd name="connsiteX42" fmla="*/ 184186 w 239165"/>
              <a:gd name="connsiteY42" fmla="*/ 190987 h 276855"/>
              <a:gd name="connsiteX43" fmla="*/ 206777 w 239165"/>
              <a:gd name="connsiteY43" fmla="*/ 195482 h 276855"/>
              <a:gd name="connsiteX44" fmla="*/ 206777 w 239165"/>
              <a:gd name="connsiteY44" fmla="*/ 260028 h 276855"/>
              <a:gd name="connsiteX45" fmla="*/ 222914 w 239165"/>
              <a:gd name="connsiteY45" fmla="*/ 276856 h 276855"/>
              <a:gd name="connsiteX46" fmla="*/ 239050 w 239165"/>
              <a:gd name="connsiteY46" fmla="*/ 260028 h 276855"/>
              <a:gd name="connsiteX47" fmla="*/ 239050 w 239165"/>
              <a:gd name="connsiteY47" fmla="*/ 181651 h 276855"/>
              <a:gd name="connsiteX48" fmla="*/ 225911 w 239165"/>
              <a:gd name="connsiteY48" fmla="*/ 165169 h 276855"/>
              <a:gd name="connsiteX49" fmla="*/ 185915 w 239165"/>
              <a:gd name="connsiteY49" fmla="*/ 157215 h 276855"/>
              <a:gd name="connsiteX50" fmla="*/ 185915 w 239165"/>
              <a:gd name="connsiteY50" fmla="*/ 119640 h 276855"/>
              <a:gd name="connsiteX51" fmla="*/ 225911 w 239165"/>
              <a:gd name="connsiteY51" fmla="*/ 111687 h 27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165" h="276855">
                <a:moveTo>
                  <a:pt x="119525" y="205279"/>
                </a:moveTo>
                <a:cubicBezTo>
                  <a:pt x="110881" y="205279"/>
                  <a:pt x="103965" y="198017"/>
                  <a:pt x="103965" y="189028"/>
                </a:cubicBezTo>
                <a:cubicBezTo>
                  <a:pt x="103965" y="180037"/>
                  <a:pt x="110996" y="172775"/>
                  <a:pt x="119525" y="172775"/>
                </a:cubicBezTo>
                <a:cubicBezTo>
                  <a:pt x="128054" y="172775"/>
                  <a:pt x="135085" y="180037"/>
                  <a:pt x="135085" y="189028"/>
                </a:cubicBezTo>
                <a:cubicBezTo>
                  <a:pt x="135085" y="198017"/>
                  <a:pt x="128054" y="205279"/>
                  <a:pt x="119525" y="205279"/>
                </a:cubicBezTo>
                <a:moveTo>
                  <a:pt x="118257" y="76302"/>
                </a:moveTo>
                <a:cubicBezTo>
                  <a:pt x="126326" y="75611"/>
                  <a:pt x="133356" y="81720"/>
                  <a:pt x="134163" y="90134"/>
                </a:cubicBezTo>
                <a:cubicBezTo>
                  <a:pt x="134163" y="90941"/>
                  <a:pt x="134163" y="91978"/>
                  <a:pt x="134163" y="92785"/>
                </a:cubicBezTo>
                <a:lnTo>
                  <a:pt x="129322" y="150761"/>
                </a:lnTo>
                <a:cubicBezTo>
                  <a:pt x="128861" y="156409"/>
                  <a:pt x="124136" y="160442"/>
                  <a:pt x="118718" y="159982"/>
                </a:cubicBezTo>
                <a:cubicBezTo>
                  <a:pt x="113993" y="159521"/>
                  <a:pt x="110304" y="155602"/>
                  <a:pt x="109843" y="150761"/>
                </a:cubicBezTo>
                <a:lnTo>
                  <a:pt x="105002" y="92785"/>
                </a:lnTo>
                <a:cubicBezTo>
                  <a:pt x="104311" y="84371"/>
                  <a:pt x="110304" y="76994"/>
                  <a:pt x="118257" y="76302"/>
                </a:cubicBezTo>
                <a:moveTo>
                  <a:pt x="226026" y="111687"/>
                </a:moveTo>
                <a:cubicBezTo>
                  <a:pt x="233633" y="110189"/>
                  <a:pt x="239166" y="103274"/>
                  <a:pt x="239166" y="95205"/>
                </a:cubicBezTo>
                <a:lnTo>
                  <a:pt x="239166" y="16828"/>
                </a:lnTo>
                <a:cubicBezTo>
                  <a:pt x="239166" y="7608"/>
                  <a:pt x="231904" y="0"/>
                  <a:pt x="223029" y="0"/>
                </a:cubicBezTo>
                <a:cubicBezTo>
                  <a:pt x="214154" y="0"/>
                  <a:pt x="206893" y="7492"/>
                  <a:pt x="206893" y="16828"/>
                </a:cubicBezTo>
                <a:lnTo>
                  <a:pt x="206893" y="81374"/>
                </a:lnTo>
                <a:lnTo>
                  <a:pt x="186030" y="85523"/>
                </a:lnTo>
                <a:lnTo>
                  <a:pt x="186030" y="73536"/>
                </a:lnTo>
                <a:cubicBezTo>
                  <a:pt x="186030" y="55325"/>
                  <a:pt x="171853" y="40572"/>
                  <a:pt x="154334" y="40572"/>
                </a:cubicBezTo>
                <a:lnTo>
                  <a:pt x="84832" y="40572"/>
                </a:lnTo>
                <a:cubicBezTo>
                  <a:pt x="67312" y="40572"/>
                  <a:pt x="53135" y="55325"/>
                  <a:pt x="53135" y="73536"/>
                </a:cubicBezTo>
                <a:lnTo>
                  <a:pt x="53135" y="85523"/>
                </a:lnTo>
                <a:lnTo>
                  <a:pt x="32273" y="81374"/>
                </a:lnTo>
                <a:lnTo>
                  <a:pt x="32273" y="16828"/>
                </a:lnTo>
                <a:cubicBezTo>
                  <a:pt x="32273" y="7608"/>
                  <a:pt x="25012" y="0"/>
                  <a:pt x="16136" y="0"/>
                </a:cubicBezTo>
                <a:cubicBezTo>
                  <a:pt x="7261" y="0"/>
                  <a:pt x="0" y="7492"/>
                  <a:pt x="0" y="16828"/>
                </a:cubicBezTo>
                <a:lnTo>
                  <a:pt x="0" y="95205"/>
                </a:lnTo>
                <a:cubicBezTo>
                  <a:pt x="0" y="103274"/>
                  <a:pt x="5532" y="110189"/>
                  <a:pt x="13140" y="111687"/>
                </a:cubicBezTo>
                <a:lnTo>
                  <a:pt x="53135" y="119640"/>
                </a:lnTo>
                <a:lnTo>
                  <a:pt x="53135" y="157215"/>
                </a:lnTo>
                <a:lnTo>
                  <a:pt x="13140" y="165169"/>
                </a:lnTo>
                <a:cubicBezTo>
                  <a:pt x="5532" y="166667"/>
                  <a:pt x="0" y="173582"/>
                  <a:pt x="0" y="181651"/>
                </a:cubicBezTo>
                <a:lnTo>
                  <a:pt x="0" y="260028"/>
                </a:lnTo>
                <a:cubicBezTo>
                  <a:pt x="0" y="269248"/>
                  <a:pt x="7261" y="276856"/>
                  <a:pt x="16136" y="276856"/>
                </a:cubicBezTo>
                <a:cubicBezTo>
                  <a:pt x="25012" y="276856"/>
                  <a:pt x="32273" y="269364"/>
                  <a:pt x="32273" y="260028"/>
                </a:cubicBezTo>
                <a:lnTo>
                  <a:pt x="32273" y="195482"/>
                </a:lnTo>
                <a:lnTo>
                  <a:pt x="54864" y="190987"/>
                </a:lnTo>
                <a:cubicBezTo>
                  <a:pt x="61549" y="221531"/>
                  <a:pt x="87713" y="244468"/>
                  <a:pt x="119064" y="244468"/>
                </a:cubicBezTo>
                <a:lnTo>
                  <a:pt x="119986" y="244468"/>
                </a:lnTo>
                <a:cubicBezTo>
                  <a:pt x="151337" y="244468"/>
                  <a:pt x="177501" y="221646"/>
                  <a:pt x="184186" y="190987"/>
                </a:cubicBezTo>
                <a:lnTo>
                  <a:pt x="206777" y="195482"/>
                </a:lnTo>
                <a:lnTo>
                  <a:pt x="206777" y="260028"/>
                </a:lnTo>
                <a:cubicBezTo>
                  <a:pt x="206777" y="269248"/>
                  <a:pt x="213923" y="276856"/>
                  <a:pt x="222914" y="276856"/>
                </a:cubicBezTo>
                <a:cubicBezTo>
                  <a:pt x="231904" y="276856"/>
                  <a:pt x="239050" y="269364"/>
                  <a:pt x="239050" y="260028"/>
                </a:cubicBezTo>
                <a:lnTo>
                  <a:pt x="239050" y="181651"/>
                </a:lnTo>
                <a:cubicBezTo>
                  <a:pt x="239050" y="173582"/>
                  <a:pt x="233518" y="166667"/>
                  <a:pt x="225911" y="165169"/>
                </a:cubicBezTo>
                <a:lnTo>
                  <a:pt x="185915" y="157215"/>
                </a:lnTo>
                <a:lnTo>
                  <a:pt x="185915" y="119640"/>
                </a:lnTo>
                <a:lnTo>
                  <a:pt x="225911" y="111687"/>
                </a:lnTo>
                <a:close/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7" name="Freeform: Shape 2096">
            <a:extLst>
              <a:ext uri="{FF2B5EF4-FFF2-40B4-BE49-F238E27FC236}">
                <a16:creationId xmlns:a16="http://schemas.microsoft.com/office/drawing/2014/main" id="{B0959484-D5CB-AF86-222D-8F32EBED17B0}"/>
              </a:ext>
            </a:extLst>
          </p:cNvPr>
          <p:cNvSpPr/>
          <p:nvPr/>
        </p:nvSpPr>
        <p:spPr>
          <a:xfrm>
            <a:off x="1539549" y="7398196"/>
            <a:ext cx="676679" cy="703780"/>
          </a:xfrm>
          <a:custGeom>
            <a:avLst/>
            <a:gdLst>
              <a:gd name="connsiteX0" fmla="*/ 287561 w 676679"/>
              <a:gd name="connsiteY0" fmla="*/ 64200 h 703780"/>
              <a:gd name="connsiteX1" fmla="*/ 61996 w 676679"/>
              <a:gd name="connsiteY1" fmla="*/ 299100 h 703780"/>
              <a:gd name="connsiteX2" fmla="*/ 287561 w 676679"/>
              <a:gd name="connsiteY2" fmla="*/ 533771 h 703780"/>
              <a:gd name="connsiteX3" fmla="*/ 513010 w 676679"/>
              <a:gd name="connsiteY3" fmla="*/ 299100 h 703780"/>
              <a:gd name="connsiteX4" fmla="*/ 287561 w 676679"/>
              <a:gd name="connsiteY4" fmla="*/ 64200 h 703780"/>
              <a:gd name="connsiteX5" fmla="*/ 631383 w 676679"/>
              <a:gd name="connsiteY5" fmla="*/ 703781 h 703780"/>
              <a:gd name="connsiteX6" fmla="*/ 599340 w 676679"/>
              <a:gd name="connsiteY6" fmla="*/ 690180 h 703780"/>
              <a:gd name="connsiteX7" fmla="*/ 455610 w 676679"/>
              <a:gd name="connsiteY7" fmla="*/ 540687 h 703780"/>
              <a:gd name="connsiteX8" fmla="*/ 446505 w 676679"/>
              <a:gd name="connsiteY8" fmla="*/ 547026 h 703780"/>
              <a:gd name="connsiteX9" fmla="*/ 287330 w 676679"/>
              <a:gd name="connsiteY9" fmla="*/ 597510 h 703780"/>
              <a:gd name="connsiteX10" fmla="*/ 65453 w 676679"/>
              <a:gd name="connsiteY10" fmla="*/ 488243 h 703780"/>
              <a:gd name="connsiteX11" fmla="*/ 84356 w 676679"/>
              <a:gd name="connsiteY11" fmla="*/ 87482 h 703780"/>
              <a:gd name="connsiteX12" fmla="*/ 287215 w 676679"/>
              <a:gd name="connsiteY12" fmla="*/ 0 h 703780"/>
              <a:gd name="connsiteX13" fmla="*/ 469211 w 676679"/>
              <a:gd name="connsiteY13" fmla="*/ 67773 h 703780"/>
              <a:gd name="connsiteX14" fmla="*/ 525689 w 676679"/>
              <a:gd name="connsiteY14" fmla="*/ 464615 h 703780"/>
              <a:gd name="connsiteX15" fmla="*/ 519580 w 676679"/>
              <a:gd name="connsiteY15" fmla="*/ 474067 h 703780"/>
              <a:gd name="connsiteX16" fmla="*/ 663425 w 676679"/>
              <a:gd name="connsiteY16" fmla="*/ 623674 h 703780"/>
              <a:gd name="connsiteX17" fmla="*/ 676680 w 676679"/>
              <a:gd name="connsiteY17" fmla="*/ 656985 h 703780"/>
              <a:gd name="connsiteX18" fmla="*/ 663425 w 676679"/>
              <a:gd name="connsiteY18" fmla="*/ 690295 h 703780"/>
              <a:gd name="connsiteX19" fmla="*/ 631383 w 676679"/>
              <a:gd name="connsiteY19" fmla="*/ 703665 h 70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679" h="703780">
                <a:moveTo>
                  <a:pt x="287561" y="64200"/>
                </a:moveTo>
                <a:cubicBezTo>
                  <a:pt x="163310" y="64315"/>
                  <a:pt x="62111" y="169663"/>
                  <a:pt x="61996" y="299100"/>
                </a:cubicBezTo>
                <a:cubicBezTo>
                  <a:pt x="61996" y="428538"/>
                  <a:pt x="163079" y="533771"/>
                  <a:pt x="287561" y="533771"/>
                </a:cubicBezTo>
                <a:cubicBezTo>
                  <a:pt x="412042" y="533771"/>
                  <a:pt x="513010" y="428423"/>
                  <a:pt x="513010" y="299100"/>
                </a:cubicBezTo>
                <a:cubicBezTo>
                  <a:pt x="513010" y="169779"/>
                  <a:pt x="411927" y="64200"/>
                  <a:pt x="287561" y="64200"/>
                </a:cubicBezTo>
                <a:moveTo>
                  <a:pt x="631383" y="703781"/>
                </a:moveTo>
                <a:cubicBezTo>
                  <a:pt x="619280" y="703781"/>
                  <a:pt x="607985" y="699055"/>
                  <a:pt x="599340" y="690180"/>
                </a:cubicBezTo>
                <a:lnTo>
                  <a:pt x="455610" y="540687"/>
                </a:lnTo>
                <a:lnTo>
                  <a:pt x="446505" y="547026"/>
                </a:lnTo>
                <a:cubicBezTo>
                  <a:pt x="399133" y="579991"/>
                  <a:pt x="344038" y="597510"/>
                  <a:pt x="287330" y="597510"/>
                </a:cubicBezTo>
                <a:cubicBezTo>
                  <a:pt x="201000" y="597510"/>
                  <a:pt x="120202" y="557630"/>
                  <a:pt x="65453" y="488243"/>
                </a:cubicBezTo>
                <a:cubicBezTo>
                  <a:pt x="-28599" y="368948"/>
                  <a:pt x="-20416" y="196750"/>
                  <a:pt x="84356" y="87482"/>
                </a:cubicBezTo>
                <a:cubicBezTo>
                  <a:pt x="138529" y="31120"/>
                  <a:pt x="210566" y="0"/>
                  <a:pt x="287215" y="0"/>
                </a:cubicBezTo>
                <a:cubicBezTo>
                  <a:pt x="353374" y="0"/>
                  <a:pt x="418035" y="24089"/>
                  <a:pt x="469211" y="67773"/>
                </a:cubicBezTo>
                <a:cubicBezTo>
                  <a:pt x="583780" y="165745"/>
                  <a:pt x="608100" y="336330"/>
                  <a:pt x="525689" y="464615"/>
                </a:cubicBezTo>
                <a:lnTo>
                  <a:pt x="519580" y="474067"/>
                </a:lnTo>
                <a:lnTo>
                  <a:pt x="663425" y="623674"/>
                </a:lnTo>
                <a:cubicBezTo>
                  <a:pt x="671839" y="632664"/>
                  <a:pt x="676680" y="644421"/>
                  <a:pt x="676680" y="656985"/>
                </a:cubicBezTo>
                <a:cubicBezTo>
                  <a:pt x="676680" y="669548"/>
                  <a:pt x="671839" y="681420"/>
                  <a:pt x="663425" y="690295"/>
                </a:cubicBezTo>
                <a:cubicBezTo>
                  <a:pt x="654781" y="698939"/>
                  <a:pt x="643485" y="703665"/>
                  <a:pt x="631383" y="703665"/>
                </a:cubicBezTo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8" name="Freeform: Shape 2097">
            <a:extLst>
              <a:ext uri="{FF2B5EF4-FFF2-40B4-BE49-F238E27FC236}">
                <a16:creationId xmlns:a16="http://schemas.microsoft.com/office/drawing/2014/main" id="{ECA58FE6-4612-AFC3-BF35-D182C37146A2}"/>
              </a:ext>
            </a:extLst>
          </p:cNvPr>
          <p:cNvSpPr/>
          <p:nvPr/>
        </p:nvSpPr>
        <p:spPr>
          <a:xfrm>
            <a:off x="4776395" y="5968761"/>
            <a:ext cx="650299" cy="539624"/>
          </a:xfrm>
          <a:custGeom>
            <a:avLst/>
            <a:gdLst>
              <a:gd name="connsiteX0" fmla="*/ 596127 w 650299"/>
              <a:gd name="connsiteY0" fmla="*/ 55645 h 539624"/>
              <a:gd name="connsiteX1" fmla="*/ 222914 w 650299"/>
              <a:gd name="connsiteY1" fmla="*/ 55645 h 539624"/>
              <a:gd name="connsiteX2" fmla="*/ 167358 w 650299"/>
              <a:gd name="connsiteY2" fmla="*/ 666 h 539624"/>
              <a:gd name="connsiteX3" fmla="*/ 37921 w 650299"/>
              <a:gd name="connsiteY3" fmla="*/ 666 h 539624"/>
              <a:gd name="connsiteX4" fmla="*/ 2651 w 650299"/>
              <a:gd name="connsiteY4" fmla="*/ 36627 h 539624"/>
              <a:gd name="connsiteX5" fmla="*/ 0 w 650299"/>
              <a:gd name="connsiteY5" fmla="*/ 485797 h 539624"/>
              <a:gd name="connsiteX6" fmla="*/ 54173 w 650299"/>
              <a:gd name="connsiteY6" fmla="*/ 539624 h 539624"/>
              <a:gd name="connsiteX7" fmla="*/ 596127 w 650299"/>
              <a:gd name="connsiteY7" fmla="*/ 539624 h 539624"/>
              <a:gd name="connsiteX8" fmla="*/ 650300 w 650299"/>
              <a:gd name="connsiteY8" fmla="*/ 485797 h 539624"/>
              <a:gd name="connsiteX9" fmla="*/ 650300 w 650299"/>
              <a:gd name="connsiteY9" fmla="*/ 109357 h 539624"/>
              <a:gd name="connsiteX10" fmla="*/ 596127 w 650299"/>
              <a:gd name="connsiteY10" fmla="*/ 55530 h 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299" h="539624">
                <a:moveTo>
                  <a:pt x="596127" y="55645"/>
                </a:moveTo>
                <a:lnTo>
                  <a:pt x="222914" y="55645"/>
                </a:lnTo>
                <a:lnTo>
                  <a:pt x="167358" y="666"/>
                </a:lnTo>
                <a:cubicBezTo>
                  <a:pt x="167358" y="666"/>
                  <a:pt x="75496" y="-832"/>
                  <a:pt x="37921" y="666"/>
                </a:cubicBezTo>
                <a:cubicBezTo>
                  <a:pt x="346" y="2164"/>
                  <a:pt x="2651" y="36627"/>
                  <a:pt x="2651" y="36627"/>
                </a:cubicBezTo>
                <a:lnTo>
                  <a:pt x="0" y="485797"/>
                </a:lnTo>
                <a:cubicBezTo>
                  <a:pt x="0" y="515535"/>
                  <a:pt x="24320" y="539624"/>
                  <a:pt x="54173" y="539624"/>
                </a:cubicBezTo>
                <a:lnTo>
                  <a:pt x="596127" y="539624"/>
                </a:lnTo>
                <a:cubicBezTo>
                  <a:pt x="626095" y="539624"/>
                  <a:pt x="650300" y="515535"/>
                  <a:pt x="650300" y="485797"/>
                </a:cubicBezTo>
                <a:lnTo>
                  <a:pt x="650300" y="109357"/>
                </a:lnTo>
                <a:cubicBezTo>
                  <a:pt x="650300" y="79619"/>
                  <a:pt x="625980" y="55530"/>
                  <a:pt x="596127" y="5553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9" name="Freeform: Shape 2098">
            <a:extLst>
              <a:ext uri="{FF2B5EF4-FFF2-40B4-BE49-F238E27FC236}">
                <a16:creationId xmlns:a16="http://schemas.microsoft.com/office/drawing/2014/main" id="{F020232A-D5C7-BF48-2C19-1429C61B9BB2}"/>
              </a:ext>
            </a:extLst>
          </p:cNvPr>
          <p:cNvSpPr/>
          <p:nvPr/>
        </p:nvSpPr>
        <p:spPr>
          <a:xfrm>
            <a:off x="4825611" y="6073046"/>
            <a:ext cx="554979" cy="375864"/>
          </a:xfrm>
          <a:custGeom>
            <a:avLst/>
            <a:gdLst>
              <a:gd name="connsiteX0" fmla="*/ 0 w 554979"/>
              <a:gd name="connsiteY0" fmla="*/ 0 h 375864"/>
              <a:gd name="connsiteX1" fmla="*/ 554979 w 554979"/>
              <a:gd name="connsiteY1" fmla="*/ 0 h 375864"/>
              <a:gd name="connsiteX2" fmla="*/ 554979 w 554979"/>
              <a:gd name="connsiteY2" fmla="*/ 375864 h 375864"/>
              <a:gd name="connsiteX3" fmla="*/ 0 w 554979"/>
              <a:gd name="connsiteY3" fmla="*/ 375864 h 3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979" h="375864">
                <a:moveTo>
                  <a:pt x="0" y="0"/>
                </a:moveTo>
                <a:lnTo>
                  <a:pt x="554979" y="0"/>
                </a:lnTo>
                <a:lnTo>
                  <a:pt x="554979" y="375864"/>
                </a:lnTo>
                <a:lnTo>
                  <a:pt x="0" y="37586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0" name="Freeform: Shape 2099">
            <a:extLst>
              <a:ext uri="{FF2B5EF4-FFF2-40B4-BE49-F238E27FC236}">
                <a16:creationId xmlns:a16="http://schemas.microsoft.com/office/drawing/2014/main" id="{0BBE3924-C46D-A62A-631B-8D07A82CB5AB}"/>
              </a:ext>
            </a:extLst>
          </p:cNvPr>
          <p:cNvSpPr/>
          <p:nvPr/>
        </p:nvSpPr>
        <p:spPr>
          <a:xfrm>
            <a:off x="4776510" y="6116268"/>
            <a:ext cx="650184" cy="394421"/>
          </a:xfrm>
          <a:custGeom>
            <a:avLst/>
            <a:gdLst>
              <a:gd name="connsiteX0" fmla="*/ 54172 w 650184"/>
              <a:gd name="connsiteY0" fmla="*/ 394421 h 394421"/>
              <a:gd name="connsiteX1" fmla="*/ 0 w 650184"/>
              <a:gd name="connsiteY1" fmla="*/ 340595 h 394421"/>
              <a:gd name="connsiteX2" fmla="*/ 0 w 650184"/>
              <a:gd name="connsiteY2" fmla="*/ 53827 h 394421"/>
              <a:gd name="connsiteX3" fmla="*/ 54172 w 650184"/>
              <a:gd name="connsiteY3" fmla="*/ 0 h 394421"/>
              <a:gd name="connsiteX4" fmla="*/ 506455 w 650184"/>
              <a:gd name="connsiteY4" fmla="*/ 1268 h 394421"/>
              <a:gd name="connsiteX5" fmla="*/ 650185 w 650184"/>
              <a:gd name="connsiteY5" fmla="*/ 140042 h 394421"/>
              <a:gd name="connsiteX6" fmla="*/ 650185 w 650184"/>
              <a:gd name="connsiteY6" fmla="*/ 340595 h 394421"/>
              <a:gd name="connsiteX7" fmla="*/ 596127 w 650184"/>
              <a:gd name="connsiteY7" fmla="*/ 394421 h 394421"/>
              <a:gd name="connsiteX8" fmla="*/ 54172 w 650184"/>
              <a:gd name="connsiteY8" fmla="*/ 394421 h 3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184" h="394421">
                <a:moveTo>
                  <a:pt x="54172" y="394421"/>
                </a:moveTo>
                <a:cubicBezTo>
                  <a:pt x="24205" y="394421"/>
                  <a:pt x="0" y="370332"/>
                  <a:pt x="0" y="340595"/>
                </a:cubicBezTo>
                <a:lnTo>
                  <a:pt x="0" y="53827"/>
                </a:lnTo>
                <a:cubicBezTo>
                  <a:pt x="0" y="24089"/>
                  <a:pt x="24320" y="0"/>
                  <a:pt x="54172" y="0"/>
                </a:cubicBezTo>
                <a:lnTo>
                  <a:pt x="506455" y="1268"/>
                </a:lnTo>
                <a:cubicBezTo>
                  <a:pt x="526280" y="23974"/>
                  <a:pt x="630936" y="120909"/>
                  <a:pt x="650185" y="140042"/>
                </a:cubicBezTo>
                <a:lnTo>
                  <a:pt x="650185" y="340595"/>
                </a:lnTo>
                <a:cubicBezTo>
                  <a:pt x="650185" y="370332"/>
                  <a:pt x="625980" y="394421"/>
                  <a:pt x="596127" y="394421"/>
                </a:cubicBezTo>
                <a:lnTo>
                  <a:pt x="54172" y="3944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1" name="Freeform: Shape 2100">
            <a:extLst>
              <a:ext uri="{FF2B5EF4-FFF2-40B4-BE49-F238E27FC236}">
                <a16:creationId xmlns:a16="http://schemas.microsoft.com/office/drawing/2014/main" id="{8D402A92-EB07-B467-510E-DA44349BA652}"/>
              </a:ext>
            </a:extLst>
          </p:cNvPr>
          <p:cNvSpPr/>
          <p:nvPr/>
        </p:nvSpPr>
        <p:spPr>
          <a:xfrm>
            <a:off x="5283772" y="6118228"/>
            <a:ext cx="143037" cy="138888"/>
          </a:xfrm>
          <a:custGeom>
            <a:avLst/>
            <a:gdLst>
              <a:gd name="connsiteX0" fmla="*/ 0 w 143037"/>
              <a:gd name="connsiteY0" fmla="*/ 0 h 138888"/>
              <a:gd name="connsiteX1" fmla="*/ 576 w 143037"/>
              <a:gd name="connsiteY1" fmla="*/ 138889 h 138888"/>
              <a:gd name="connsiteX2" fmla="*/ 143038 w 143037"/>
              <a:gd name="connsiteY2" fmla="*/ 138313 h 138888"/>
              <a:gd name="connsiteX3" fmla="*/ 0 w 143037"/>
              <a:gd name="connsiteY3" fmla="*/ 0 h 1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37" h="138888">
                <a:moveTo>
                  <a:pt x="0" y="0"/>
                </a:moveTo>
                <a:lnTo>
                  <a:pt x="576" y="138889"/>
                </a:lnTo>
                <a:lnTo>
                  <a:pt x="143038" y="138313"/>
                </a:lnTo>
                <a:lnTo>
                  <a:pt x="0" y="0"/>
                </a:lnTo>
                <a:close/>
              </a:path>
            </a:pathLst>
          </a:custGeom>
          <a:solidFill>
            <a:srgbClr val="A8A9A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2" name="Freeform: Shape 2101">
            <a:extLst>
              <a:ext uri="{FF2B5EF4-FFF2-40B4-BE49-F238E27FC236}">
                <a16:creationId xmlns:a16="http://schemas.microsoft.com/office/drawing/2014/main" id="{77F6A4A5-3D18-F26E-2AF3-A1F8BEA4F2B7}"/>
              </a:ext>
            </a:extLst>
          </p:cNvPr>
          <p:cNvSpPr/>
          <p:nvPr/>
        </p:nvSpPr>
        <p:spPr>
          <a:xfrm>
            <a:off x="5263140" y="6384595"/>
            <a:ext cx="308206" cy="201475"/>
          </a:xfrm>
          <a:custGeom>
            <a:avLst/>
            <a:gdLst>
              <a:gd name="connsiteX0" fmla="*/ 219341 w 308206"/>
              <a:gd name="connsiteY0" fmla="*/ 0 h 201475"/>
              <a:gd name="connsiteX1" fmla="*/ 88981 w 308206"/>
              <a:gd name="connsiteY1" fmla="*/ 0 h 201475"/>
              <a:gd name="connsiteX2" fmla="*/ 29622 w 308206"/>
              <a:gd name="connsiteY2" fmla="*/ 0 h 201475"/>
              <a:gd name="connsiteX3" fmla="*/ 0 w 308206"/>
              <a:gd name="connsiteY3" fmla="*/ 0 h 201475"/>
              <a:gd name="connsiteX4" fmla="*/ 0 w 308206"/>
              <a:gd name="connsiteY4" fmla="*/ 201475 h 201475"/>
              <a:gd name="connsiteX5" fmla="*/ 29622 w 308206"/>
              <a:gd name="connsiteY5" fmla="*/ 201475 h 201475"/>
              <a:gd name="connsiteX6" fmla="*/ 278584 w 308206"/>
              <a:gd name="connsiteY6" fmla="*/ 201475 h 201475"/>
              <a:gd name="connsiteX7" fmla="*/ 308206 w 308206"/>
              <a:gd name="connsiteY7" fmla="*/ 201475 h 201475"/>
              <a:gd name="connsiteX8" fmla="*/ 308206 w 308206"/>
              <a:gd name="connsiteY8" fmla="*/ 0 h 201475"/>
              <a:gd name="connsiteX9" fmla="*/ 278584 w 308206"/>
              <a:gd name="connsiteY9" fmla="*/ 0 h 201475"/>
              <a:gd name="connsiteX10" fmla="*/ 219341 w 308206"/>
              <a:gd name="connsiteY10" fmla="*/ 0 h 20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206" h="201475">
                <a:moveTo>
                  <a:pt x="219341" y="0"/>
                </a:moveTo>
                <a:lnTo>
                  <a:pt x="88981" y="0"/>
                </a:lnTo>
                <a:lnTo>
                  <a:pt x="29622" y="0"/>
                </a:lnTo>
                <a:lnTo>
                  <a:pt x="0" y="0"/>
                </a:lnTo>
                <a:lnTo>
                  <a:pt x="0" y="201475"/>
                </a:lnTo>
                <a:lnTo>
                  <a:pt x="29622" y="201475"/>
                </a:lnTo>
                <a:lnTo>
                  <a:pt x="278584" y="201475"/>
                </a:lnTo>
                <a:lnTo>
                  <a:pt x="308206" y="201475"/>
                </a:lnTo>
                <a:lnTo>
                  <a:pt x="308206" y="0"/>
                </a:lnTo>
                <a:lnTo>
                  <a:pt x="278584" y="0"/>
                </a:lnTo>
                <a:lnTo>
                  <a:pt x="219341" y="0"/>
                </a:lnTo>
                <a:close/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3" name="Freeform: Shape 2102">
            <a:extLst>
              <a:ext uri="{FF2B5EF4-FFF2-40B4-BE49-F238E27FC236}">
                <a16:creationId xmlns:a16="http://schemas.microsoft.com/office/drawing/2014/main" id="{1A31A6FC-9E90-A2B5-6FCA-7B4ACD57C495}"/>
              </a:ext>
            </a:extLst>
          </p:cNvPr>
          <p:cNvSpPr/>
          <p:nvPr/>
        </p:nvSpPr>
        <p:spPr>
          <a:xfrm>
            <a:off x="5375980" y="6419980"/>
            <a:ext cx="82526" cy="126901"/>
          </a:xfrm>
          <a:custGeom>
            <a:avLst/>
            <a:gdLst>
              <a:gd name="connsiteX0" fmla="*/ 54749 w 82526"/>
              <a:gd name="connsiteY0" fmla="*/ 80106 h 126901"/>
              <a:gd name="connsiteX1" fmla="*/ 54749 w 82526"/>
              <a:gd name="connsiteY1" fmla="*/ 126902 h 126901"/>
              <a:gd name="connsiteX2" fmla="*/ 27893 w 82526"/>
              <a:gd name="connsiteY2" fmla="*/ 126902 h 126901"/>
              <a:gd name="connsiteX3" fmla="*/ 27893 w 82526"/>
              <a:gd name="connsiteY3" fmla="*/ 80106 h 126901"/>
              <a:gd name="connsiteX4" fmla="*/ 0 w 82526"/>
              <a:gd name="connsiteY4" fmla="*/ 41263 h 126901"/>
              <a:gd name="connsiteX5" fmla="*/ 41263 w 82526"/>
              <a:gd name="connsiteY5" fmla="*/ 0 h 126901"/>
              <a:gd name="connsiteX6" fmla="*/ 82526 w 82526"/>
              <a:gd name="connsiteY6" fmla="*/ 41263 h 126901"/>
              <a:gd name="connsiteX7" fmla="*/ 54633 w 82526"/>
              <a:gd name="connsiteY7" fmla="*/ 80106 h 1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26" h="126901">
                <a:moveTo>
                  <a:pt x="54749" y="80106"/>
                </a:moveTo>
                <a:lnTo>
                  <a:pt x="54749" y="126902"/>
                </a:lnTo>
                <a:lnTo>
                  <a:pt x="27893" y="126902"/>
                </a:lnTo>
                <a:lnTo>
                  <a:pt x="27893" y="80106"/>
                </a:lnTo>
                <a:cubicBezTo>
                  <a:pt x="11756" y="74458"/>
                  <a:pt x="0" y="59359"/>
                  <a:pt x="0" y="41263"/>
                </a:cubicBezTo>
                <a:cubicBezTo>
                  <a:pt x="0" y="18442"/>
                  <a:pt x="18441" y="0"/>
                  <a:pt x="41263" y="0"/>
                </a:cubicBezTo>
                <a:cubicBezTo>
                  <a:pt x="64085" y="0"/>
                  <a:pt x="82526" y="18442"/>
                  <a:pt x="82526" y="41263"/>
                </a:cubicBezTo>
                <a:cubicBezTo>
                  <a:pt x="82526" y="59359"/>
                  <a:pt x="70885" y="74574"/>
                  <a:pt x="54633" y="80106"/>
                </a:cubicBezTo>
              </a:path>
            </a:pathLst>
          </a:custGeom>
          <a:solidFill>
            <a:srgbClr val="2485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4" name="Freeform: Shape 2103">
            <a:extLst>
              <a:ext uri="{FF2B5EF4-FFF2-40B4-BE49-F238E27FC236}">
                <a16:creationId xmlns:a16="http://schemas.microsoft.com/office/drawing/2014/main" id="{5C686103-6A97-A54B-1275-438D4A33B6E9}"/>
              </a:ext>
            </a:extLst>
          </p:cNvPr>
          <p:cNvSpPr/>
          <p:nvPr/>
        </p:nvSpPr>
        <p:spPr>
          <a:xfrm>
            <a:off x="5483057" y="6187615"/>
            <a:ext cx="248962" cy="196980"/>
          </a:xfrm>
          <a:custGeom>
            <a:avLst/>
            <a:gdLst>
              <a:gd name="connsiteX0" fmla="*/ 189719 w 248962"/>
              <a:gd name="connsiteY0" fmla="*/ 124482 h 196980"/>
              <a:gd name="connsiteX1" fmla="*/ 124482 w 248962"/>
              <a:gd name="connsiteY1" fmla="*/ 59359 h 196980"/>
              <a:gd name="connsiteX2" fmla="*/ 59244 w 248962"/>
              <a:gd name="connsiteY2" fmla="*/ 124482 h 196980"/>
              <a:gd name="connsiteX3" fmla="*/ 59244 w 248962"/>
              <a:gd name="connsiteY3" fmla="*/ 196980 h 196980"/>
              <a:gd name="connsiteX4" fmla="*/ 0 w 248962"/>
              <a:gd name="connsiteY4" fmla="*/ 196980 h 196980"/>
              <a:gd name="connsiteX5" fmla="*/ 0 w 248962"/>
              <a:gd name="connsiteY5" fmla="*/ 124482 h 196980"/>
              <a:gd name="connsiteX6" fmla="*/ 124482 w 248962"/>
              <a:gd name="connsiteY6" fmla="*/ 0 h 196980"/>
              <a:gd name="connsiteX7" fmla="*/ 248963 w 248962"/>
              <a:gd name="connsiteY7" fmla="*/ 124482 h 196980"/>
              <a:gd name="connsiteX8" fmla="*/ 248963 w 248962"/>
              <a:gd name="connsiteY8" fmla="*/ 154103 h 196980"/>
              <a:gd name="connsiteX9" fmla="*/ 189719 w 248962"/>
              <a:gd name="connsiteY9" fmla="*/ 154103 h 196980"/>
              <a:gd name="connsiteX10" fmla="*/ 189719 w 248962"/>
              <a:gd name="connsiteY10" fmla="*/ 124482 h 1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962" h="196980">
                <a:moveTo>
                  <a:pt x="189719" y="124482"/>
                </a:moveTo>
                <a:cubicBezTo>
                  <a:pt x="189719" y="88520"/>
                  <a:pt x="160443" y="59359"/>
                  <a:pt x="124482" y="59359"/>
                </a:cubicBezTo>
                <a:cubicBezTo>
                  <a:pt x="88520" y="59359"/>
                  <a:pt x="59244" y="88635"/>
                  <a:pt x="59244" y="124482"/>
                </a:cubicBezTo>
                <a:lnTo>
                  <a:pt x="59244" y="196980"/>
                </a:lnTo>
                <a:lnTo>
                  <a:pt x="0" y="196980"/>
                </a:lnTo>
                <a:lnTo>
                  <a:pt x="0" y="124482"/>
                </a:lnTo>
                <a:cubicBezTo>
                  <a:pt x="0" y="55901"/>
                  <a:pt x="55786" y="0"/>
                  <a:pt x="124482" y="0"/>
                </a:cubicBezTo>
                <a:cubicBezTo>
                  <a:pt x="193177" y="0"/>
                  <a:pt x="248963" y="55786"/>
                  <a:pt x="248963" y="124482"/>
                </a:cubicBezTo>
                <a:lnTo>
                  <a:pt x="248963" y="154103"/>
                </a:lnTo>
                <a:lnTo>
                  <a:pt x="189719" y="154103"/>
                </a:lnTo>
                <a:lnTo>
                  <a:pt x="189719" y="124482"/>
                </a:lnTo>
                <a:close/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5" name="Freeform: Shape 2104">
            <a:extLst>
              <a:ext uri="{FF2B5EF4-FFF2-40B4-BE49-F238E27FC236}">
                <a16:creationId xmlns:a16="http://schemas.microsoft.com/office/drawing/2014/main" id="{2B78C57B-62F1-809E-BCCF-5B7F49B1A069}"/>
              </a:ext>
            </a:extLst>
          </p:cNvPr>
          <p:cNvSpPr/>
          <p:nvPr/>
        </p:nvSpPr>
        <p:spPr>
          <a:xfrm>
            <a:off x="2551637" y="8001354"/>
            <a:ext cx="963923" cy="103849"/>
          </a:xfrm>
          <a:custGeom>
            <a:avLst/>
            <a:gdLst>
              <a:gd name="connsiteX0" fmla="*/ 923352 w 963923"/>
              <a:gd name="connsiteY0" fmla="*/ 48756 h 103849"/>
              <a:gd name="connsiteX1" fmla="*/ 939489 w 963923"/>
              <a:gd name="connsiteY1" fmla="*/ 33541 h 103849"/>
              <a:gd name="connsiteX2" fmla="*/ 954818 w 963923"/>
              <a:gd name="connsiteY2" fmla="*/ 48756 h 103849"/>
              <a:gd name="connsiteX3" fmla="*/ 923237 w 963923"/>
              <a:gd name="connsiteY3" fmla="*/ 48756 h 103849"/>
              <a:gd name="connsiteX4" fmla="*/ 941909 w 963923"/>
              <a:gd name="connsiteY4" fmla="*/ 78723 h 103849"/>
              <a:gd name="connsiteX5" fmla="*/ 960120 w 963923"/>
              <a:gd name="connsiteY5" fmla="*/ 73306 h 103849"/>
              <a:gd name="connsiteX6" fmla="*/ 960120 w 963923"/>
              <a:gd name="connsiteY6" fmla="*/ 65238 h 103849"/>
              <a:gd name="connsiteX7" fmla="*/ 941909 w 963923"/>
              <a:gd name="connsiteY7" fmla="*/ 70885 h 103849"/>
              <a:gd name="connsiteX8" fmla="*/ 923237 w 963923"/>
              <a:gd name="connsiteY8" fmla="*/ 55556 h 103849"/>
              <a:gd name="connsiteX9" fmla="*/ 963693 w 963923"/>
              <a:gd name="connsiteY9" fmla="*/ 55556 h 103849"/>
              <a:gd name="connsiteX10" fmla="*/ 963924 w 963923"/>
              <a:gd name="connsiteY10" fmla="*/ 51291 h 103849"/>
              <a:gd name="connsiteX11" fmla="*/ 939604 w 963923"/>
              <a:gd name="connsiteY11" fmla="*/ 25819 h 103849"/>
              <a:gd name="connsiteX12" fmla="*/ 914246 w 963923"/>
              <a:gd name="connsiteY12" fmla="*/ 52790 h 103849"/>
              <a:gd name="connsiteX13" fmla="*/ 941794 w 963923"/>
              <a:gd name="connsiteY13" fmla="*/ 78723 h 103849"/>
              <a:gd name="connsiteX14" fmla="*/ 890849 w 963923"/>
              <a:gd name="connsiteY14" fmla="*/ 53366 h 103849"/>
              <a:gd name="connsiteX15" fmla="*/ 909521 w 963923"/>
              <a:gd name="connsiteY15" fmla="*/ 35270 h 103849"/>
              <a:gd name="connsiteX16" fmla="*/ 909521 w 963923"/>
              <a:gd name="connsiteY16" fmla="*/ 25704 h 103849"/>
              <a:gd name="connsiteX17" fmla="*/ 890849 w 963923"/>
              <a:gd name="connsiteY17" fmla="*/ 38037 h 103849"/>
              <a:gd name="connsiteX18" fmla="*/ 890849 w 963923"/>
              <a:gd name="connsiteY18" fmla="*/ 26625 h 103849"/>
              <a:gd name="connsiteX19" fmla="*/ 882434 w 963923"/>
              <a:gd name="connsiteY19" fmla="*/ 26625 h 103849"/>
              <a:gd name="connsiteX20" fmla="*/ 882434 w 963923"/>
              <a:gd name="connsiteY20" fmla="*/ 77801 h 103849"/>
              <a:gd name="connsiteX21" fmla="*/ 890849 w 963923"/>
              <a:gd name="connsiteY21" fmla="*/ 77801 h 103849"/>
              <a:gd name="connsiteX22" fmla="*/ 890849 w 963923"/>
              <a:gd name="connsiteY22" fmla="*/ 53366 h 103849"/>
              <a:gd name="connsiteX23" fmla="*/ 838751 w 963923"/>
              <a:gd name="connsiteY23" fmla="*/ 33771 h 103849"/>
              <a:gd name="connsiteX24" fmla="*/ 856731 w 963923"/>
              <a:gd name="connsiteY24" fmla="*/ 52444 h 103849"/>
              <a:gd name="connsiteX25" fmla="*/ 838751 w 963923"/>
              <a:gd name="connsiteY25" fmla="*/ 70770 h 103849"/>
              <a:gd name="connsiteX26" fmla="*/ 821000 w 963923"/>
              <a:gd name="connsiteY26" fmla="*/ 52444 h 103849"/>
              <a:gd name="connsiteX27" fmla="*/ 838751 w 963923"/>
              <a:gd name="connsiteY27" fmla="*/ 33771 h 103849"/>
              <a:gd name="connsiteX28" fmla="*/ 856731 w 963923"/>
              <a:gd name="connsiteY28" fmla="*/ 77916 h 103849"/>
              <a:gd name="connsiteX29" fmla="*/ 865261 w 963923"/>
              <a:gd name="connsiteY29" fmla="*/ 77916 h 103849"/>
              <a:gd name="connsiteX30" fmla="*/ 865261 w 963923"/>
              <a:gd name="connsiteY30" fmla="*/ 26741 h 103849"/>
              <a:gd name="connsiteX31" fmla="*/ 856731 w 963923"/>
              <a:gd name="connsiteY31" fmla="*/ 26741 h 103849"/>
              <a:gd name="connsiteX32" fmla="*/ 856731 w 963923"/>
              <a:gd name="connsiteY32" fmla="*/ 36423 h 103849"/>
              <a:gd name="connsiteX33" fmla="*/ 838059 w 963923"/>
              <a:gd name="connsiteY33" fmla="*/ 25819 h 103849"/>
              <a:gd name="connsiteX34" fmla="*/ 812356 w 963923"/>
              <a:gd name="connsiteY34" fmla="*/ 52559 h 103849"/>
              <a:gd name="connsiteX35" fmla="*/ 838059 w 963923"/>
              <a:gd name="connsiteY35" fmla="*/ 78723 h 103849"/>
              <a:gd name="connsiteX36" fmla="*/ 856731 w 963923"/>
              <a:gd name="connsiteY36" fmla="*/ 68349 h 103849"/>
              <a:gd name="connsiteX37" fmla="*/ 856731 w 963923"/>
              <a:gd name="connsiteY37" fmla="*/ 77916 h 103849"/>
              <a:gd name="connsiteX38" fmla="*/ 743200 w 963923"/>
              <a:gd name="connsiteY38" fmla="*/ 64546 h 103849"/>
              <a:gd name="connsiteX39" fmla="*/ 743200 w 963923"/>
              <a:gd name="connsiteY39" fmla="*/ 73652 h 103849"/>
              <a:gd name="connsiteX40" fmla="*/ 760489 w 963923"/>
              <a:gd name="connsiteY40" fmla="*/ 78723 h 103849"/>
              <a:gd name="connsiteX41" fmla="*/ 779507 w 963923"/>
              <a:gd name="connsiteY41" fmla="*/ 63048 h 103849"/>
              <a:gd name="connsiteX42" fmla="*/ 769940 w 963923"/>
              <a:gd name="connsiteY42" fmla="*/ 50830 h 103849"/>
              <a:gd name="connsiteX43" fmla="*/ 757838 w 963923"/>
              <a:gd name="connsiteY43" fmla="*/ 45990 h 103849"/>
              <a:gd name="connsiteX44" fmla="*/ 752305 w 963923"/>
              <a:gd name="connsiteY44" fmla="*/ 39534 h 103849"/>
              <a:gd name="connsiteX45" fmla="*/ 761641 w 963923"/>
              <a:gd name="connsiteY45" fmla="*/ 32850 h 103849"/>
              <a:gd name="connsiteX46" fmla="*/ 776971 w 963923"/>
              <a:gd name="connsiteY46" fmla="*/ 39304 h 103849"/>
              <a:gd name="connsiteX47" fmla="*/ 776971 w 963923"/>
              <a:gd name="connsiteY47" fmla="*/ 30544 h 103849"/>
              <a:gd name="connsiteX48" fmla="*/ 761526 w 963923"/>
              <a:gd name="connsiteY48" fmla="*/ 25934 h 103849"/>
              <a:gd name="connsiteX49" fmla="*/ 743891 w 963923"/>
              <a:gd name="connsiteY49" fmla="*/ 40457 h 103849"/>
              <a:gd name="connsiteX50" fmla="*/ 753688 w 963923"/>
              <a:gd name="connsiteY50" fmla="*/ 53366 h 103849"/>
              <a:gd name="connsiteX51" fmla="*/ 765675 w 963923"/>
              <a:gd name="connsiteY51" fmla="*/ 58207 h 103849"/>
              <a:gd name="connsiteX52" fmla="*/ 770977 w 963923"/>
              <a:gd name="connsiteY52" fmla="*/ 64776 h 103849"/>
              <a:gd name="connsiteX53" fmla="*/ 760719 w 963923"/>
              <a:gd name="connsiteY53" fmla="*/ 72038 h 103849"/>
              <a:gd name="connsiteX54" fmla="*/ 743200 w 963923"/>
              <a:gd name="connsiteY54" fmla="*/ 64662 h 103849"/>
              <a:gd name="connsiteX55" fmla="*/ 693061 w 963923"/>
              <a:gd name="connsiteY55" fmla="*/ 48756 h 103849"/>
              <a:gd name="connsiteX56" fmla="*/ 709198 w 963923"/>
              <a:gd name="connsiteY56" fmla="*/ 33541 h 103849"/>
              <a:gd name="connsiteX57" fmla="*/ 724527 w 963923"/>
              <a:gd name="connsiteY57" fmla="*/ 48756 h 103849"/>
              <a:gd name="connsiteX58" fmla="*/ 692946 w 963923"/>
              <a:gd name="connsiteY58" fmla="*/ 48756 h 103849"/>
              <a:gd name="connsiteX59" fmla="*/ 711618 w 963923"/>
              <a:gd name="connsiteY59" fmla="*/ 78723 h 103849"/>
              <a:gd name="connsiteX60" fmla="*/ 729830 w 963923"/>
              <a:gd name="connsiteY60" fmla="*/ 73306 h 103849"/>
              <a:gd name="connsiteX61" fmla="*/ 729830 w 963923"/>
              <a:gd name="connsiteY61" fmla="*/ 65238 h 103849"/>
              <a:gd name="connsiteX62" fmla="*/ 711618 w 963923"/>
              <a:gd name="connsiteY62" fmla="*/ 70885 h 103849"/>
              <a:gd name="connsiteX63" fmla="*/ 692946 w 963923"/>
              <a:gd name="connsiteY63" fmla="*/ 55556 h 103849"/>
              <a:gd name="connsiteX64" fmla="*/ 733403 w 963923"/>
              <a:gd name="connsiteY64" fmla="*/ 55556 h 103849"/>
              <a:gd name="connsiteX65" fmla="*/ 733633 w 963923"/>
              <a:gd name="connsiteY65" fmla="*/ 51291 h 103849"/>
              <a:gd name="connsiteX66" fmla="*/ 709313 w 963923"/>
              <a:gd name="connsiteY66" fmla="*/ 25819 h 103849"/>
              <a:gd name="connsiteX67" fmla="*/ 683956 w 963923"/>
              <a:gd name="connsiteY67" fmla="*/ 52790 h 103849"/>
              <a:gd name="connsiteX68" fmla="*/ 711503 w 963923"/>
              <a:gd name="connsiteY68" fmla="*/ 78723 h 103849"/>
              <a:gd name="connsiteX69" fmla="*/ 662287 w 963923"/>
              <a:gd name="connsiteY69" fmla="*/ 77916 h 103849"/>
              <a:gd name="connsiteX70" fmla="*/ 670816 w 963923"/>
              <a:gd name="connsiteY70" fmla="*/ 77916 h 103849"/>
              <a:gd name="connsiteX71" fmla="*/ 670816 w 963923"/>
              <a:gd name="connsiteY71" fmla="*/ 26741 h 103849"/>
              <a:gd name="connsiteX72" fmla="*/ 662287 w 963923"/>
              <a:gd name="connsiteY72" fmla="*/ 26741 h 103849"/>
              <a:gd name="connsiteX73" fmla="*/ 662287 w 963923"/>
              <a:gd name="connsiteY73" fmla="*/ 77916 h 103849"/>
              <a:gd name="connsiteX74" fmla="*/ 665975 w 963923"/>
              <a:gd name="connsiteY74" fmla="*/ 16944 h 103849"/>
              <a:gd name="connsiteX75" fmla="*/ 669664 w 963923"/>
              <a:gd name="connsiteY75" fmla="*/ 15676 h 103849"/>
              <a:gd name="connsiteX76" fmla="*/ 675772 w 963923"/>
              <a:gd name="connsiteY76" fmla="*/ 11411 h 103849"/>
              <a:gd name="connsiteX77" fmla="*/ 669664 w 963923"/>
              <a:gd name="connsiteY77" fmla="*/ 7031 h 103849"/>
              <a:gd name="connsiteX78" fmla="*/ 665975 w 963923"/>
              <a:gd name="connsiteY78" fmla="*/ 5878 h 103849"/>
              <a:gd name="connsiteX79" fmla="*/ 660558 w 963923"/>
              <a:gd name="connsiteY79" fmla="*/ 11526 h 103849"/>
              <a:gd name="connsiteX80" fmla="*/ 665975 w 963923"/>
              <a:gd name="connsiteY80" fmla="*/ 16944 h 103849"/>
              <a:gd name="connsiteX81" fmla="*/ 608806 w 963923"/>
              <a:gd name="connsiteY81" fmla="*/ 52213 h 103849"/>
              <a:gd name="connsiteX82" fmla="*/ 624481 w 963923"/>
              <a:gd name="connsiteY82" fmla="*/ 34002 h 103849"/>
              <a:gd name="connsiteX83" fmla="*/ 637736 w 963923"/>
              <a:gd name="connsiteY83" fmla="*/ 49216 h 103849"/>
              <a:gd name="connsiteX84" fmla="*/ 637736 w 963923"/>
              <a:gd name="connsiteY84" fmla="*/ 77801 h 103849"/>
              <a:gd name="connsiteX85" fmla="*/ 646266 w 963923"/>
              <a:gd name="connsiteY85" fmla="*/ 77801 h 103849"/>
              <a:gd name="connsiteX86" fmla="*/ 646266 w 963923"/>
              <a:gd name="connsiteY86" fmla="*/ 47718 h 103849"/>
              <a:gd name="connsiteX87" fmla="*/ 626556 w 963923"/>
              <a:gd name="connsiteY87" fmla="*/ 25704 h 103849"/>
              <a:gd name="connsiteX88" fmla="*/ 608806 w 963923"/>
              <a:gd name="connsiteY88" fmla="*/ 36192 h 103849"/>
              <a:gd name="connsiteX89" fmla="*/ 608806 w 963923"/>
              <a:gd name="connsiteY89" fmla="*/ 26625 h 103849"/>
              <a:gd name="connsiteX90" fmla="*/ 600392 w 963923"/>
              <a:gd name="connsiteY90" fmla="*/ 26625 h 103849"/>
              <a:gd name="connsiteX91" fmla="*/ 600392 w 963923"/>
              <a:gd name="connsiteY91" fmla="*/ 77801 h 103849"/>
              <a:gd name="connsiteX92" fmla="*/ 608806 w 963923"/>
              <a:gd name="connsiteY92" fmla="*/ 77801 h 103849"/>
              <a:gd name="connsiteX93" fmla="*/ 608806 w 963923"/>
              <a:gd name="connsiteY93" fmla="*/ 52213 h 103849"/>
              <a:gd name="connsiteX94" fmla="*/ 556708 w 963923"/>
              <a:gd name="connsiteY94" fmla="*/ 33771 h 103849"/>
              <a:gd name="connsiteX95" fmla="*/ 574689 w 963923"/>
              <a:gd name="connsiteY95" fmla="*/ 52444 h 103849"/>
              <a:gd name="connsiteX96" fmla="*/ 556708 w 963923"/>
              <a:gd name="connsiteY96" fmla="*/ 70770 h 103849"/>
              <a:gd name="connsiteX97" fmla="*/ 538958 w 963923"/>
              <a:gd name="connsiteY97" fmla="*/ 52444 h 103849"/>
              <a:gd name="connsiteX98" fmla="*/ 556708 w 963923"/>
              <a:gd name="connsiteY98" fmla="*/ 33771 h 103849"/>
              <a:gd name="connsiteX99" fmla="*/ 574689 w 963923"/>
              <a:gd name="connsiteY99" fmla="*/ 77916 h 103849"/>
              <a:gd name="connsiteX100" fmla="*/ 583218 w 963923"/>
              <a:gd name="connsiteY100" fmla="*/ 77916 h 103849"/>
              <a:gd name="connsiteX101" fmla="*/ 583218 w 963923"/>
              <a:gd name="connsiteY101" fmla="*/ 26741 h 103849"/>
              <a:gd name="connsiteX102" fmla="*/ 574689 w 963923"/>
              <a:gd name="connsiteY102" fmla="*/ 26741 h 103849"/>
              <a:gd name="connsiteX103" fmla="*/ 574689 w 963923"/>
              <a:gd name="connsiteY103" fmla="*/ 36423 h 103849"/>
              <a:gd name="connsiteX104" fmla="*/ 556017 w 963923"/>
              <a:gd name="connsiteY104" fmla="*/ 25819 h 103849"/>
              <a:gd name="connsiteX105" fmla="*/ 530314 w 963923"/>
              <a:gd name="connsiteY105" fmla="*/ 52559 h 103849"/>
              <a:gd name="connsiteX106" fmla="*/ 556017 w 963923"/>
              <a:gd name="connsiteY106" fmla="*/ 78723 h 103849"/>
              <a:gd name="connsiteX107" fmla="*/ 574689 w 963923"/>
              <a:gd name="connsiteY107" fmla="*/ 68349 h 103849"/>
              <a:gd name="connsiteX108" fmla="*/ 574689 w 963923"/>
              <a:gd name="connsiteY108" fmla="*/ 77916 h 103849"/>
              <a:gd name="connsiteX109" fmla="*/ 512218 w 963923"/>
              <a:gd name="connsiteY109" fmla="*/ 52213 h 103849"/>
              <a:gd name="connsiteX110" fmla="*/ 494468 w 963923"/>
              <a:gd name="connsiteY110" fmla="*/ 70770 h 103849"/>
              <a:gd name="connsiteX111" fmla="*/ 476372 w 963923"/>
              <a:gd name="connsiteY111" fmla="*/ 52213 h 103849"/>
              <a:gd name="connsiteX112" fmla="*/ 494468 w 963923"/>
              <a:gd name="connsiteY112" fmla="*/ 33771 h 103849"/>
              <a:gd name="connsiteX113" fmla="*/ 512218 w 963923"/>
              <a:gd name="connsiteY113" fmla="*/ 52213 h 103849"/>
              <a:gd name="connsiteX114" fmla="*/ 495159 w 963923"/>
              <a:gd name="connsiteY114" fmla="*/ 78723 h 103849"/>
              <a:gd name="connsiteX115" fmla="*/ 520862 w 963923"/>
              <a:gd name="connsiteY115" fmla="*/ 52213 h 103849"/>
              <a:gd name="connsiteX116" fmla="*/ 495159 w 963923"/>
              <a:gd name="connsiteY116" fmla="*/ 25819 h 103849"/>
              <a:gd name="connsiteX117" fmla="*/ 476372 w 963923"/>
              <a:gd name="connsiteY117" fmla="*/ 36538 h 103849"/>
              <a:gd name="connsiteX118" fmla="*/ 476372 w 963923"/>
              <a:gd name="connsiteY118" fmla="*/ 26741 h 103849"/>
              <a:gd name="connsiteX119" fmla="*/ 467958 w 963923"/>
              <a:gd name="connsiteY119" fmla="*/ 26741 h 103849"/>
              <a:gd name="connsiteX120" fmla="*/ 467958 w 963923"/>
              <a:gd name="connsiteY120" fmla="*/ 103850 h 103849"/>
              <a:gd name="connsiteX121" fmla="*/ 476372 w 963923"/>
              <a:gd name="connsiteY121" fmla="*/ 103850 h 103849"/>
              <a:gd name="connsiteX122" fmla="*/ 476372 w 963923"/>
              <a:gd name="connsiteY122" fmla="*/ 68119 h 103849"/>
              <a:gd name="connsiteX123" fmla="*/ 495159 w 963923"/>
              <a:gd name="connsiteY123" fmla="*/ 78723 h 103849"/>
              <a:gd name="connsiteX124" fmla="*/ 382089 w 963923"/>
              <a:gd name="connsiteY124" fmla="*/ 52213 h 103849"/>
              <a:gd name="connsiteX125" fmla="*/ 396381 w 963923"/>
              <a:gd name="connsiteY125" fmla="*/ 34002 h 103849"/>
              <a:gd name="connsiteX126" fmla="*/ 408483 w 963923"/>
              <a:gd name="connsiteY126" fmla="*/ 49216 h 103849"/>
              <a:gd name="connsiteX127" fmla="*/ 408483 w 963923"/>
              <a:gd name="connsiteY127" fmla="*/ 77801 h 103849"/>
              <a:gd name="connsiteX128" fmla="*/ 416897 w 963923"/>
              <a:gd name="connsiteY128" fmla="*/ 77801 h 103849"/>
              <a:gd name="connsiteX129" fmla="*/ 416897 w 963923"/>
              <a:gd name="connsiteY129" fmla="*/ 51406 h 103849"/>
              <a:gd name="connsiteX130" fmla="*/ 431190 w 963923"/>
              <a:gd name="connsiteY130" fmla="*/ 33887 h 103849"/>
              <a:gd name="connsiteX131" fmla="*/ 443292 w 963923"/>
              <a:gd name="connsiteY131" fmla="*/ 49101 h 103849"/>
              <a:gd name="connsiteX132" fmla="*/ 443292 w 963923"/>
              <a:gd name="connsiteY132" fmla="*/ 77686 h 103849"/>
              <a:gd name="connsiteX133" fmla="*/ 451706 w 963923"/>
              <a:gd name="connsiteY133" fmla="*/ 77686 h 103849"/>
              <a:gd name="connsiteX134" fmla="*/ 451706 w 963923"/>
              <a:gd name="connsiteY134" fmla="*/ 47603 h 103849"/>
              <a:gd name="connsiteX135" fmla="*/ 432803 w 963923"/>
              <a:gd name="connsiteY135" fmla="*/ 25588 h 103849"/>
              <a:gd name="connsiteX136" fmla="*/ 414592 w 963923"/>
              <a:gd name="connsiteY136" fmla="*/ 36768 h 103849"/>
              <a:gd name="connsiteX137" fmla="*/ 398686 w 963923"/>
              <a:gd name="connsiteY137" fmla="*/ 25588 h 103849"/>
              <a:gd name="connsiteX138" fmla="*/ 381858 w 963923"/>
              <a:gd name="connsiteY138" fmla="*/ 35731 h 103849"/>
              <a:gd name="connsiteX139" fmla="*/ 381858 w 963923"/>
              <a:gd name="connsiteY139" fmla="*/ 26510 h 103849"/>
              <a:gd name="connsiteX140" fmla="*/ 373444 w 963923"/>
              <a:gd name="connsiteY140" fmla="*/ 26510 h 103849"/>
              <a:gd name="connsiteX141" fmla="*/ 373444 w 963923"/>
              <a:gd name="connsiteY141" fmla="*/ 77686 h 103849"/>
              <a:gd name="connsiteX142" fmla="*/ 381858 w 963923"/>
              <a:gd name="connsiteY142" fmla="*/ 77686 h 103849"/>
              <a:gd name="connsiteX143" fmla="*/ 381858 w 963923"/>
              <a:gd name="connsiteY143" fmla="*/ 52098 h 103849"/>
              <a:gd name="connsiteX144" fmla="*/ 351660 w 963923"/>
              <a:gd name="connsiteY144" fmla="*/ 52213 h 103849"/>
              <a:gd name="connsiteX145" fmla="*/ 333910 w 963923"/>
              <a:gd name="connsiteY145" fmla="*/ 70770 h 103849"/>
              <a:gd name="connsiteX146" fmla="*/ 315814 w 963923"/>
              <a:gd name="connsiteY146" fmla="*/ 52213 h 103849"/>
              <a:gd name="connsiteX147" fmla="*/ 333910 w 963923"/>
              <a:gd name="connsiteY147" fmla="*/ 33771 h 103849"/>
              <a:gd name="connsiteX148" fmla="*/ 351660 w 963923"/>
              <a:gd name="connsiteY148" fmla="*/ 52213 h 103849"/>
              <a:gd name="connsiteX149" fmla="*/ 334025 w 963923"/>
              <a:gd name="connsiteY149" fmla="*/ 78723 h 103849"/>
              <a:gd name="connsiteX150" fmla="*/ 360419 w 963923"/>
              <a:gd name="connsiteY150" fmla="*/ 52213 h 103849"/>
              <a:gd name="connsiteX151" fmla="*/ 334025 w 963923"/>
              <a:gd name="connsiteY151" fmla="*/ 25819 h 103849"/>
              <a:gd name="connsiteX152" fmla="*/ 307169 w 963923"/>
              <a:gd name="connsiteY152" fmla="*/ 52213 h 103849"/>
              <a:gd name="connsiteX153" fmla="*/ 334025 w 963923"/>
              <a:gd name="connsiteY153" fmla="*/ 78723 h 103849"/>
              <a:gd name="connsiteX154" fmla="*/ 262563 w 963923"/>
              <a:gd name="connsiteY154" fmla="*/ 52213 h 103849"/>
              <a:gd name="connsiteX155" fmla="*/ 281120 w 963923"/>
              <a:gd name="connsiteY155" fmla="*/ 33771 h 103849"/>
              <a:gd name="connsiteX156" fmla="*/ 297026 w 963923"/>
              <a:gd name="connsiteY156" fmla="*/ 40341 h 103849"/>
              <a:gd name="connsiteX157" fmla="*/ 297026 w 963923"/>
              <a:gd name="connsiteY157" fmla="*/ 31005 h 103849"/>
              <a:gd name="connsiteX158" fmla="*/ 280659 w 963923"/>
              <a:gd name="connsiteY158" fmla="*/ 25819 h 103849"/>
              <a:gd name="connsiteX159" fmla="*/ 253919 w 963923"/>
              <a:gd name="connsiteY159" fmla="*/ 52329 h 103849"/>
              <a:gd name="connsiteX160" fmla="*/ 280544 w 963923"/>
              <a:gd name="connsiteY160" fmla="*/ 78838 h 103849"/>
              <a:gd name="connsiteX161" fmla="*/ 297603 w 963923"/>
              <a:gd name="connsiteY161" fmla="*/ 74112 h 103849"/>
              <a:gd name="connsiteX162" fmla="*/ 297603 w 963923"/>
              <a:gd name="connsiteY162" fmla="*/ 65468 h 103849"/>
              <a:gd name="connsiteX163" fmla="*/ 281351 w 963923"/>
              <a:gd name="connsiteY163" fmla="*/ 71001 h 103849"/>
              <a:gd name="connsiteX164" fmla="*/ 262679 w 963923"/>
              <a:gd name="connsiteY164" fmla="*/ 52444 h 103849"/>
              <a:gd name="connsiteX165" fmla="*/ 180383 w 963923"/>
              <a:gd name="connsiteY165" fmla="*/ 52213 h 103849"/>
              <a:gd name="connsiteX166" fmla="*/ 196058 w 963923"/>
              <a:gd name="connsiteY166" fmla="*/ 34002 h 103849"/>
              <a:gd name="connsiteX167" fmla="*/ 209313 w 963923"/>
              <a:gd name="connsiteY167" fmla="*/ 49216 h 103849"/>
              <a:gd name="connsiteX168" fmla="*/ 209313 w 963923"/>
              <a:gd name="connsiteY168" fmla="*/ 77801 h 103849"/>
              <a:gd name="connsiteX169" fmla="*/ 217842 w 963923"/>
              <a:gd name="connsiteY169" fmla="*/ 77801 h 103849"/>
              <a:gd name="connsiteX170" fmla="*/ 217842 w 963923"/>
              <a:gd name="connsiteY170" fmla="*/ 47718 h 103849"/>
              <a:gd name="connsiteX171" fmla="*/ 198133 w 963923"/>
              <a:gd name="connsiteY171" fmla="*/ 25704 h 103849"/>
              <a:gd name="connsiteX172" fmla="*/ 180383 w 963923"/>
              <a:gd name="connsiteY172" fmla="*/ 36192 h 103849"/>
              <a:gd name="connsiteX173" fmla="*/ 180383 w 963923"/>
              <a:gd name="connsiteY173" fmla="*/ 0 h 103849"/>
              <a:gd name="connsiteX174" fmla="*/ 171969 w 963923"/>
              <a:gd name="connsiteY174" fmla="*/ 0 h 103849"/>
              <a:gd name="connsiteX175" fmla="*/ 171969 w 963923"/>
              <a:gd name="connsiteY175" fmla="*/ 77801 h 103849"/>
              <a:gd name="connsiteX176" fmla="*/ 180383 w 963923"/>
              <a:gd name="connsiteY176" fmla="*/ 77801 h 103849"/>
              <a:gd name="connsiteX177" fmla="*/ 180383 w 963923"/>
              <a:gd name="connsiteY177" fmla="*/ 52213 h 103849"/>
              <a:gd name="connsiteX178" fmla="*/ 123559 w 963923"/>
              <a:gd name="connsiteY178" fmla="*/ 52213 h 103849"/>
              <a:gd name="connsiteX179" fmla="*/ 142116 w 963923"/>
              <a:gd name="connsiteY179" fmla="*/ 33771 h 103849"/>
              <a:gd name="connsiteX180" fmla="*/ 158022 w 963923"/>
              <a:gd name="connsiteY180" fmla="*/ 40341 h 103849"/>
              <a:gd name="connsiteX181" fmla="*/ 158022 w 963923"/>
              <a:gd name="connsiteY181" fmla="*/ 31005 h 103849"/>
              <a:gd name="connsiteX182" fmla="*/ 141655 w 963923"/>
              <a:gd name="connsiteY182" fmla="*/ 25819 h 103849"/>
              <a:gd name="connsiteX183" fmla="*/ 114915 w 963923"/>
              <a:gd name="connsiteY183" fmla="*/ 52329 h 103849"/>
              <a:gd name="connsiteX184" fmla="*/ 141540 w 963923"/>
              <a:gd name="connsiteY184" fmla="*/ 78838 h 103849"/>
              <a:gd name="connsiteX185" fmla="*/ 158598 w 963923"/>
              <a:gd name="connsiteY185" fmla="*/ 74112 h 103849"/>
              <a:gd name="connsiteX186" fmla="*/ 158598 w 963923"/>
              <a:gd name="connsiteY186" fmla="*/ 65468 h 103849"/>
              <a:gd name="connsiteX187" fmla="*/ 142347 w 963923"/>
              <a:gd name="connsiteY187" fmla="*/ 71001 h 103849"/>
              <a:gd name="connsiteX188" fmla="*/ 123674 w 963923"/>
              <a:gd name="connsiteY188" fmla="*/ 52444 h 103849"/>
              <a:gd name="connsiteX189" fmla="*/ 64776 w 963923"/>
              <a:gd name="connsiteY189" fmla="*/ 48756 h 103849"/>
              <a:gd name="connsiteX190" fmla="*/ 80913 w 963923"/>
              <a:gd name="connsiteY190" fmla="*/ 33541 h 103849"/>
              <a:gd name="connsiteX191" fmla="*/ 96242 w 963923"/>
              <a:gd name="connsiteY191" fmla="*/ 48756 h 103849"/>
              <a:gd name="connsiteX192" fmla="*/ 64661 w 963923"/>
              <a:gd name="connsiteY192" fmla="*/ 48756 h 103849"/>
              <a:gd name="connsiteX193" fmla="*/ 83218 w 963923"/>
              <a:gd name="connsiteY193" fmla="*/ 78723 h 103849"/>
              <a:gd name="connsiteX194" fmla="*/ 101429 w 963923"/>
              <a:gd name="connsiteY194" fmla="*/ 73306 h 103849"/>
              <a:gd name="connsiteX195" fmla="*/ 101429 w 963923"/>
              <a:gd name="connsiteY195" fmla="*/ 65238 h 103849"/>
              <a:gd name="connsiteX196" fmla="*/ 83218 w 963923"/>
              <a:gd name="connsiteY196" fmla="*/ 70885 h 103849"/>
              <a:gd name="connsiteX197" fmla="*/ 64546 w 963923"/>
              <a:gd name="connsiteY197" fmla="*/ 55556 h 103849"/>
              <a:gd name="connsiteX198" fmla="*/ 105002 w 963923"/>
              <a:gd name="connsiteY198" fmla="*/ 55556 h 103849"/>
              <a:gd name="connsiteX199" fmla="*/ 105233 w 963923"/>
              <a:gd name="connsiteY199" fmla="*/ 51291 h 103849"/>
              <a:gd name="connsiteX200" fmla="*/ 80913 w 963923"/>
              <a:gd name="connsiteY200" fmla="*/ 25819 h 103849"/>
              <a:gd name="connsiteX201" fmla="*/ 55555 w 963923"/>
              <a:gd name="connsiteY201" fmla="*/ 52790 h 103849"/>
              <a:gd name="connsiteX202" fmla="*/ 83103 w 963923"/>
              <a:gd name="connsiteY202" fmla="*/ 78723 h 103849"/>
              <a:gd name="connsiteX203" fmla="*/ 61780 w 963923"/>
              <a:gd name="connsiteY203" fmla="*/ 8068 h 103849"/>
              <a:gd name="connsiteX204" fmla="*/ 61780 w 963923"/>
              <a:gd name="connsiteY204" fmla="*/ 115 h 103849"/>
              <a:gd name="connsiteX205" fmla="*/ 0 w 963923"/>
              <a:gd name="connsiteY205" fmla="*/ 115 h 103849"/>
              <a:gd name="connsiteX206" fmla="*/ 0 w 963923"/>
              <a:gd name="connsiteY206" fmla="*/ 8068 h 103849"/>
              <a:gd name="connsiteX207" fmla="*/ 26395 w 963923"/>
              <a:gd name="connsiteY207" fmla="*/ 8068 h 103849"/>
              <a:gd name="connsiteX208" fmla="*/ 26395 w 963923"/>
              <a:gd name="connsiteY208" fmla="*/ 77916 h 103849"/>
              <a:gd name="connsiteX209" fmla="*/ 35154 w 963923"/>
              <a:gd name="connsiteY209" fmla="*/ 77916 h 103849"/>
              <a:gd name="connsiteX210" fmla="*/ 35154 w 963923"/>
              <a:gd name="connsiteY210" fmla="*/ 8068 h 103849"/>
              <a:gd name="connsiteX211" fmla="*/ 61664 w 963923"/>
              <a:gd name="connsiteY211" fmla="*/ 8068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63923" h="103849">
                <a:moveTo>
                  <a:pt x="923352" y="48756"/>
                </a:moveTo>
                <a:cubicBezTo>
                  <a:pt x="924620" y="39996"/>
                  <a:pt x="930152" y="33541"/>
                  <a:pt x="939489" y="33541"/>
                </a:cubicBezTo>
                <a:cubicBezTo>
                  <a:pt x="948825" y="33541"/>
                  <a:pt x="954126" y="40111"/>
                  <a:pt x="954818" y="48756"/>
                </a:cubicBezTo>
                <a:lnTo>
                  <a:pt x="923237" y="48756"/>
                </a:lnTo>
                <a:close/>
                <a:moveTo>
                  <a:pt x="941909" y="78723"/>
                </a:moveTo>
                <a:cubicBezTo>
                  <a:pt x="948479" y="78723"/>
                  <a:pt x="954703" y="77109"/>
                  <a:pt x="960120" y="73306"/>
                </a:cubicBezTo>
                <a:lnTo>
                  <a:pt x="960120" y="65238"/>
                </a:lnTo>
                <a:cubicBezTo>
                  <a:pt x="954703" y="69042"/>
                  <a:pt x="948363" y="70885"/>
                  <a:pt x="941909" y="70885"/>
                </a:cubicBezTo>
                <a:cubicBezTo>
                  <a:pt x="931766" y="70885"/>
                  <a:pt x="924620" y="64662"/>
                  <a:pt x="923237" y="55556"/>
                </a:cubicBezTo>
                <a:lnTo>
                  <a:pt x="963693" y="55556"/>
                </a:lnTo>
                <a:cubicBezTo>
                  <a:pt x="963693" y="54057"/>
                  <a:pt x="963924" y="52790"/>
                  <a:pt x="963924" y="51291"/>
                </a:cubicBezTo>
                <a:cubicBezTo>
                  <a:pt x="963924" y="36653"/>
                  <a:pt x="954357" y="25819"/>
                  <a:pt x="939604" y="25819"/>
                </a:cubicBezTo>
                <a:cubicBezTo>
                  <a:pt x="924043" y="25819"/>
                  <a:pt x="914246" y="37460"/>
                  <a:pt x="914246" y="52790"/>
                </a:cubicBezTo>
                <a:cubicBezTo>
                  <a:pt x="914246" y="68119"/>
                  <a:pt x="925888" y="78723"/>
                  <a:pt x="941794" y="78723"/>
                </a:cubicBezTo>
                <a:moveTo>
                  <a:pt x="890849" y="53366"/>
                </a:moveTo>
                <a:cubicBezTo>
                  <a:pt x="890849" y="40803"/>
                  <a:pt x="899378" y="34002"/>
                  <a:pt x="909521" y="35270"/>
                </a:cubicBezTo>
                <a:lnTo>
                  <a:pt x="909521" y="25704"/>
                </a:lnTo>
                <a:cubicBezTo>
                  <a:pt x="901337" y="25704"/>
                  <a:pt x="894652" y="30314"/>
                  <a:pt x="890849" y="38037"/>
                </a:cubicBezTo>
                <a:lnTo>
                  <a:pt x="890849" y="26625"/>
                </a:lnTo>
                <a:lnTo>
                  <a:pt x="882434" y="26625"/>
                </a:lnTo>
                <a:lnTo>
                  <a:pt x="882434" y="77801"/>
                </a:lnTo>
                <a:lnTo>
                  <a:pt x="890849" y="77801"/>
                </a:lnTo>
                <a:lnTo>
                  <a:pt x="890849" y="53366"/>
                </a:lnTo>
                <a:close/>
                <a:moveTo>
                  <a:pt x="838751" y="33771"/>
                </a:moveTo>
                <a:cubicBezTo>
                  <a:pt x="849239" y="33771"/>
                  <a:pt x="856731" y="41610"/>
                  <a:pt x="856731" y="52444"/>
                </a:cubicBezTo>
                <a:cubicBezTo>
                  <a:pt x="856731" y="63279"/>
                  <a:pt x="849239" y="70770"/>
                  <a:pt x="838751" y="70770"/>
                </a:cubicBezTo>
                <a:cubicBezTo>
                  <a:pt x="828262" y="70770"/>
                  <a:pt x="821000" y="63048"/>
                  <a:pt x="821000" y="52444"/>
                </a:cubicBezTo>
                <a:cubicBezTo>
                  <a:pt x="821000" y="41840"/>
                  <a:pt x="828493" y="33771"/>
                  <a:pt x="838751" y="33771"/>
                </a:cubicBezTo>
                <a:moveTo>
                  <a:pt x="856731" y="77916"/>
                </a:moveTo>
                <a:lnTo>
                  <a:pt x="865261" y="77916"/>
                </a:lnTo>
                <a:lnTo>
                  <a:pt x="865261" y="26741"/>
                </a:lnTo>
                <a:lnTo>
                  <a:pt x="856731" y="26741"/>
                </a:lnTo>
                <a:lnTo>
                  <a:pt x="856731" y="36423"/>
                </a:lnTo>
                <a:cubicBezTo>
                  <a:pt x="852928" y="29853"/>
                  <a:pt x="846127" y="25819"/>
                  <a:pt x="838059" y="25819"/>
                </a:cubicBezTo>
                <a:cubicBezTo>
                  <a:pt x="823075" y="25819"/>
                  <a:pt x="812356" y="37114"/>
                  <a:pt x="812356" y="52559"/>
                </a:cubicBezTo>
                <a:cubicBezTo>
                  <a:pt x="812356" y="68004"/>
                  <a:pt x="823075" y="78723"/>
                  <a:pt x="838059" y="78723"/>
                </a:cubicBezTo>
                <a:cubicBezTo>
                  <a:pt x="846127" y="78723"/>
                  <a:pt x="852928" y="74805"/>
                  <a:pt x="856731" y="68349"/>
                </a:cubicBezTo>
                <a:lnTo>
                  <a:pt x="856731" y="77916"/>
                </a:lnTo>
                <a:close/>
                <a:moveTo>
                  <a:pt x="743200" y="64546"/>
                </a:moveTo>
                <a:lnTo>
                  <a:pt x="743200" y="73652"/>
                </a:lnTo>
                <a:cubicBezTo>
                  <a:pt x="747695" y="76994"/>
                  <a:pt x="753804" y="78723"/>
                  <a:pt x="760489" y="78723"/>
                </a:cubicBezTo>
                <a:cubicBezTo>
                  <a:pt x="771669" y="78723"/>
                  <a:pt x="779507" y="72729"/>
                  <a:pt x="779507" y="63048"/>
                </a:cubicBezTo>
                <a:cubicBezTo>
                  <a:pt x="779507" y="57516"/>
                  <a:pt x="776510" y="53596"/>
                  <a:pt x="769940" y="50830"/>
                </a:cubicBezTo>
                <a:lnTo>
                  <a:pt x="757838" y="45990"/>
                </a:lnTo>
                <a:cubicBezTo>
                  <a:pt x="753804" y="44491"/>
                  <a:pt x="752305" y="42531"/>
                  <a:pt x="752305" y="39534"/>
                </a:cubicBezTo>
                <a:cubicBezTo>
                  <a:pt x="752305" y="35270"/>
                  <a:pt x="756109" y="32850"/>
                  <a:pt x="761641" y="32850"/>
                </a:cubicBezTo>
                <a:cubicBezTo>
                  <a:pt x="766713" y="32850"/>
                  <a:pt x="772361" y="35270"/>
                  <a:pt x="776971" y="39304"/>
                </a:cubicBezTo>
                <a:lnTo>
                  <a:pt x="776971" y="30544"/>
                </a:lnTo>
                <a:cubicBezTo>
                  <a:pt x="773052" y="27547"/>
                  <a:pt x="767404" y="25934"/>
                  <a:pt x="761526" y="25934"/>
                </a:cubicBezTo>
                <a:cubicBezTo>
                  <a:pt x="751038" y="25934"/>
                  <a:pt x="743891" y="31582"/>
                  <a:pt x="743891" y="40457"/>
                </a:cubicBezTo>
                <a:cubicBezTo>
                  <a:pt x="743891" y="47026"/>
                  <a:pt x="747349" y="50600"/>
                  <a:pt x="753688" y="53366"/>
                </a:cubicBezTo>
                <a:lnTo>
                  <a:pt x="765675" y="58207"/>
                </a:lnTo>
                <a:cubicBezTo>
                  <a:pt x="769479" y="59820"/>
                  <a:pt x="770977" y="61895"/>
                  <a:pt x="770977" y="64776"/>
                </a:cubicBezTo>
                <a:cubicBezTo>
                  <a:pt x="770977" y="69387"/>
                  <a:pt x="766713" y="72038"/>
                  <a:pt x="760719" y="72038"/>
                </a:cubicBezTo>
                <a:cubicBezTo>
                  <a:pt x="754726" y="72038"/>
                  <a:pt x="748732" y="69733"/>
                  <a:pt x="743200" y="64662"/>
                </a:cubicBezTo>
                <a:moveTo>
                  <a:pt x="693061" y="48756"/>
                </a:moveTo>
                <a:cubicBezTo>
                  <a:pt x="694329" y="39996"/>
                  <a:pt x="699862" y="33541"/>
                  <a:pt x="709198" y="33541"/>
                </a:cubicBezTo>
                <a:cubicBezTo>
                  <a:pt x="718534" y="33541"/>
                  <a:pt x="723836" y="40111"/>
                  <a:pt x="724527" y="48756"/>
                </a:cubicBezTo>
                <a:lnTo>
                  <a:pt x="692946" y="48756"/>
                </a:lnTo>
                <a:close/>
                <a:moveTo>
                  <a:pt x="711618" y="78723"/>
                </a:moveTo>
                <a:cubicBezTo>
                  <a:pt x="718188" y="78723"/>
                  <a:pt x="724412" y="77109"/>
                  <a:pt x="729830" y="73306"/>
                </a:cubicBezTo>
                <a:lnTo>
                  <a:pt x="729830" y="65238"/>
                </a:lnTo>
                <a:cubicBezTo>
                  <a:pt x="724412" y="69042"/>
                  <a:pt x="718073" y="70885"/>
                  <a:pt x="711618" y="70885"/>
                </a:cubicBezTo>
                <a:cubicBezTo>
                  <a:pt x="701475" y="70885"/>
                  <a:pt x="694329" y="64662"/>
                  <a:pt x="692946" y="55556"/>
                </a:cubicBezTo>
                <a:lnTo>
                  <a:pt x="733403" y="55556"/>
                </a:lnTo>
                <a:cubicBezTo>
                  <a:pt x="733403" y="54057"/>
                  <a:pt x="733633" y="52790"/>
                  <a:pt x="733633" y="51291"/>
                </a:cubicBezTo>
                <a:cubicBezTo>
                  <a:pt x="733633" y="36653"/>
                  <a:pt x="724067" y="25819"/>
                  <a:pt x="709313" y="25819"/>
                </a:cubicBezTo>
                <a:cubicBezTo>
                  <a:pt x="693753" y="25819"/>
                  <a:pt x="683956" y="37460"/>
                  <a:pt x="683956" y="52790"/>
                </a:cubicBezTo>
                <a:cubicBezTo>
                  <a:pt x="683956" y="68119"/>
                  <a:pt x="695597" y="78723"/>
                  <a:pt x="711503" y="78723"/>
                </a:cubicBezTo>
                <a:moveTo>
                  <a:pt x="662287" y="77916"/>
                </a:moveTo>
                <a:lnTo>
                  <a:pt x="670816" y="77916"/>
                </a:lnTo>
                <a:lnTo>
                  <a:pt x="670816" y="26741"/>
                </a:lnTo>
                <a:lnTo>
                  <a:pt x="662287" y="26741"/>
                </a:lnTo>
                <a:lnTo>
                  <a:pt x="662287" y="77916"/>
                </a:lnTo>
                <a:close/>
                <a:moveTo>
                  <a:pt x="665975" y="16944"/>
                </a:moveTo>
                <a:cubicBezTo>
                  <a:pt x="667358" y="16944"/>
                  <a:pt x="668511" y="16482"/>
                  <a:pt x="669664" y="15676"/>
                </a:cubicBezTo>
                <a:lnTo>
                  <a:pt x="675772" y="11411"/>
                </a:lnTo>
                <a:lnTo>
                  <a:pt x="669664" y="7031"/>
                </a:lnTo>
                <a:cubicBezTo>
                  <a:pt x="668511" y="6225"/>
                  <a:pt x="667358" y="5878"/>
                  <a:pt x="665975" y="5878"/>
                </a:cubicBezTo>
                <a:cubicBezTo>
                  <a:pt x="662978" y="5878"/>
                  <a:pt x="660558" y="8414"/>
                  <a:pt x="660558" y="11526"/>
                </a:cubicBezTo>
                <a:cubicBezTo>
                  <a:pt x="660558" y="14638"/>
                  <a:pt x="662978" y="16944"/>
                  <a:pt x="665975" y="16944"/>
                </a:cubicBezTo>
                <a:moveTo>
                  <a:pt x="608806" y="52213"/>
                </a:moveTo>
                <a:cubicBezTo>
                  <a:pt x="608806" y="42070"/>
                  <a:pt x="615030" y="34002"/>
                  <a:pt x="624481" y="34002"/>
                </a:cubicBezTo>
                <a:cubicBezTo>
                  <a:pt x="633356" y="34002"/>
                  <a:pt x="637736" y="39304"/>
                  <a:pt x="637736" y="49216"/>
                </a:cubicBezTo>
                <a:lnTo>
                  <a:pt x="637736" y="77801"/>
                </a:lnTo>
                <a:lnTo>
                  <a:pt x="646266" y="77801"/>
                </a:lnTo>
                <a:lnTo>
                  <a:pt x="646266" y="47718"/>
                </a:lnTo>
                <a:cubicBezTo>
                  <a:pt x="646266" y="35040"/>
                  <a:pt x="639580" y="25704"/>
                  <a:pt x="626556" y="25704"/>
                </a:cubicBezTo>
                <a:cubicBezTo>
                  <a:pt x="618718" y="25704"/>
                  <a:pt x="612494" y="29853"/>
                  <a:pt x="608806" y="36192"/>
                </a:cubicBezTo>
                <a:lnTo>
                  <a:pt x="608806" y="26625"/>
                </a:lnTo>
                <a:lnTo>
                  <a:pt x="600392" y="26625"/>
                </a:lnTo>
                <a:lnTo>
                  <a:pt x="600392" y="77801"/>
                </a:lnTo>
                <a:lnTo>
                  <a:pt x="608806" y="77801"/>
                </a:lnTo>
                <a:lnTo>
                  <a:pt x="608806" y="52213"/>
                </a:lnTo>
                <a:close/>
                <a:moveTo>
                  <a:pt x="556708" y="33771"/>
                </a:moveTo>
                <a:cubicBezTo>
                  <a:pt x="567197" y="33771"/>
                  <a:pt x="574689" y="41610"/>
                  <a:pt x="574689" y="52444"/>
                </a:cubicBezTo>
                <a:cubicBezTo>
                  <a:pt x="574689" y="63279"/>
                  <a:pt x="567197" y="70770"/>
                  <a:pt x="556708" y="70770"/>
                </a:cubicBezTo>
                <a:cubicBezTo>
                  <a:pt x="546219" y="70770"/>
                  <a:pt x="538958" y="63048"/>
                  <a:pt x="538958" y="52444"/>
                </a:cubicBezTo>
                <a:cubicBezTo>
                  <a:pt x="538958" y="41840"/>
                  <a:pt x="546450" y="33771"/>
                  <a:pt x="556708" y="33771"/>
                </a:cubicBezTo>
                <a:moveTo>
                  <a:pt x="574689" y="77916"/>
                </a:moveTo>
                <a:lnTo>
                  <a:pt x="583218" y="77916"/>
                </a:lnTo>
                <a:lnTo>
                  <a:pt x="583218" y="26741"/>
                </a:lnTo>
                <a:lnTo>
                  <a:pt x="574689" y="26741"/>
                </a:lnTo>
                <a:lnTo>
                  <a:pt x="574689" y="36423"/>
                </a:lnTo>
                <a:cubicBezTo>
                  <a:pt x="570885" y="29853"/>
                  <a:pt x="564085" y="25819"/>
                  <a:pt x="556017" y="25819"/>
                </a:cubicBezTo>
                <a:cubicBezTo>
                  <a:pt x="540917" y="25819"/>
                  <a:pt x="530314" y="37114"/>
                  <a:pt x="530314" y="52559"/>
                </a:cubicBezTo>
                <a:cubicBezTo>
                  <a:pt x="530314" y="68004"/>
                  <a:pt x="541033" y="78723"/>
                  <a:pt x="556017" y="78723"/>
                </a:cubicBezTo>
                <a:cubicBezTo>
                  <a:pt x="564085" y="78723"/>
                  <a:pt x="570885" y="74805"/>
                  <a:pt x="574689" y="68349"/>
                </a:cubicBezTo>
                <a:lnTo>
                  <a:pt x="574689" y="77916"/>
                </a:lnTo>
                <a:close/>
                <a:moveTo>
                  <a:pt x="512218" y="52213"/>
                </a:moveTo>
                <a:cubicBezTo>
                  <a:pt x="512218" y="63048"/>
                  <a:pt x="504726" y="70770"/>
                  <a:pt x="494468" y="70770"/>
                </a:cubicBezTo>
                <a:cubicBezTo>
                  <a:pt x="484210" y="70770"/>
                  <a:pt x="476372" y="63048"/>
                  <a:pt x="476372" y="52213"/>
                </a:cubicBezTo>
                <a:cubicBezTo>
                  <a:pt x="476372" y="41379"/>
                  <a:pt x="483979" y="33771"/>
                  <a:pt x="494468" y="33771"/>
                </a:cubicBezTo>
                <a:cubicBezTo>
                  <a:pt x="504956" y="33771"/>
                  <a:pt x="512218" y="41494"/>
                  <a:pt x="512218" y="52213"/>
                </a:cubicBezTo>
                <a:moveTo>
                  <a:pt x="495159" y="78723"/>
                </a:moveTo>
                <a:cubicBezTo>
                  <a:pt x="510028" y="78723"/>
                  <a:pt x="520862" y="67658"/>
                  <a:pt x="520862" y="52213"/>
                </a:cubicBezTo>
                <a:cubicBezTo>
                  <a:pt x="520862" y="36768"/>
                  <a:pt x="510028" y="25819"/>
                  <a:pt x="495159" y="25819"/>
                </a:cubicBezTo>
                <a:cubicBezTo>
                  <a:pt x="486976" y="25819"/>
                  <a:pt x="480175" y="29968"/>
                  <a:pt x="476372" y="36538"/>
                </a:cubicBezTo>
                <a:lnTo>
                  <a:pt x="476372" y="26741"/>
                </a:lnTo>
                <a:lnTo>
                  <a:pt x="467958" y="26741"/>
                </a:lnTo>
                <a:lnTo>
                  <a:pt x="467958" y="103850"/>
                </a:lnTo>
                <a:lnTo>
                  <a:pt x="476372" y="103850"/>
                </a:lnTo>
                <a:lnTo>
                  <a:pt x="476372" y="68119"/>
                </a:lnTo>
                <a:cubicBezTo>
                  <a:pt x="480175" y="74689"/>
                  <a:pt x="486976" y="78723"/>
                  <a:pt x="495159" y="78723"/>
                </a:cubicBezTo>
                <a:moveTo>
                  <a:pt x="382089" y="52213"/>
                </a:moveTo>
                <a:cubicBezTo>
                  <a:pt x="382089" y="42070"/>
                  <a:pt x="387736" y="34002"/>
                  <a:pt x="396381" y="34002"/>
                </a:cubicBezTo>
                <a:cubicBezTo>
                  <a:pt x="405025" y="34002"/>
                  <a:pt x="408483" y="39304"/>
                  <a:pt x="408483" y="49216"/>
                </a:cubicBezTo>
                <a:lnTo>
                  <a:pt x="408483" y="77801"/>
                </a:lnTo>
                <a:lnTo>
                  <a:pt x="416897" y="77801"/>
                </a:lnTo>
                <a:lnTo>
                  <a:pt x="416897" y="51406"/>
                </a:lnTo>
                <a:cubicBezTo>
                  <a:pt x="416897" y="41610"/>
                  <a:pt x="422660" y="33887"/>
                  <a:pt x="431190" y="33887"/>
                </a:cubicBezTo>
                <a:cubicBezTo>
                  <a:pt x="439719" y="33887"/>
                  <a:pt x="443292" y="39189"/>
                  <a:pt x="443292" y="49101"/>
                </a:cubicBezTo>
                <a:lnTo>
                  <a:pt x="443292" y="77686"/>
                </a:lnTo>
                <a:lnTo>
                  <a:pt x="451706" y="77686"/>
                </a:lnTo>
                <a:lnTo>
                  <a:pt x="451706" y="47603"/>
                </a:lnTo>
                <a:cubicBezTo>
                  <a:pt x="451706" y="34924"/>
                  <a:pt x="445136" y="25588"/>
                  <a:pt x="432803" y="25588"/>
                </a:cubicBezTo>
                <a:cubicBezTo>
                  <a:pt x="424620" y="25588"/>
                  <a:pt x="417935" y="30084"/>
                  <a:pt x="414592" y="36768"/>
                </a:cubicBezTo>
                <a:cubicBezTo>
                  <a:pt x="411941" y="29968"/>
                  <a:pt x="406754" y="25588"/>
                  <a:pt x="398686" y="25588"/>
                </a:cubicBezTo>
                <a:cubicBezTo>
                  <a:pt x="391309" y="25588"/>
                  <a:pt x="385316" y="29507"/>
                  <a:pt x="381858" y="35731"/>
                </a:cubicBezTo>
                <a:lnTo>
                  <a:pt x="381858" y="26510"/>
                </a:lnTo>
                <a:lnTo>
                  <a:pt x="373444" y="26510"/>
                </a:lnTo>
                <a:lnTo>
                  <a:pt x="373444" y="77686"/>
                </a:lnTo>
                <a:lnTo>
                  <a:pt x="381858" y="77686"/>
                </a:lnTo>
                <a:lnTo>
                  <a:pt x="381858" y="52098"/>
                </a:lnTo>
                <a:close/>
                <a:moveTo>
                  <a:pt x="351660" y="52213"/>
                </a:moveTo>
                <a:cubicBezTo>
                  <a:pt x="351660" y="63048"/>
                  <a:pt x="344283" y="70770"/>
                  <a:pt x="333910" y="70770"/>
                </a:cubicBezTo>
                <a:cubicBezTo>
                  <a:pt x="323536" y="70770"/>
                  <a:pt x="315814" y="63048"/>
                  <a:pt x="315814" y="52213"/>
                </a:cubicBezTo>
                <a:cubicBezTo>
                  <a:pt x="315814" y="41379"/>
                  <a:pt x="323306" y="33771"/>
                  <a:pt x="333910" y="33771"/>
                </a:cubicBezTo>
                <a:cubicBezTo>
                  <a:pt x="344514" y="33771"/>
                  <a:pt x="351660" y="41494"/>
                  <a:pt x="351660" y="52213"/>
                </a:cubicBezTo>
                <a:moveTo>
                  <a:pt x="334025" y="78723"/>
                </a:moveTo>
                <a:cubicBezTo>
                  <a:pt x="349355" y="78723"/>
                  <a:pt x="360419" y="67658"/>
                  <a:pt x="360419" y="52213"/>
                </a:cubicBezTo>
                <a:cubicBezTo>
                  <a:pt x="360419" y="36768"/>
                  <a:pt x="349470" y="25819"/>
                  <a:pt x="334025" y="25819"/>
                </a:cubicBezTo>
                <a:cubicBezTo>
                  <a:pt x="318580" y="25819"/>
                  <a:pt x="307169" y="36884"/>
                  <a:pt x="307169" y="52213"/>
                </a:cubicBezTo>
                <a:cubicBezTo>
                  <a:pt x="307169" y="67543"/>
                  <a:pt x="318465" y="78723"/>
                  <a:pt x="334025" y="78723"/>
                </a:cubicBezTo>
                <a:moveTo>
                  <a:pt x="262563" y="52213"/>
                </a:moveTo>
                <a:cubicBezTo>
                  <a:pt x="262563" y="41263"/>
                  <a:pt x="270286" y="33771"/>
                  <a:pt x="281120" y="33771"/>
                </a:cubicBezTo>
                <a:cubicBezTo>
                  <a:pt x="287460" y="33771"/>
                  <a:pt x="292992" y="36077"/>
                  <a:pt x="297026" y="40341"/>
                </a:cubicBezTo>
                <a:lnTo>
                  <a:pt x="297026" y="31005"/>
                </a:lnTo>
                <a:cubicBezTo>
                  <a:pt x="292531" y="27547"/>
                  <a:pt x="286883" y="25819"/>
                  <a:pt x="280659" y="25819"/>
                </a:cubicBezTo>
                <a:cubicBezTo>
                  <a:pt x="265099" y="25819"/>
                  <a:pt x="253919" y="36768"/>
                  <a:pt x="253919" y="52329"/>
                </a:cubicBezTo>
                <a:cubicBezTo>
                  <a:pt x="253919" y="67889"/>
                  <a:pt x="264753" y="78838"/>
                  <a:pt x="280544" y="78838"/>
                </a:cubicBezTo>
                <a:cubicBezTo>
                  <a:pt x="286653" y="78838"/>
                  <a:pt x="292531" y="77340"/>
                  <a:pt x="297603" y="74112"/>
                </a:cubicBezTo>
                <a:lnTo>
                  <a:pt x="297603" y="65468"/>
                </a:lnTo>
                <a:cubicBezTo>
                  <a:pt x="293107" y="69272"/>
                  <a:pt x="287575" y="71001"/>
                  <a:pt x="281351" y="71001"/>
                </a:cubicBezTo>
                <a:cubicBezTo>
                  <a:pt x="270516" y="71001"/>
                  <a:pt x="262679" y="63279"/>
                  <a:pt x="262679" y="52444"/>
                </a:cubicBezTo>
                <a:moveTo>
                  <a:pt x="180383" y="52213"/>
                </a:moveTo>
                <a:cubicBezTo>
                  <a:pt x="180383" y="42070"/>
                  <a:pt x="186607" y="34002"/>
                  <a:pt x="196058" y="34002"/>
                </a:cubicBezTo>
                <a:cubicBezTo>
                  <a:pt x="204933" y="34002"/>
                  <a:pt x="209313" y="39304"/>
                  <a:pt x="209313" y="49216"/>
                </a:cubicBezTo>
                <a:lnTo>
                  <a:pt x="209313" y="77801"/>
                </a:lnTo>
                <a:lnTo>
                  <a:pt x="217842" y="77801"/>
                </a:lnTo>
                <a:lnTo>
                  <a:pt x="217842" y="47718"/>
                </a:lnTo>
                <a:cubicBezTo>
                  <a:pt x="217842" y="35040"/>
                  <a:pt x="211042" y="25704"/>
                  <a:pt x="198133" y="25704"/>
                </a:cubicBezTo>
                <a:cubicBezTo>
                  <a:pt x="190295" y="25704"/>
                  <a:pt x="184071" y="29853"/>
                  <a:pt x="180383" y="36192"/>
                </a:cubicBezTo>
                <a:lnTo>
                  <a:pt x="180383" y="0"/>
                </a:lnTo>
                <a:lnTo>
                  <a:pt x="171969" y="0"/>
                </a:lnTo>
                <a:lnTo>
                  <a:pt x="171969" y="77801"/>
                </a:lnTo>
                <a:lnTo>
                  <a:pt x="180383" y="77801"/>
                </a:lnTo>
                <a:lnTo>
                  <a:pt x="180383" y="52213"/>
                </a:lnTo>
                <a:close/>
                <a:moveTo>
                  <a:pt x="123559" y="52213"/>
                </a:moveTo>
                <a:cubicBezTo>
                  <a:pt x="123559" y="41263"/>
                  <a:pt x="131282" y="33771"/>
                  <a:pt x="142116" y="33771"/>
                </a:cubicBezTo>
                <a:cubicBezTo>
                  <a:pt x="148455" y="33771"/>
                  <a:pt x="153988" y="36077"/>
                  <a:pt x="158022" y="40341"/>
                </a:cubicBezTo>
                <a:lnTo>
                  <a:pt x="158022" y="31005"/>
                </a:lnTo>
                <a:cubicBezTo>
                  <a:pt x="153527" y="27547"/>
                  <a:pt x="147879" y="25819"/>
                  <a:pt x="141655" y="25819"/>
                </a:cubicBezTo>
                <a:cubicBezTo>
                  <a:pt x="126095" y="25819"/>
                  <a:pt x="114915" y="36768"/>
                  <a:pt x="114915" y="52329"/>
                </a:cubicBezTo>
                <a:cubicBezTo>
                  <a:pt x="114915" y="67889"/>
                  <a:pt x="125749" y="78838"/>
                  <a:pt x="141540" y="78838"/>
                </a:cubicBezTo>
                <a:cubicBezTo>
                  <a:pt x="147649" y="78838"/>
                  <a:pt x="153527" y="77340"/>
                  <a:pt x="158598" y="74112"/>
                </a:cubicBezTo>
                <a:lnTo>
                  <a:pt x="158598" y="65468"/>
                </a:lnTo>
                <a:cubicBezTo>
                  <a:pt x="154103" y="69272"/>
                  <a:pt x="148571" y="71001"/>
                  <a:pt x="142347" y="71001"/>
                </a:cubicBezTo>
                <a:cubicBezTo>
                  <a:pt x="131512" y="71001"/>
                  <a:pt x="123674" y="63279"/>
                  <a:pt x="123674" y="52444"/>
                </a:cubicBezTo>
                <a:moveTo>
                  <a:pt x="64776" y="48756"/>
                </a:moveTo>
                <a:cubicBezTo>
                  <a:pt x="66044" y="39996"/>
                  <a:pt x="71577" y="33541"/>
                  <a:pt x="80913" y="33541"/>
                </a:cubicBezTo>
                <a:cubicBezTo>
                  <a:pt x="90249" y="33541"/>
                  <a:pt x="95551" y="40111"/>
                  <a:pt x="96242" y="48756"/>
                </a:cubicBezTo>
                <a:lnTo>
                  <a:pt x="64661" y="48756"/>
                </a:lnTo>
                <a:close/>
                <a:moveTo>
                  <a:pt x="83218" y="78723"/>
                </a:moveTo>
                <a:cubicBezTo>
                  <a:pt x="89788" y="78723"/>
                  <a:pt x="96012" y="77109"/>
                  <a:pt x="101429" y="73306"/>
                </a:cubicBezTo>
                <a:lnTo>
                  <a:pt x="101429" y="65238"/>
                </a:lnTo>
                <a:cubicBezTo>
                  <a:pt x="96012" y="69042"/>
                  <a:pt x="89673" y="70885"/>
                  <a:pt x="83218" y="70885"/>
                </a:cubicBezTo>
                <a:cubicBezTo>
                  <a:pt x="73075" y="70885"/>
                  <a:pt x="65929" y="64662"/>
                  <a:pt x="64546" y="55556"/>
                </a:cubicBezTo>
                <a:lnTo>
                  <a:pt x="105002" y="55556"/>
                </a:lnTo>
                <a:cubicBezTo>
                  <a:pt x="105002" y="54057"/>
                  <a:pt x="105233" y="52790"/>
                  <a:pt x="105233" y="51291"/>
                </a:cubicBezTo>
                <a:cubicBezTo>
                  <a:pt x="105233" y="36653"/>
                  <a:pt x="95666" y="25819"/>
                  <a:pt x="80913" y="25819"/>
                </a:cubicBezTo>
                <a:cubicBezTo>
                  <a:pt x="65353" y="25819"/>
                  <a:pt x="55555" y="37460"/>
                  <a:pt x="55555" y="52790"/>
                </a:cubicBezTo>
                <a:cubicBezTo>
                  <a:pt x="55555" y="68119"/>
                  <a:pt x="67197" y="78723"/>
                  <a:pt x="83103" y="78723"/>
                </a:cubicBezTo>
                <a:moveTo>
                  <a:pt x="61780" y="8068"/>
                </a:moveTo>
                <a:lnTo>
                  <a:pt x="61780" y="115"/>
                </a:lnTo>
                <a:lnTo>
                  <a:pt x="0" y="115"/>
                </a:lnTo>
                <a:lnTo>
                  <a:pt x="0" y="8068"/>
                </a:lnTo>
                <a:lnTo>
                  <a:pt x="26395" y="8068"/>
                </a:lnTo>
                <a:lnTo>
                  <a:pt x="26395" y="77916"/>
                </a:lnTo>
                <a:lnTo>
                  <a:pt x="35154" y="77916"/>
                </a:lnTo>
                <a:lnTo>
                  <a:pt x="35154" y="8068"/>
                </a:lnTo>
                <a:lnTo>
                  <a:pt x="61664" y="8068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6" name="Freeform: Shape 2105">
            <a:extLst>
              <a:ext uri="{FF2B5EF4-FFF2-40B4-BE49-F238E27FC236}">
                <a16:creationId xmlns:a16="http://schemas.microsoft.com/office/drawing/2014/main" id="{E37F3B2D-C2AB-6650-3D1B-2D9529B32D98}"/>
              </a:ext>
            </a:extLst>
          </p:cNvPr>
          <p:cNvSpPr/>
          <p:nvPr/>
        </p:nvSpPr>
        <p:spPr>
          <a:xfrm>
            <a:off x="2551752" y="8125836"/>
            <a:ext cx="1222798" cy="103849"/>
          </a:xfrm>
          <a:custGeom>
            <a:avLst/>
            <a:gdLst>
              <a:gd name="connsiteX0" fmla="*/ 1222799 w 1222798"/>
              <a:gd name="connsiteY0" fmla="*/ 75149 h 103849"/>
              <a:gd name="connsiteX1" fmla="*/ 1222799 w 1222798"/>
              <a:gd name="connsiteY1" fmla="*/ 66966 h 103849"/>
              <a:gd name="connsiteX2" fmla="*/ 1210812 w 1222798"/>
              <a:gd name="connsiteY2" fmla="*/ 70654 h 103849"/>
              <a:gd name="connsiteX3" fmla="*/ 1200899 w 1222798"/>
              <a:gd name="connsiteY3" fmla="*/ 60742 h 103849"/>
              <a:gd name="connsiteX4" fmla="*/ 1200899 w 1222798"/>
              <a:gd name="connsiteY4" fmla="*/ 34463 h 103849"/>
              <a:gd name="connsiteX5" fmla="*/ 1222107 w 1222798"/>
              <a:gd name="connsiteY5" fmla="*/ 34463 h 103849"/>
              <a:gd name="connsiteX6" fmla="*/ 1222107 w 1222798"/>
              <a:gd name="connsiteY6" fmla="*/ 26625 h 103849"/>
              <a:gd name="connsiteX7" fmla="*/ 1200899 w 1222798"/>
              <a:gd name="connsiteY7" fmla="*/ 26625 h 103849"/>
              <a:gd name="connsiteX8" fmla="*/ 1200899 w 1222798"/>
              <a:gd name="connsiteY8" fmla="*/ 10373 h 103849"/>
              <a:gd name="connsiteX9" fmla="*/ 1192485 w 1222798"/>
              <a:gd name="connsiteY9" fmla="*/ 10373 h 103849"/>
              <a:gd name="connsiteX10" fmla="*/ 1192485 w 1222798"/>
              <a:gd name="connsiteY10" fmla="*/ 60050 h 103849"/>
              <a:gd name="connsiteX11" fmla="*/ 1210005 w 1222798"/>
              <a:gd name="connsiteY11" fmla="*/ 78607 h 103849"/>
              <a:gd name="connsiteX12" fmla="*/ 1222799 w 1222798"/>
              <a:gd name="connsiteY12" fmla="*/ 75034 h 103849"/>
              <a:gd name="connsiteX13" fmla="*/ 1169087 w 1222798"/>
              <a:gd name="connsiteY13" fmla="*/ 56246 h 103849"/>
              <a:gd name="connsiteX14" fmla="*/ 1155026 w 1222798"/>
              <a:gd name="connsiteY14" fmla="*/ 70885 h 103849"/>
              <a:gd name="connsiteX15" fmla="*/ 1140848 w 1222798"/>
              <a:gd name="connsiteY15" fmla="*/ 56246 h 103849"/>
              <a:gd name="connsiteX16" fmla="*/ 1140848 w 1222798"/>
              <a:gd name="connsiteY16" fmla="*/ 26740 h 103849"/>
              <a:gd name="connsiteX17" fmla="*/ 1132435 w 1222798"/>
              <a:gd name="connsiteY17" fmla="*/ 26740 h 103849"/>
              <a:gd name="connsiteX18" fmla="*/ 1132435 w 1222798"/>
              <a:gd name="connsiteY18" fmla="*/ 55325 h 103849"/>
              <a:gd name="connsiteX19" fmla="*/ 1155026 w 1222798"/>
              <a:gd name="connsiteY19" fmla="*/ 78607 h 103849"/>
              <a:gd name="connsiteX20" fmla="*/ 1177501 w 1222798"/>
              <a:gd name="connsiteY20" fmla="*/ 55325 h 103849"/>
              <a:gd name="connsiteX21" fmla="*/ 1177501 w 1222798"/>
              <a:gd name="connsiteY21" fmla="*/ 26740 h 103849"/>
              <a:gd name="connsiteX22" fmla="*/ 1169087 w 1222798"/>
              <a:gd name="connsiteY22" fmla="*/ 26740 h 103849"/>
              <a:gd name="connsiteX23" fmla="*/ 1169087 w 1222798"/>
              <a:gd name="connsiteY23" fmla="*/ 56246 h 103849"/>
              <a:gd name="connsiteX24" fmla="*/ 1112264 w 1222798"/>
              <a:gd name="connsiteY24" fmla="*/ 52213 h 103849"/>
              <a:gd name="connsiteX25" fmla="*/ 1094514 w 1222798"/>
              <a:gd name="connsiteY25" fmla="*/ 70769 h 103849"/>
              <a:gd name="connsiteX26" fmla="*/ 1076418 w 1222798"/>
              <a:gd name="connsiteY26" fmla="*/ 52213 h 103849"/>
              <a:gd name="connsiteX27" fmla="*/ 1094514 w 1222798"/>
              <a:gd name="connsiteY27" fmla="*/ 33771 h 103849"/>
              <a:gd name="connsiteX28" fmla="*/ 1112264 w 1222798"/>
              <a:gd name="connsiteY28" fmla="*/ 52213 h 103849"/>
              <a:gd name="connsiteX29" fmla="*/ 1094629 w 1222798"/>
              <a:gd name="connsiteY29" fmla="*/ 78722 h 103849"/>
              <a:gd name="connsiteX30" fmla="*/ 1121024 w 1222798"/>
              <a:gd name="connsiteY30" fmla="*/ 52213 h 103849"/>
              <a:gd name="connsiteX31" fmla="*/ 1094629 w 1222798"/>
              <a:gd name="connsiteY31" fmla="*/ 25818 h 103849"/>
              <a:gd name="connsiteX32" fmla="*/ 1067773 w 1222798"/>
              <a:gd name="connsiteY32" fmla="*/ 52213 h 103849"/>
              <a:gd name="connsiteX33" fmla="*/ 1094629 w 1222798"/>
              <a:gd name="connsiteY33" fmla="*/ 78722 h 103849"/>
              <a:gd name="connsiteX34" fmla="*/ 1053827 w 1222798"/>
              <a:gd name="connsiteY34" fmla="*/ 77916 h 103849"/>
              <a:gd name="connsiteX35" fmla="*/ 1064200 w 1222798"/>
              <a:gd name="connsiteY35" fmla="*/ 77916 h 103849"/>
              <a:gd name="connsiteX36" fmla="*/ 1041609 w 1222798"/>
              <a:gd name="connsiteY36" fmla="*/ 46910 h 103849"/>
              <a:gd name="connsiteX37" fmla="*/ 1061319 w 1222798"/>
              <a:gd name="connsiteY37" fmla="*/ 26740 h 103849"/>
              <a:gd name="connsiteX38" fmla="*/ 1051291 w 1222798"/>
              <a:gd name="connsiteY38" fmla="*/ 26740 h 103849"/>
              <a:gd name="connsiteX39" fmla="*/ 1027893 w 1222798"/>
              <a:gd name="connsiteY39" fmla="*/ 50599 h 103849"/>
              <a:gd name="connsiteX40" fmla="*/ 1027893 w 1222798"/>
              <a:gd name="connsiteY40" fmla="*/ 115 h 103849"/>
              <a:gd name="connsiteX41" fmla="*/ 1019479 w 1222798"/>
              <a:gd name="connsiteY41" fmla="*/ 115 h 103849"/>
              <a:gd name="connsiteX42" fmla="*/ 1019479 w 1222798"/>
              <a:gd name="connsiteY42" fmla="*/ 77916 h 103849"/>
              <a:gd name="connsiteX43" fmla="*/ 1027893 w 1222798"/>
              <a:gd name="connsiteY43" fmla="*/ 77916 h 103849"/>
              <a:gd name="connsiteX44" fmla="*/ 1027893 w 1222798"/>
              <a:gd name="connsiteY44" fmla="*/ 61318 h 103849"/>
              <a:gd name="connsiteX45" fmla="*/ 1035846 w 1222798"/>
              <a:gd name="connsiteY45" fmla="*/ 53135 h 103849"/>
              <a:gd name="connsiteX46" fmla="*/ 1053942 w 1222798"/>
              <a:gd name="connsiteY46" fmla="*/ 77916 h 103849"/>
              <a:gd name="connsiteX47" fmla="*/ 997349 w 1222798"/>
              <a:gd name="connsiteY47" fmla="*/ 52213 h 103849"/>
              <a:gd name="connsiteX48" fmla="*/ 979599 w 1222798"/>
              <a:gd name="connsiteY48" fmla="*/ 70769 h 103849"/>
              <a:gd name="connsiteX49" fmla="*/ 961503 w 1222798"/>
              <a:gd name="connsiteY49" fmla="*/ 52213 h 103849"/>
              <a:gd name="connsiteX50" fmla="*/ 979599 w 1222798"/>
              <a:gd name="connsiteY50" fmla="*/ 33771 h 103849"/>
              <a:gd name="connsiteX51" fmla="*/ 997349 w 1222798"/>
              <a:gd name="connsiteY51" fmla="*/ 52213 h 103849"/>
              <a:gd name="connsiteX52" fmla="*/ 979714 w 1222798"/>
              <a:gd name="connsiteY52" fmla="*/ 78722 h 103849"/>
              <a:gd name="connsiteX53" fmla="*/ 1006109 w 1222798"/>
              <a:gd name="connsiteY53" fmla="*/ 52213 h 103849"/>
              <a:gd name="connsiteX54" fmla="*/ 979714 w 1222798"/>
              <a:gd name="connsiteY54" fmla="*/ 25818 h 103849"/>
              <a:gd name="connsiteX55" fmla="*/ 952859 w 1222798"/>
              <a:gd name="connsiteY55" fmla="*/ 52213 h 103849"/>
              <a:gd name="connsiteX56" fmla="*/ 979714 w 1222798"/>
              <a:gd name="connsiteY56" fmla="*/ 78722 h 103849"/>
              <a:gd name="connsiteX57" fmla="*/ 934648 w 1222798"/>
              <a:gd name="connsiteY57" fmla="*/ 52213 h 103849"/>
              <a:gd name="connsiteX58" fmla="*/ 916897 w 1222798"/>
              <a:gd name="connsiteY58" fmla="*/ 70769 h 103849"/>
              <a:gd name="connsiteX59" fmla="*/ 898801 w 1222798"/>
              <a:gd name="connsiteY59" fmla="*/ 52213 h 103849"/>
              <a:gd name="connsiteX60" fmla="*/ 916897 w 1222798"/>
              <a:gd name="connsiteY60" fmla="*/ 33771 h 103849"/>
              <a:gd name="connsiteX61" fmla="*/ 934648 w 1222798"/>
              <a:gd name="connsiteY61" fmla="*/ 52213 h 103849"/>
              <a:gd name="connsiteX62" fmla="*/ 917013 w 1222798"/>
              <a:gd name="connsiteY62" fmla="*/ 78722 h 103849"/>
              <a:gd name="connsiteX63" fmla="*/ 943407 w 1222798"/>
              <a:gd name="connsiteY63" fmla="*/ 52213 h 103849"/>
              <a:gd name="connsiteX64" fmla="*/ 917013 w 1222798"/>
              <a:gd name="connsiteY64" fmla="*/ 25818 h 103849"/>
              <a:gd name="connsiteX65" fmla="*/ 890157 w 1222798"/>
              <a:gd name="connsiteY65" fmla="*/ 52213 h 103849"/>
              <a:gd name="connsiteX66" fmla="*/ 917013 w 1222798"/>
              <a:gd name="connsiteY66" fmla="*/ 78722 h 103849"/>
              <a:gd name="connsiteX67" fmla="*/ 868488 w 1222798"/>
              <a:gd name="connsiteY67" fmla="*/ 77916 h 103849"/>
              <a:gd name="connsiteX68" fmla="*/ 876902 w 1222798"/>
              <a:gd name="connsiteY68" fmla="*/ 77916 h 103849"/>
              <a:gd name="connsiteX69" fmla="*/ 876902 w 1222798"/>
              <a:gd name="connsiteY69" fmla="*/ 115 h 103849"/>
              <a:gd name="connsiteX70" fmla="*/ 868488 w 1222798"/>
              <a:gd name="connsiteY70" fmla="*/ 115 h 103849"/>
              <a:gd name="connsiteX71" fmla="*/ 868488 w 1222798"/>
              <a:gd name="connsiteY71" fmla="*/ 77916 h 103849"/>
              <a:gd name="connsiteX72" fmla="*/ 790687 w 1222798"/>
              <a:gd name="connsiteY72" fmla="*/ 48755 h 103849"/>
              <a:gd name="connsiteX73" fmla="*/ 806824 w 1222798"/>
              <a:gd name="connsiteY73" fmla="*/ 33540 h 103849"/>
              <a:gd name="connsiteX74" fmla="*/ 822153 w 1222798"/>
              <a:gd name="connsiteY74" fmla="*/ 48755 h 103849"/>
              <a:gd name="connsiteX75" fmla="*/ 790572 w 1222798"/>
              <a:gd name="connsiteY75" fmla="*/ 48755 h 103849"/>
              <a:gd name="connsiteX76" fmla="*/ 809129 w 1222798"/>
              <a:gd name="connsiteY76" fmla="*/ 78722 h 103849"/>
              <a:gd name="connsiteX77" fmla="*/ 827340 w 1222798"/>
              <a:gd name="connsiteY77" fmla="*/ 73306 h 103849"/>
              <a:gd name="connsiteX78" fmla="*/ 827340 w 1222798"/>
              <a:gd name="connsiteY78" fmla="*/ 65237 h 103849"/>
              <a:gd name="connsiteX79" fmla="*/ 809129 w 1222798"/>
              <a:gd name="connsiteY79" fmla="*/ 71000 h 103849"/>
              <a:gd name="connsiteX80" fmla="*/ 790457 w 1222798"/>
              <a:gd name="connsiteY80" fmla="*/ 55670 h 103849"/>
              <a:gd name="connsiteX81" fmla="*/ 830913 w 1222798"/>
              <a:gd name="connsiteY81" fmla="*/ 55670 h 103849"/>
              <a:gd name="connsiteX82" fmla="*/ 831144 w 1222798"/>
              <a:gd name="connsiteY82" fmla="*/ 51406 h 103849"/>
              <a:gd name="connsiteX83" fmla="*/ 806824 w 1222798"/>
              <a:gd name="connsiteY83" fmla="*/ 25934 h 103849"/>
              <a:gd name="connsiteX84" fmla="*/ 781466 w 1222798"/>
              <a:gd name="connsiteY84" fmla="*/ 52904 h 103849"/>
              <a:gd name="connsiteX85" fmla="*/ 809013 w 1222798"/>
              <a:gd name="connsiteY85" fmla="*/ 78838 h 103849"/>
              <a:gd name="connsiteX86" fmla="*/ 732250 w 1222798"/>
              <a:gd name="connsiteY86" fmla="*/ 52213 h 103849"/>
              <a:gd name="connsiteX87" fmla="*/ 747925 w 1222798"/>
              <a:gd name="connsiteY87" fmla="*/ 34001 h 103849"/>
              <a:gd name="connsiteX88" fmla="*/ 761180 w 1222798"/>
              <a:gd name="connsiteY88" fmla="*/ 49216 h 103849"/>
              <a:gd name="connsiteX89" fmla="*/ 761180 w 1222798"/>
              <a:gd name="connsiteY89" fmla="*/ 77801 h 103849"/>
              <a:gd name="connsiteX90" fmla="*/ 769710 w 1222798"/>
              <a:gd name="connsiteY90" fmla="*/ 77801 h 103849"/>
              <a:gd name="connsiteX91" fmla="*/ 769710 w 1222798"/>
              <a:gd name="connsiteY91" fmla="*/ 47717 h 103849"/>
              <a:gd name="connsiteX92" fmla="*/ 750000 w 1222798"/>
              <a:gd name="connsiteY92" fmla="*/ 25703 h 103849"/>
              <a:gd name="connsiteX93" fmla="*/ 732250 w 1222798"/>
              <a:gd name="connsiteY93" fmla="*/ 36191 h 103849"/>
              <a:gd name="connsiteX94" fmla="*/ 732250 w 1222798"/>
              <a:gd name="connsiteY94" fmla="*/ 0 h 103849"/>
              <a:gd name="connsiteX95" fmla="*/ 723836 w 1222798"/>
              <a:gd name="connsiteY95" fmla="*/ 0 h 103849"/>
              <a:gd name="connsiteX96" fmla="*/ 723836 w 1222798"/>
              <a:gd name="connsiteY96" fmla="*/ 77801 h 103849"/>
              <a:gd name="connsiteX97" fmla="*/ 732250 w 1222798"/>
              <a:gd name="connsiteY97" fmla="*/ 77801 h 103849"/>
              <a:gd name="connsiteX98" fmla="*/ 732250 w 1222798"/>
              <a:gd name="connsiteY98" fmla="*/ 52213 h 103849"/>
              <a:gd name="connsiteX99" fmla="*/ 713347 w 1222798"/>
              <a:gd name="connsiteY99" fmla="*/ 75149 h 103849"/>
              <a:gd name="connsiteX100" fmla="*/ 713347 w 1222798"/>
              <a:gd name="connsiteY100" fmla="*/ 66966 h 103849"/>
              <a:gd name="connsiteX101" fmla="*/ 701360 w 1222798"/>
              <a:gd name="connsiteY101" fmla="*/ 70654 h 103849"/>
              <a:gd name="connsiteX102" fmla="*/ 691448 w 1222798"/>
              <a:gd name="connsiteY102" fmla="*/ 60742 h 103849"/>
              <a:gd name="connsiteX103" fmla="*/ 691448 w 1222798"/>
              <a:gd name="connsiteY103" fmla="*/ 34463 h 103849"/>
              <a:gd name="connsiteX104" fmla="*/ 712656 w 1222798"/>
              <a:gd name="connsiteY104" fmla="*/ 34463 h 103849"/>
              <a:gd name="connsiteX105" fmla="*/ 712656 w 1222798"/>
              <a:gd name="connsiteY105" fmla="*/ 26625 h 103849"/>
              <a:gd name="connsiteX106" fmla="*/ 691448 w 1222798"/>
              <a:gd name="connsiteY106" fmla="*/ 26625 h 103849"/>
              <a:gd name="connsiteX107" fmla="*/ 691448 w 1222798"/>
              <a:gd name="connsiteY107" fmla="*/ 10373 h 103849"/>
              <a:gd name="connsiteX108" fmla="*/ 683034 w 1222798"/>
              <a:gd name="connsiteY108" fmla="*/ 10373 h 103849"/>
              <a:gd name="connsiteX109" fmla="*/ 683034 w 1222798"/>
              <a:gd name="connsiteY109" fmla="*/ 60050 h 103849"/>
              <a:gd name="connsiteX110" fmla="*/ 700554 w 1222798"/>
              <a:gd name="connsiteY110" fmla="*/ 78607 h 103849"/>
              <a:gd name="connsiteX111" fmla="*/ 713347 w 1222798"/>
              <a:gd name="connsiteY111" fmla="*/ 75034 h 103849"/>
              <a:gd name="connsiteX112" fmla="*/ 606386 w 1222798"/>
              <a:gd name="connsiteY112" fmla="*/ 52213 h 103849"/>
              <a:gd name="connsiteX113" fmla="*/ 622061 w 1222798"/>
              <a:gd name="connsiteY113" fmla="*/ 34001 h 103849"/>
              <a:gd name="connsiteX114" fmla="*/ 635316 w 1222798"/>
              <a:gd name="connsiteY114" fmla="*/ 49216 h 103849"/>
              <a:gd name="connsiteX115" fmla="*/ 635316 w 1222798"/>
              <a:gd name="connsiteY115" fmla="*/ 77801 h 103849"/>
              <a:gd name="connsiteX116" fmla="*/ 643845 w 1222798"/>
              <a:gd name="connsiteY116" fmla="*/ 77801 h 103849"/>
              <a:gd name="connsiteX117" fmla="*/ 643845 w 1222798"/>
              <a:gd name="connsiteY117" fmla="*/ 47717 h 103849"/>
              <a:gd name="connsiteX118" fmla="*/ 624136 w 1222798"/>
              <a:gd name="connsiteY118" fmla="*/ 25703 h 103849"/>
              <a:gd name="connsiteX119" fmla="*/ 606386 w 1222798"/>
              <a:gd name="connsiteY119" fmla="*/ 36191 h 103849"/>
              <a:gd name="connsiteX120" fmla="*/ 606386 w 1222798"/>
              <a:gd name="connsiteY120" fmla="*/ 26625 h 103849"/>
              <a:gd name="connsiteX121" fmla="*/ 597971 w 1222798"/>
              <a:gd name="connsiteY121" fmla="*/ 26625 h 103849"/>
              <a:gd name="connsiteX122" fmla="*/ 597971 w 1222798"/>
              <a:gd name="connsiteY122" fmla="*/ 77801 h 103849"/>
              <a:gd name="connsiteX123" fmla="*/ 606386 w 1222798"/>
              <a:gd name="connsiteY123" fmla="*/ 77801 h 103849"/>
              <a:gd name="connsiteX124" fmla="*/ 606386 w 1222798"/>
              <a:gd name="connsiteY124" fmla="*/ 52213 h 103849"/>
              <a:gd name="connsiteX125" fmla="*/ 575842 w 1222798"/>
              <a:gd name="connsiteY125" fmla="*/ 52213 h 103849"/>
              <a:gd name="connsiteX126" fmla="*/ 558091 w 1222798"/>
              <a:gd name="connsiteY126" fmla="*/ 70769 h 103849"/>
              <a:gd name="connsiteX127" fmla="*/ 539995 w 1222798"/>
              <a:gd name="connsiteY127" fmla="*/ 52213 h 103849"/>
              <a:gd name="connsiteX128" fmla="*/ 558091 w 1222798"/>
              <a:gd name="connsiteY128" fmla="*/ 33771 h 103849"/>
              <a:gd name="connsiteX129" fmla="*/ 575842 w 1222798"/>
              <a:gd name="connsiteY129" fmla="*/ 52213 h 103849"/>
              <a:gd name="connsiteX130" fmla="*/ 558207 w 1222798"/>
              <a:gd name="connsiteY130" fmla="*/ 78722 h 103849"/>
              <a:gd name="connsiteX131" fmla="*/ 584601 w 1222798"/>
              <a:gd name="connsiteY131" fmla="*/ 52213 h 103849"/>
              <a:gd name="connsiteX132" fmla="*/ 558207 w 1222798"/>
              <a:gd name="connsiteY132" fmla="*/ 25818 h 103849"/>
              <a:gd name="connsiteX133" fmla="*/ 531351 w 1222798"/>
              <a:gd name="connsiteY133" fmla="*/ 52213 h 103849"/>
              <a:gd name="connsiteX134" fmla="*/ 558207 w 1222798"/>
              <a:gd name="connsiteY134" fmla="*/ 78722 h 103849"/>
              <a:gd name="connsiteX135" fmla="*/ 502075 w 1222798"/>
              <a:gd name="connsiteY135" fmla="*/ 26740 h 103849"/>
              <a:gd name="connsiteX136" fmla="*/ 493200 w 1222798"/>
              <a:gd name="connsiteY136" fmla="*/ 26740 h 103849"/>
              <a:gd name="connsiteX137" fmla="*/ 477063 w 1222798"/>
              <a:gd name="connsiteY137" fmla="*/ 60166 h 103849"/>
              <a:gd name="connsiteX138" fmla="*/ 460350 w 1222798"/>
              <a:gd name="connsiteY138" fmla="*/ 26740 h 103849"/>
              <a:gd name="connsiteX139" fmla="*/ 450438 w 1222798"/>
              <a:gd name="connsiteY139" fmla="*/ 26740 h 103849"/>
              <a:gd name="connsiteX140" fmla="*/ 472568 w 1222798"/>
              <a:gd name="connsiteY140" fmla="*/ 69732 h 103849"/>
              <a:gd name="connsiteX141" fmla="*/ 456201 w 1222798"/>
              <a:gd name="connsiteY141" fmla="*/ 103849 h 103849"/>
              <a:gd name="connsiteX142" fmla="*/ 465076 w 1222798"/>
              <a:gd name="connsiteY142" fmla="*/ 103849 h 103849"/>
              <a:gd name="connsiteX143" fmla="*/ 502190 w 1222798"/>
              <a:gd name="connsiteY143" fmla="*/ 26740 h 103849"/>
              <a:gd name="connsiteX144" fmla="*/ 432573 w 1222798"/>
              <a:gd name="connsiteY144" fmla="*/ 77916 h 103849"/>
              <a:gd name="connsiteX145" fmla="*/ 440987 w 1222798"/>
              <a:gd name="connsiteY145" fmla="*/ 77916 h 103849"/>
              <a:gd name="connsiteX146" fmla="*/ 440987 w 1222798"/>
              <a:gd name="connsiteY146" fmla="*/ 115 h 103849"/>
              <a:gd name="connsiteX147" fmla="*/ 432573 w 1222798"/>
              <a:gd name="connsiteY147" fmla="*/ 115 h 103849"/>
              <a:gd name="connsiteX148" fmla="*/ 432573 w 1222798"/>
              <a:gd name="connsiteY148" fmla="*/ 77916 h 103849"/>
              <a:gd name="connsiteX149" fmla="*/ 422084 w 1222798"/>
              <a:gd name="connsiteY149" fmla="*/ 75149 h 103849"/>
              <a:gd name="connsiteX150" fmla="*/ 422084 w 1222798"/>
              <a:gd name="connsiteY150" fmla="*/ 66966 h 103849"/>
              <a:gd name="connsiteX151" fmla="*/ 410097 w 1222798"/>
              <a:gd name="connsiteY151" fmla="*/ 70654 h 103849"/>
              <a:gd name="connsiteX152" fmla="*/ 400184 w 1222798"/>
              <a:gd name="connsiteY152" fmla="*/ 60742 h 103849"/>
              <a:gd name="connsiteX153" fmla="*/ 400184 w 1222798"/>
              <a:gd name="connsiteY153" fmla="*/ 34463 h 103849"/>
              <a:gd name="connsiteX154" fmla="*/ 421393 w 1222798"/>
              <a:gd name="connsiteY154" fmla="*/ 34463 h 103849"/>
              <a:gd name="connsiteX155" fmla="*/ 421393 w 1222798"/>
              <a:gd name="connsiteY155" fmla="*/ 26625 h 103849"/>
              <a:gd name="connsiteX156" fmla="*/ 400184 w 1222798"/>
              <a:gd name="connsiteY156" fmla="*/ 26625 h 103849"/>
              <a:gd name="connsiteX157" fmla="*/ 400184 w 1222798"/>
              <a:gd name="connsiteY157" fmla="*/ 10373 h 103849"/>
              <a:gd name="connsiteX158" fmla="*/ 391771 w 1222798"/>
              <a:gd name="connsiteY158" fmla="*/ 10373 h 103849"/>
              <a:gd name="connsiteX159" fmla="*/ 391771 w 1222798"/>
              <a:gd name="connsiteY159" fmla="*/ 60050 h 103849"/>
              <a:gd name="connsiteX160" fmla="*/ 409290 w 1222798"/>
              <a:gd name="connsiteY160" fmla="*/ 78607 h 103849"/>
              <a:gd name="connsiteX161" fmla="*/ 422084 w 1222798"/>
              <a:gd name="connsiteY161" fmla="*/ 75034 h 103849"/>
              <a:gd name="connsiteX162" fmla="*/ 341286 w 1222798"/>
              <a:gd name="connsiteY162" fmla="*/ 52213 h 103849"/>
              <a:gd name="connsiteX163" fmla="*/ 356962 w 1222798"/>
              <a:gd name="connsiteY163" fmla="*/ 34001 h 103849"/>
              <a:gd name="connsiteX164" fmla="*/ 370217 w 1222798"/>
              <a:gd name="connsiteY164" fmla="*/ 49216 h 103849"/>
              <a:gd name="connsiteX165" fmla="*/ 370217 w 1222798"/>
              <a:gd name="connsiteY165" fmla="*/ 77801 h 103849"/>
              <a:gd name="connsiteX166" fmla="*/ 378746 w 1222798"/>
              <a:gd name="connsiteY166" fmla="*/ 77801 h 103849"/>
              <a:gd name="connsiteX167" fmla="*/ 378746 w 1222798"/>
              <a:gd name="connsiteY167" fmla="*/ 47717 h 103849"/>
              <a:gd name="connsiteX168" fmla="*/ 359036 w 1222798"/>
              <a:gd name="connsiteY168" fmla="*/ 25703 h 103849"/>
              <a:gd name="connsiteX169" fmla="*/ 341286 w 1222798"/>
              <a:gd name="connsiteY169" fmla="*/ 36191 h 103849"/>
              <a:gd name="connsiteX170" fmla="*/ 341286 w 1222798"/>
              <a:gd name="connsiteY170" fmla="*/ 26625 h 103849"/>
              <a:gd name="connsiteX171" fmla="*/ 332872 w 1222798"/>
              <a:gd name="connsiteY171" fmla="*/ 26625 h 103849"/>
              <a:gd name="connsiteX172" fmla="*/ 332872 w 1222798"/>
              <a:gd name="connsiteY172" fmla="*/ 77801 h 103849"/>
              <a:gd name="connsiteX173" fmla="*/ 341286 w 1222798"/>
              <a:gd name="connsiteY173" fmla="*/ 77801 h 103849"/>
              <a:gd name="connsiteX174" fmla="*/ 341286 w 1222798"/>
              <a:gd name="connsiteY174" fmla="*/ 52213 h 103849"/>
              <a:gd name="connsiteX175" fmla="*/ 289304 w 1222798"/>
              <a:gd name="connsiteY175" fmla="*/ 33771 h 103849"/>
              <a:gd name="connsiteX176" fmla="*/ 307285 w 1222798"/>
              <a:gd name="connsiteY176" fmla="*/ 52443 h 103849"/>
              <a:gd name="connsiteX177" fmla="*/ 289304 w 1222798"/>
              <a:gd name="connsiteY177" fmla="*/ 70769 h 103849"/>
              <a:gd name="connsiteX178" fmla="*/ 271554 w 1222798"/>
              <a:gd name="connsiteY178" fmla="*/ 52443 h 103849"/>
              <a:gd name="connsiteX179" fmla="*/ 289304 w 1222798"/>
              <a:gd name="connsiteY179" fmla="*/ 33771 h 103849"/>
              <a:gd name="connsiteX180" fmla="*/ 307169 w 1222798"/>
              <a:gd name="connsiteY180" fmla="*/ 77916 h 103849"/>
              <a:gd name="connsiteX181" fmla="*/ 315699 w 1222798"/>
              <a:gd name="connsiteY181" fmla="*/ 77916 h 103849"/>
              <a:gd name="connsiteX182" fmla="*/ 315699 w 1222798"/>
              <a:gd name="connsiteY182" fmla="*/ 26740 h 103849"/>
              <a:gd name="connsiteX183" fmla="*/ 307169 w 1222798"/>
              <a:gd name="connsiteY183" fmla="*/ 26740 h 103849"/>
              <a:gd name="connsiteX184" fmla="*/ 307169 w 1222798"/>
              <a:gd name="connsiteY184" fmla="*/ 36422 h 103849"/>
              <a:gd name="connsiteX185" fmla="*/ 288497 w 1222798"/>
              <a:gd name="connsiteY185" fmla="*/ 25818 h 103849"/>
              <a:gd name="connsiteX186" fmla="*/ 262794 w 1222798"/>
              <a:gd name="connsiteY186" fmla="*/ 52559 h 103849"/>
              <a:gd name="connsiteX187" fmla="*/ 288497 w 1222798"/>
              <a:gd name="connsiteY187" fmla="*/ 78722 h 103849"/>
              <a:gd name="connsiteX188" fmla="*/ 307169 w 1222798"/>
              <a:gd name="connsiteY188" fmla="*/ 68349 h 103849"/>
              <a:gd name="connsiteX189" fmla="*/ 307169 w 1222798"/>
              <a:gd name="connsiteY189" fmla="*/ 77916 h 103849"/>
              <a:gd name="connsiteX190" fmla="*/ 256224 w 1222798"/>
              <a:gd name="connsiteY190" fmla="*/ 75149 h 103849"/>
              <a:gd name="connsiteX191" fmla="*/ 256224 w 1222798"/>
              <a:gd name="connsiteY191" fmla="*/ 66966 h 103849"/>
              <a:gd name="connsiteX192" fmla="*/ 244237 w 1222798"/>
              <a:gd name="connsiteY192" fmla="*/ 70654 h 103849"/>
              <a:gd name="connsiteX193" fmla="*/ 234325 w 1222798"/>
              <a:gd name="connsiteY193" fmla="*/ 60742 h 103849"/>
              <a:gd name="connsiteX194" fmla="*/ 234325 w 1222798"/>
              <a:gd name="connsiteY194" fmla="*/ 34463 h 103849"/>
              <a:gd name="connsiteX195" fmla="*/ 255533 w 1222798"/>
              <a:gd name="connsiteY195" fmla="*/ 34463 h 103849"/>
              <a:gd name="connsiteX196" fmla="*/ 255533 w 1222798"/>
              <a:gd name="connsiteY196" fmla="*/ 26625 h 103849"/>
              <a:gd name="connsiteX197" fmla="*/ 234325 w 1222798"/>
              <a:gd name="connsiteY197" fmla="*/ 26625 h 103849"/>
              <a:gd name="connsiteX198" fmla="*/ 234325 w 1222798"/>
              <a:gd name="connsiteY198" fmla="*/ 10373 h 103849"/>
              <a:gd name="connsiteX199" fmla="*/ 225911 w 1222798"/>
              <a:gd name="connsiteY199" fmla="*/ 10373 h 103849"/>
              <a:gd name="connsiteX200" fmla="*/ 225911 w 1222798"/>
              <a:gd name="connsiteY200" fmla="*/ 60050 h 103849"/>
              <a:gd name="connsiteX201" fmla="*/ 243430 w 1222798"/>
              <a:gd name="connsiteY201" fmla="*/ 78607 h 103849"/>
              <a:gd name="connsiteX202" fmla="*/ 256224 w 1222798"/>
              <a:gd name="connsiteY202" fmla="*/ 75034 h 103849"/>
              <a:gd name="connsiteX203" fmla="*/ 177962 w 1222798"/>
              <a:gd name="connsiteY203" fmla="*/ 64546 h 103849"/>
              <a:gd name="connsiteX204" fmla="*/ 177962 w 1222798"/>
              <a:gd name="connsiteY204" fmla="*/ 73651 h 103849"/>
              <a:gd name="connsiteX205" fmla="*/ 195251 w 1222798"/>
              <a:gd name="connsiteY205" fmla="*/ 78722 h 103849"/>
              <a:gd name="connsiteX206" fmla="*/ 214269 w 1222798"/>
              <a:gd name="connsiteY206" fmla="*/ 63047 h 103849"/>
              <a:gd name="connsiteX207" fmla="*/ 204703 w 1222798"/>
              <a:gd name="connsiteY207" fmla="*/ 50830 h 103849"/>
              <a:gd name="connsiteX208" fmla="*/ 192600 w 1222798"/>
              <a:gd name="connsiteY208" fmla="*/ 45989 h 103849"/>
              <a:gd name="connsiteX209" fmla="*/ 187068 w 1222798"/>
              <a:gd name="connsiteY209" fmla="*/ 39534 h 103849"/>
              <a:gd name="connsiteX210" fmla="*/ 196404 w 1222798"/>
              <a:gd name="connsiteY210" fmla="*/ 32849 h 103849"/>
              <a:gd name="connsiteX211" fmla="*/ 211733 w 1222798"/>
              <a:gd name="connsiteY211" fmla="*/ 39304 h 103849"/>
              <a:gd name="connsiteX212" fmla="*/ 211733 w 1222798"/>
              <a:gd name="connsiteY212" fmla="*/ 30544 h 103849"/>
              <a:gd name="connsiteX213" fmla="*/ 196289 w 1222798"/>
              <a:gd name="connsiteY213" fmla="*/ 25934 h 103849"/>
              <a:gd name="connsiteX214" fmla="*/ 178654 w 1222798"/>
              <a:gd name="connsiteY214" fmla="*/ 40456 h 103849"/>
              <a:gd name="connsiteX215" fmla="*/ 188451 w 1222798"/>
              <a:gd name="connsiteY215" fmla="*/ 53365 h 103849"/>
              <a:gd name="connsiteX216" fmla="*/ 200438 w 1222798"/>
              <a:gd name="connsiteY216" fmla="*/ 58206 h 103849"/>
              <a:gd name="connsiteX217" fmla="*/ 205740 w 1222798"/>
              <a:gd name="connsiteY217" fmla="*/ 64776 h 103849"/>
              <a:gd name="connsiteX218" fmla="*/ 195482 w 1222798"/>
              <a:gd name="connsiteY218" fmla="*/ 72038 h 103849"/>
              <a:gd name="connsiteX219" fmla="*/ 177962 w 1222798"/>
              <a:gd name="connsiteY219" fmla="*/ 64661 h 103849"/>
              <a:gd name="connsiteX220" fmla="*/ 128170 w 1222798"/>
              <a:gd name="connsiteY220" fmla="*/ 52213 h 103849"/>
              <a:gd name="connsiteX221" fmla="*/ 143845 w 1222798"/>
              <a:gd name="connsiteY221" fmla="*/ 34001 h 103849"/>
              <a:gd name="connsiteX222" fmla="*/ 157100 w 1222798"/>
              <a:gd name="connsiteY222" fmla="*/ 49216 h 103849"/>
              <a:gd name="connsiteX223" fmla="*/ 157100 w 1222798"/>
              <a:gd name="connsiteY223" fmla="*/ 77801 h 103849"/>
              <a:gd name="connsiteX224" fmla="*/ 165629 w 1222798"/>
              <a:gd name="connsiteY224" fmla="*/ 77801 h 103849"/>
              <a:gd name="connsiteX225" fmla="*/ 165629 w 1222798"/>
              <a:gd name="connsiteY225" fmla="*/ 47717 h 103849"/>
              <a:gd name="connsiteX226" fmla="*/ 145920 w 1222798"/>
              <a:gd name="connsiteY226" fmla="*/ 25703 h 103849"/>
              <a:gd name="connsiteX227" fmla="*/ 128170 w 1222798"/>
              <a:gd name="connsiteY227" fmla="*/ 36191 h 103849"/>
              <a:gd name="connsiteX228" fmla="*/ 128170 w 1222798"/>
              <a:gd name="connsiteY228" fmla="*/ 26625 h 103849"/>
              <a:gd name="connsiteX229" fmla="*/ 119756 w 1222798"/>
              <a:gd name="connsiteY229" fmla="*/ 26625 h 103849"/>
              <a:gd name="connsiteX230" fmla="*/ 119756 w 1222798"/>
              <a:gd name="connsiteY230" fmla="*/ 77801 h 103849"/>
              <a:gd name="connsiteX231" fmla="*/ 128170 w 1222798"/>
              <a:gd name="connsiteY231" fmla="*/ 77801 h 103849"/>
              <a:gd name="connsiteX232" fmla="*/ 128170 w 1222798"/>
              <a:gd name="connsiteY232" fmla="*/ 52213 h 103849"/>
              <a:gd name="connsiteX233" fmla="*/ 97626 w 1222798"/>
              <a:gd name="connsiteY233" fmla="*/ 52213 h 103849"/>
              <a:gd name="connsiteX234" fmla="*/ 79876 w 1222798"/>
              <a:gd name="connsiteY234" fmla="*/ 70769 h 103849"/>
              <a:gd name="connsiteX235" fmla="*/ 61780 w 1222798"/>
              <a:gd name="connsiteY235" fmla="*/ 52213 h 103849"/>
              <a:gd name="connsiteX236" fmla="*/ 79876 w 1222798"/>
              <a:gd name="connsiteY236" fmla="*/ 33771 h 103849"/>
              <a:gd name="connsiteX237" fmla="*/ 97626 w 1222798"/>
              <a:gd name="connsiteY237" fmla="*/ 52213 h 103849"/>
              <a:gd name="connsiteX238" fmla="*/ 79991 w 1222798"/>
              <a:gd name="connsiteY238" fmla="*/ 78722 h 103849"/>
              <a:gd name="connsiteX239" fmla="*/ 106385 w 1222798"/>
              <a:gd name="connsiteY239" fmla="*/ 52213 h 103849"/>
              <a:gd name="connsiteX240" fmla="*/ 79991 w 1222798"/>
              <a:gd name="connsiteY240" fmla="*/ 25818 h 103849"/>
              <a:gd name="connsiteX241" fmla="*/ 53135 w 1222798"/>
              <a:gd name="connsiteY241" fmla="*/ 52213 h 103849"/>
              <a:gd name="connsiteX242" fmla="*/ 79991 w 1222798"/>
              <a:gd name="connsiteY242" fmla="*/ 78722 h 103849"/>
              <a:gd name="connsiteX243" fmla="*/ 8645 w 1222798"/>
              <a:gd name="connsiteY243" fmla="*/ 52213 h 103849"/>
              <a:gd name="connsiteX244" fmla="*/ 27201 w 1222798"/>
              <a:gd name="connsiteY244" fmla="*/ 33771 h 103849"/>
              <a:gd name="connsiteX245" fmla="*/ 43107 w 1222798"/>
              <a:gd name="connsiteY245" fmla="*/ 40341 h 103849"/>
              <a:gd name="connsiteX246" fmla="*/ 43107 w 1222798"/>
              <a:gd name="connsiteY246" fmla="*/ 31005 h 103849"/>
              <a:gd name="connsiteX247" fmla="*/ 26741 w 1222798"/>
              <a:gd name="connsiteY247" fmla="*/ 25818 h 103849"/>
              <a:gd name="connsiteX248" fmla="*/ 0 w 1222798"/>
              <a:gd name="connsiteY248" fmla="*/ 52213 h 103849"/>
              <a:gd name="connsiteX249" fmla="*/ 26625 w 1222798"/>
              <a:gd name="connsiteY249" fmla="*/ 78722 h 103849"/>
              <a:gd name="connsiteX250" fmla="*/ 43684 w 1222798"/>
              <a:gd name="connsiteY250" fmla="*/ 73997 h 103849"/>
              <a:gd name="connsiteX251" fmla="*/ 43684 w 1222798"/>
              <a:gd name="connsiteY251" fmla="*/ 65353 h 103849"/>
              <a:gd name="connsiteX252" fmla="*/ 27432 w 1222798"/>
              <a:gd name="connsiteY252" fmla="*/ 70885 h 103849"/>
              <a:gd name="connsiteX253" fmla="*/ 8760 w 1222798"/>
              <a:gd name="connsiteY253" fmla="*/ 52328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222798" h="103849">
                <a:moveTo>
                  <a:pt x="1222799" y="75149"/>
                </a:moveTo>
                <a:lnTo>
                  <a:pt x="1222799" y="66966"/>
                </a:lnTo>
                <a:cubicBezTo>
                  <a:pt x="1219110" y="69617"/>
                  <a:pt x="1214961" y="70654"/>
                  <a:pt x="1210812" y="70654"/>
                </a:cubicBezTo>
                <a:cubicBezTo>
                  <a:pt x="1205164" y="70654"/>
                  <a:pt x="1200899" y="67888"/>
                  <a:pt x="1200899" y="60742"/>
                </a:cubicBezTo>
                <a:lnTo>
                  <a:pt x="1200899" y="34463"/>
                </a:lnTo>
                <a:lnTo>
                  <a:pt x="1222107" y="34463"/>
                </a:lnTo>
                <a:lnTo>
                  <a:pt x="1222107" y="26625"/>
                </a:lnTo>
                <a:lnTo>
                  <a:pt x="1200899" y="26625"/>
                </a:lnTo>
                <a:lnTo>
                  <a:pt x="1200899" y="10373"/>
                </a:lnTo>
                <a:lnTo>
                  <a:pt x="1192485" y="10373"/>
                </a:lnTo>
                <a:lnTo>
                  <a:pt x="1192485" y="60050"/>
                </a:lnTo>
                <a:cubicBezTo>
                  <a:pt x="1192485" y="73882"/>
                  <a:pt x="1199170" y="78607"/>
                  <a:pt x="1210005" y="78607"/>
                </a:cubicBezTo>
                <a:cubicBezTo>
                  <a:pt x="1214269" y="78607"/>
                  <a:pt x="1219110" y="77570"/>
                  <a:pt x="1222799" y="75034"/>
                </a:cubicBezTo>
                <a:moveTo>
                  <a:pt x="1169087" y="56246"/>
                </a:moveTo>
                <a:cubicBezTo>
                  <a:pt x="1169087" y="66044"/>
                  <a:pt x="1163324" y="70885"/>
                  <a:pt x="1155026" y="70885"/>
                </a:cubicBezTo>
                <a:cubicBezTo>
                  <a:pt x="1146727" y="70885"/>
                  <a:pt x="1140848" y="66044"/>
                  <a:pt x="1140848" y="56246"/>
                </a:cubicBezTo>
                <a:lnTo>
                  <a:pt x="1140848" y="26740"/>
                </a:lnTo>
                <a:lnTo>
                  <a:pt x="1132435" y="26740"/>
                </a:lnTo>
                <a:lnTo>
                  <a:pt x="1132435" y="55325"/>
                </a:lnTo>
                <a:cubicBezTo>
                  <a:pt x="1132435" y="69848"/>
                  <a:pt x="1141194" y="78607"/>
                  <a:pt x="1155026" y="78607"/>
                </a:cubicBezTo>
                <a:cubicBezTo>
                  <a:pt x="1168857" y="78607"/>
                  <a:pt x="1177501" y="69848"/>
                  <a:pt x="1177501" y="55325"/>
                </a:cubicBezTo>
                <a:lnTo>
                  <a:pt x="1177501" y="26740"/>
                </a:lnTo>
                <a:lnTo>
                  <a:pt x="1169087" y="26740"/>
                </a:lnTo>
                <a:lnTo>
                  <a:pt x="1169087" y="56246"/>
                </a:lnTo>
                <a:close/>
                <a:moveTo>
                  <a:pt x="1112264" y="52213"/>
                </a:moveTo>
                <a:cubicBezTo>
                  <a:pt x="1112264" y="63047"/>
                  <a:pt x="1104887" y="70769"/>
                  <a:pt x="1094514" y="70769"/>
                </a:cubicBezTo>
                <a:cubicBezTo>
                  <a:pt x="1084141" y="70769"/>
                  <a:pt x="1076418" y="62932"/>
                  <a:pt x="1076418" y="52213"/>
                </a:cubicBezTo>
                <a:cubicBezTo>
                  <a:pt x="1076418" y="41494"/>
                  <a:pt x="1083910" y="33771"/>
                  <a:pt x="1094514" y="33771"/>
                </a:cubicBezTo>
                <a:cubicBezTo>
                  <a:pt x="1105118" y="33771"/>
                  <a:pt x="1112264" y="41609"/>
                  <a:pt x="1112264" y="52213"/>
                </a:cubicBezTo>
                <a:moveTo>
                  <a:pt x="1094629" y="78722"/>
                </a:moveTo>
                <a:cubicBezTo>
                  <a:pt x="1109959" y="78722"/>
                  <a:pt x="1121024" y="67658"/>
                  <a:pt x="1121024" y="52213"/>
                </a:cubicBezTo>
                <a:cubicBezTo>
                  <a:pt x="1121024" y="36768"/>
                  <a:pt x="1110074" y="25818"/>
                  <a:pt x="1094629" y="25818"/>
                </a:cubicBezTo>
                <a:cubicBezTo>
                  <a:pt x="1079184" y="25818"/>
                  <a:pt x="1067773" y="36883"/>
                  <a:pt x="1067773" y="52213"/>
                </a:cubicBezTo>
                <a:cubicBezTo>
                  <a:pt x="1067773" y="67542"/>
                  <a:pt x="1079069" y="78722"/>
                  <a:pt x="1094629" y="78722"/>
                </a:cubicBezTo>
                <a:moveTo>
                  <a:pt x="1053827" y="77916"/>
                </a:moveTo>
                <a:lnTo>
                  <a:pt x="1064200" y="77916"/>
                </a:lnTo>
                <a:lnTo>
                  <a:pt x="1041609" y="46910"/>
                </a:lnTo>
                <a:lnTo>
                  <a:pt x="1061319" y="26740"/>
                </a:lnTo>
                <a:lnTo>
                  <a:pt x="1051291" y="26740"/>
                </a:lnTo>
                <a:lnTo>
                  <a:pt x="1027893" y="50599"/>
                </a:lnTo>
                <a:lnTo>
                  <a:pt x="1027893" y="115"/>
                </a:lnTo>
                <a:lnTo>
                  <a:pt x="1019479" y="115"/>
                </a:lnTo>
                <a:lnTo>
                  <a:pt x="1019479" y="77916"/>
                </a:lnTo>
                <a:lnTo>
                  <a:pt x="1027893" y="77916"/>
                </a:lnTo>
                <a:lnTo>
                  <a:pt x="1027893" y="61318"/>
                </a:lnTo>
                <a:lnTo>
                  <a:pt x="1035846" y="53135"/>
                </a:lnTo>
                <a:lnTo>
                  <a:pt x="1053942" y="77916"/>
                </a:lnTo>
                <a:close/>
                <a:moveTo>
                  <a:pt x="997349" y="52213"/>
                </a:moveTo>
                <a:cubicBezTo>
                  <a:pt x="997349" y="63047"/>
                  <a:pt x="989972" y="70769"/>
                  <a:pt x="979599" y="70769"/>
                </a:cubicBezTo>
                <a:cubicBezTo>
                  <a:pt x="969226" y="70769"/>
                  <a:pt x="961503" y="62932"/>
                  <a:pt x="961503" y="52213"/>
                </a:cubicBezTo>
                <a:cubicBezTo>
                  <a:pt x="961503" y="41494"/>
                  <a:pt x="968995" y="33771"/>
                  <a:pt x="979599" y="33771"/>
                </a:cubicBezTo>
                <a:cubicBezTo>
                  <a:pt x="990203" y="33771"/>
                  <a:pt x="997349" y="41609"/>
                  <a:pt x="997349" y="52213"/>
                </a:cubicBezTo>
                <a:moveTo>
                  <a:pt x="979714" y="78722"/>
                </a:moveTo>
                <a:cubicBezTo>
                  <a:pt x="995044" y="78722"/>
                  <a:pt x="1006109" y="67658"/>
                  <a:pt x="1006109" y="52213"/>
                </a:cubicBezTo>
                <a:cubicBezTo>
                  <a:pt x="1006109" y="36768"/>
                  <a:pt x="995159" y="25818"/>
                  <a:pt x="979714" y="25818"/>
                </a:cubicBezTo>
                <a:cubicBezTo>
                  <a:pt x="964269" y="25818"/>
                  <a:pt x="952859" y="36883"/>
                  <a:pt x="952859" y="52213"/>
                </a:cubicBezTo>
                <a:cubicBezTo>
                  <a:pt x="952859" y="67542"/>
                  <a:pt x="964154" y="78722"/>
                  <a:pt x="979714" y="78722"/>
                </a:cubicBezTo>
                <a:moveTo>
                  <a:pt x="934648" y="52213"/>
                </a:moveTo>
                <a:cubicBezTo>
                  <a:pt x="934648" y="63047"/>
                  <a:pt x="927271" y="70769"/>
                  <a:pt x="916897" y="70769"/>
                </a:cubicBezTo>
                <a:cubicBezTo>
                  <a:pt x="906524" y="70769"/>
                  <a:pt x="898801" y="62932"/>
                  <a:pt x="898801" y="52213"/>
                </a:cubicBezTo>
                <a:cubicBezTo>
                  <a:pt x="898801" y="41494"/>
                  <a:pt x="906293" y="33771"/>
                  <a:pt x="916897" y="33771"/>
                </a:cubicBezTo>
                <a:cubicBezTo>
                  <a:pt x="927501" y="33771"/>
                  <a:pt x="934648" y="41609"/>
                  <a:pt x="934648" y="52213"/>
                </a:cubicBezTo>
                <a:moveTo>
                  <a:pt x="917013" y="78722"/>
                </a:moveTo>
                <a:cubicBezTo>
                  <a:pt x="932342" y="78722"/>
                  <a:pt x="943407" y="67658"/>
                  <a:pt x="943407" y="52213"/>
                </a:cubicBezTo>
                <a:cubicBezTo>
                  <a:pt x="943407" y="36768"/>
                  <a:pt x="932458" y="25818"/>
                  <a:pt x="917013" y="25818"/>
                </a:cubicBezTo>
                <a:cubicBezTo>
                  <a:pt x="901568" y="25818"/>
                  <a:pt x="890157" y="36883"/>
                  <a:pt x="890157" y="52213"/>
                </a:cubicBezTo>
                <a:cubicBezTo>
                  <a:pt x="890157" y="67542"/>
                  <a:pt x="901453" y="78722"/>
                  <a:pt x="917013" y="78722"/>
                </a:cubicBezTo>
                <a:moveTo>
                  <a:pt x="868488" y="77916"/>
                </a:moveTo>
                <a:lnTo>
                  <a:pt x="876902" y="77916"/>
                </a:lnTo>
                <a:lnTo>
                  <a:pt x="876902" y="115"/>
                </a:lnTo>
                <a:lnTo>
                  <a:pt x="868488" y="115"/>
                </a:lnTo>
                <a:lnTo>
                  <a:pt x="868488" y="77916"/>
                </a:lnTo>
                <a:close/>
                <a:moveTo>
                  <a:pt x="790687" y="48755"/>
                </a:moveTo>
                <a:cubicBezTo>
                  <a:pt x="791955" y="39995"/>
                  <a:pt x="797487" y="33540"/>
                  <a:pt x="806824" y="33540"/>
                </a:cubicBezTo>
                <a:cubicBezTo>
                  <a:pt x="816160" y="33540"/>
                  <a:pt x="821462" y="40110"/>
                  <a:pt x="822153" y="48755"/>
                </a:cubicBezTo>
                <a:lnTo>
                  <a:pt x="790572" y="48755"/>
                </a:lnTo>
                <a:close/>
                <a:moveTo>
                  <a:pt x="809129" y="78722"/>
                </a:moveTo>
                <a:cubicBezTo>
                  <a:pt x="815699" y="78722"/>
                  <a:pt x="821923" y="77109"/>
                  <a:pt x="827340" y="73306"/>
                </a:cubicBezTo>
                <a:lnTo>
                  <a:pt x="827340" y="65237"/>
                </a:lnTo>
                <a:cubicBezTo>
                  <a:pt x="821923" y="69041"/>
                  <a:pt x="815583" y="71000"/>
                  <a:pt x="809129" y="71000"/>
                </a:cubicBezTo>
                <a:cubicBezTo>
                  <a:pt x="798986" y="71000"/>
                  <a:pt x="791840" y="64776"/>
                  <a:pt x="790457" y="55670"/>
                </a:cubicBezTo>
                <a:lnTo>
                  <a:pt x="830913" y="55670"/>
                </a:lnTo>
                <a:cubicBezTo>
                  <a:pt x="830913" y="54172"/>
                  <a:pt x="831144" y="52904"/>
                  <a:pt x="831144" y="51406"/>
                </a:cubicBezTo>
                <a:cubicBezTo>
                  <a:pt x="831144" y="36768"/>
                  <a:pt x="821577" y="25934"/>
                  <a:pt x="806824" y="25934"/>
                </a:cubicBezTo>
                <a:cubicBezTo>
                  <a:pt x="791263" y="25934"/>
                  <a:pt x="781466" y="37574"/>
                  <a:pt x="781466" y="52904"/>
                </a:cubicBezTo>
                <a:cubicBezTo>
                  <a:pt x="781466" y="68234"/>
                  <a:pt x="793108" y="78838"/>
                  <a:pt x="809013" y="78838"/>
                </a:cubicBezTo>
                <a:moveTo>
                  <a:pt x="732250" y="52213"/>
                </a:moveTo>
                <a:cubicBezTo>
                  <a:pt x="732250" y="42070"/>
                  <a:pt x="738474" y="34001"/>
                  <a:pt x="747925" y="34001"/>
                </a:cubicBezTo>
                <a:cubicBezTo>
                  <a:pt x="756800" y="34001"/>
                  <a:pt x="761180" y="39304"/>
                  <a:pt x="761180" y="49216"/>
                </a:cubicBezTo>
                <a:lnTo>
                  <a:pt x="761180" y="77801"/>
                </a:lnTo>
                <a:lnTo>
                  <a:pt x="769710" y="77801"/>
                </a:lnTo>
                <a:lnTo>
                  <a:pt x="769710" y="47717"/>
                </a:lnTo>
                <a:cubicBezTo>
                  <a:pt x="769710" y="35039"/>
                  <a:pt x="763025" y="25703"/>
                  <a:pt x="750000" y="25703"/>
                </a:cubicBezTo>
                <a:cubicBezTo>
                  <a:pt x="742162" y="25703"/>
                  <a:pt x="735938" y="29852"/>
                  <a:pt x="732250" y="36191"/>
                </a:cubicBezTo>
                <a:lnTo>
                  <a:pt x="732250" y="0"/>
                </a:lnTo>
                <a:lnTo>
                  <a:pt x="723836" y="0"/>
                </a:lnTo>
                <a:lnTo>
                  <a:pt x="723836" y="77801"/>
                </a:lnTo>
                <a:lnTo>
                  <a:pt x="732250" y="77801"/>
                </a:lnTo>
                <a:lnTo>
                  <a:pt x="732250" y="52213"/>
                </a:lnTo>
                <a:close/>
                <a:moveTo>
                  <a:pt x="713347" y="75149"/>
                </a:moveTo>
                <a:lnTo>
                  <a:pt x="713347" y="66966"/>
                </a:lnTo>
                <a:cubicBezTo>
                  <a:pt x="709659" y="69617"/>
                  <a:pt x="705510" y="70654"/>
                  <a:pt x="701360" y="70654"/>
                </a:cubicBezTo>
                <a:cubicBezTo>
                  <a:pt x="695712" y="70654"/>
                  <a:pt x="691448" y="67888"/>
                  <a:pt x="691448" y="60742"/>
                </a:cubicBezTo>
                <a:lnTo>
                  <a:pt x="691448" y="34463"/>
                </a:lnTo>
                <a:lnTo>
                  <a:pt x="712656" y="34463"/>
                </a:lnTo>
                <a:lnTo>
                  <a:pt x="712656" y="26625"/>
                </a:lnTo>
                <a:lnTo>
                  <a:pt x="691448" y="26625"/>
                </a:lnTo>
                <a:lnTo>
                  <a:pt x="691448" y="10373"/>
                </a:lnTo>
                <a:lnTo>
                  <a:pt x="683034" y="10373"/>
                </a:lnTo>
                <a:lnTo>
                  <a:pt x="683034" y="60050"/>
                </a:lnTo>
                <a:cubicBezTo>
                  <a:pt x="683034" y="73882"/>
                  <a:pt x="689719" y="78607"/>
                  <a:pt x="700554" y="78607"/>
                </a:cubicBezTo>
                <a:cubicBezTo>
                  <a:pt x="704818" y="78607"/>
                  <a:pt x="709659" y="77570"/>
                  <a:pt x="713347" y="75034"/>
                </a:cubicBezTo>
                <a:moveTo>
                  <a:pt x="606386" y="52213"/>
                </a:moveTo>
                <a:cubicBezTo>
                  <a:pt x="606386" y="42070"/>
                  <a:pt x="612610" y="34001"/>
                  <a:pt x="622061" y="34001"/>
                </a:cubicBezTo>
                <a:cubicBezTo>
                  <a:pt x="630936" y="34001"/>
                  <a:pt x="635316" y="39304"/>
                  <a:pt x="635316" y="49216"/>
                </a:cubicBezTo>
                <a:lnTo>
                  <a:pt x="635316" y="77801"/>
                </a:lnTo>
                <a:lnTo>
                  <a:pt x="643845" y="77801"/>
                </a:lnTo>
                <a:lnTo>
                  <a:pt x="643845" y="47717"/>
                </a:lnTo>
                <a:cubicBezTo>
                  <a:pt x="643845" y="35039"/>
                  <a:pt x="637160" y="25703"/>
                  <a:pt x="624136" y="25703"/>
                </a:cubicBezTo>
                <a:cubicBezTo>
                  <a:pt x="616298" y="25703"/>
                  <a:pt x="610074" y="29852"/>
                  <a:pt x="606386" y="36191"/>
                </a:cubicBezTo>
                <a:lnTo>
                  <a:pt x="606386" y="26625"/>
                </a:lnTo>
                <a:lnTo>
                  <a:pt x="597971" y="26625"/>
                </a:lnTo>
                <a:lnTo>
                  <a:pt x="597971" y="77801"/>
                </a:lnTo>
                <a:lnTo>
                  <a:pt x="606386" y="77801"/>
                </a:lnTo>
                <a:lnTo>
                  <a:pt x="606386" y="52213"/>
                </a:lnTo>
                <a:close/>
                <a:moveTo>
                  <a:pt x="575842" y="52213"/>
                </a:moveTo>
                <a:cubicBezTo>
                  <a:pt x="575842" y="63047"/>
                  <a:pt x="568465" y="70769"/>
                  <a:pt x="558091" y="70769"/>
                </a:cubicBezTo>
                <a:cubicBezTo>
                  <a:pt x="547718" y="70769"/>
                  <a:pt x="539995" y="62932"/>
                  <a:pt x="539995" y="52213"/>
                </a:cubicBezTo>
                <a:cubicBezTo>
                  <a:pt x="539995" y="41494"/>
                  <a:pt x="547488" y="33771"/>
                  <a:pt x="558091" y="33771"/>
                </a:cubicBezTo>
                <a:cubicBezTo>
                  <a:pt x="568695" y="33771"/>
                  <a:pt x="575842" y="41609"/>
                  <a:pt x="575842" y="52213"/>
                </a:cubicBezTo>
                <a:moveTo>
                  <a:pt x="558207" y="78722"/>
                </a:moveTo>
                <a:cubicBezTo>
                  <a:pt x="573536" y="78722"/>
                  <a:pt x="584601" y="67658"/>
                  <a:pt x="584601" y="52213"/>
                </a:cubicBezTo>
                <a:cubicBezTo>
                  <a:pt x="584601" y="36768"/>
                  <a:pt x="573652" y="25818"/>
                  <a:pt x="558207" y="25818"/>
                </a:cubicBezTo>
                <a:cubicBezTo>
                  <a:pt x="542762" y="25818"/>
                  <a:pt x="531351" y="36883"/>
                  <a:pt x="531351" y="52213"/>
                </a:cubicBezTo>
                <a:cubicBezTo>
                  <a:pt x="531351" y="67542"/>
                  <a:pt x="542647" y="78722"/>
                  <a:pt x="558207" y="78722"/>
                </a:cubicBezTo>
                <a:moveTo>
                  <a:pt x="502075" y="26740"/>
                </a:moveTo>
                <a:lnTo>
                  <a:pt x="493200" y="26740"/>
                </a:lnTo>
                <a:lnTo>
                  <a:pt x="477063" y="60166"/>
                </a:lnTo>
                <a:lnTo>
                  <a:pt x="460350" y="26740"/>
                </a:lnTo>
                <a:lnTo>
                  <a:pt x="450438" y="26740"/>
                </a:lnTo>
                <a:lnTo>
                  <a:pt x="472568" y="69732"/>
                </a:lnTo>
                <a:lnTo>
                  <a:pt x="456201" y="103849"/>
                </a:lnTo>
                <a:lnTo>
                  <a:pt x="465076" y="103849"/>
                </a:lnTo>
                <a:lnTo>
                  <a:pt x="502190" y="26740"/>
                </a:lnTo>
                <a:close/>
                <a:moveTo>
                  <a:pt x="432573" y="77916"/>
                </a:moveTo>
                <a:lnTo>
                  <a:pt x="440987" y="77916"/>
                </a:lnTo>
                <a:lnTo>
                  <a:pt x="440987" y="115"/>
                </a:lnTo>
                <a:lnTo>
                  <a:pt x="432573" y="115"/>
                </a:lnTo>
                <a:lnTo>
                  <a:pt x="432573" y="77916"/>
                </a:lnTo>
                <a:close/>
                <a:moveTo>
                  <a:pt x="422084" y="75149"/>
                </a:moveTo>
                <a:lnTo>
                  <a:pt x="422084" y="66966"/>
                </a:lnTo>
                <a:cubicBezTo>
                  <a:pt x="418396" y="69617"/>
                  <a:pt x="414246" y="70654"/>
                  <a:pt x="410097" y="70654"/>
                </a:cubicBezTo>
                <a:cubicBezTo>
                  <a:pt x="404449" y="70654"/>
                  <a:pt x="400184" y="67888"/>
                  <a:pt x="400184" y="60742"/>
                </a:cubicBezTo>
                <a:lnTo>
                  <a:pt x="400184" y="34463"/>
                </a:lnTo>
                <a:lnTo>
                  <a:pt x="421393" y="34463"/>
                </a:lnTo>
                <a:lnTo>
                  <a:pt x="421393" y="26625"/>
                </a:lnTo>
                <a:lnTo>
                  <a:pt x="400184" y="26625"/>
                </a:lnTo>
                <a:lnTo>
                  <a:pt x="400184" y="10373"/>
                </a:lnTo>
                <a:lnTo>
                  <a:pt x="391771" y="10373"/>
                </a:lnTo>
                <a:lnTo>
                  <a:pt x="391771" y="60050"/>
                </a:lnTo>
                <a:cubicBezTo>
                  <a:pt x="391771" y="73882"/>
                  <a:pt x="398571" y="78607"/>
                  <a:pt x="409290" y="78607"/>
                </a:cubicBezTo>
                <a:cubicBezTo>
                  <a:pt x="413555" y="78607"/>
                  <a:pt x="418396" y="77570"/>
                  <a:pt x="422084" y="75034"/>
                </a:cubicBezTo>
                <a:moveTo>
                  <a:pt x="341286" y="52213"/>
                </a:moveTo>
                <a:cubicBezTo>
                  <a:pt x="341286" y="42070"/>
                  <a:pt x="347510" y="34001"/>
                  <a:pt x="356962" y="34001"/>
                </a:cubicBezTo>
                <a:cubicBezTo>
                  <a:pt x="365837" y="34001"/>
                  <a:pt x="370217" y="39304"/>
                  <a:pt x="370217" y="49216"/>
                </a:cubicBezTo>
                <a:lnTo>
                  <a:pt x="370217" y="77801"/>
                </a:lnTo>
                <a:lnTo>
                  <a:pt x="378746" y="77801"/>
                </a:lnTo>
                <a:lnTo>
                  <a:pt x="378746" y="47717"/>
                </a:lnTo>
                <a:cubicBezTo>
                  <a:pt x="378746" y="35039"/>
                  <a:pt x="371946" y="25703"/>
                  <a:pt x="359036" y="25703"/>
                </a:cubicBezTo>
                <a:cubicBezTo>
                  <a:pt x="351199" y="25703"/>
                  <a:pt x="344975" y="29852"/>
                  <a:pt x="341286" y="36191"/>
                </a:cubicBezTo>
                <a:lnTo>
                  <a:pt x="341286" y="26625"/>
                </a:lnTo>
                <a:lnTo>
                  <a:pt x="332872" y="26625"/>
                </a:lnTo>
                <a:lnTo>
                  <a:pt x="332872" y="77801"/>
                </a:lnTo>
                <a:lnTo>
                  <a:pt x="341286" y="77801"/>
                </a:lnTo>
                <a:lnTo>
                  <a:pt x="341286" y="52213"/>
                </a:lnTo>
                <a:close/>
                <a:moveTo>
                  <a:pt x="289304" y="33771"/>
                </a:moveTo>
                <a:cubicBezTo>
                  <a:pt x="299793" y="33771"/>
                  <a:pt x="307285" y="41609"/>
                  <a:pt x="307285" y="52443"/>
                </a:cubicBezTo>
                <a:cubicBezTo>
                  <a:pt x="307285" y="63278"/>
                  <a:pt x="299793" y="70769"/>
                  <a:pt x="289304" y="70769"/>
                </a:cubicBezTo>
                <a:cubicBezTo>
                  <a:pt x="278815" y="70769"/>
                  <a:pt x="271554" y="62932"/>
                  <a:pt x="271554" y="52443"/>
                </a:cubicBezTo>
                <a:cubicBezTo>
                  <a:pt x="271554" y="41954"/>
                  <a:pt x="279046" y="33771"/>
                  <a:pt x="289304" y="33771"/>
                </a:cubicBezTo>
                <a:moveTo>
                  <a:pt x="307169" y="77916"/>
                </a:moveTo>
                <a:lnTo>
                  <a:pt x="315699" y="77916"/>
                </a:lnTo>
                <a:lnTo>
                  <a:pt x="315699" y="26740"/>
                </a:lnTo>
                <a:lnTo>
                  <a:pt x="307169" y="26740"/>
                </a:lnTo>
                <a:lnTo>
                  <a:pt x="307169" y="36422"/>
                </a:lnTo>
                <a:cubicBezTo>
                  <a:pt x="303366" y="29852"/>
                  <a:pt x="296565" y="25818"/>
                  <a:pt x="288497" y="25818"/>
                </a:cubicBezTo>
                <a:cubicBezTo>
                  <a:pt x="273398" y="25818"/>
                  <a:pt x="262794" y="37114"/>
                  <a:pt x="262794" y="52559"/>
                </a:cubicBezTo>
                <a:cubicBezTo>
                  <a:pt x="262794" y="68003"/>
                  <a:pt x="273513" y="78722"/>
                  <a:pt x="288497" y="78722"/>
                </a:cubicBezTo>
                <a:cubicBezTo>
                  <a:pt x="296565" y="78722"/>
                  <a:pt x="303366" y="74804"/>
                  <a:pt x="307169" y="68349"/>
                </a:cubicBezTo>
                <a:lnTo>
                  <a:pt x="307169" y="77916"/>
                </a:lnTo>
                <a:close/>
                <a:moveTo>
                  <a:pt x="256224" y="75149"/>
                </a:moveTo>
                <a:lnTo>
                  <a:pt x="256224" y="66966"/>
                </a:lnTo>
                <a:cubicBezTo>
                  <a:pt x="252536" y="69617"/>
                  <a:pt x="248386" y="70654"/>
                  <a:pt x="244237" y="70654"/>
                </a:cubicBezTo>
                <a:cubicBezTo>
                  <a:pt x="238589" y="70654"/>
                  <a:pt x="234325" y="67888"/>
                  <a:pt x="234325" y="60742"/>
                </a:cubicBezTo>
                <a:lnTo>
                  <a:pt x="234325" y="34463"/>
                </a:lnTo>
                <a:lnTo>
                  <a:pt x="255533" y="34463"/>
                </a:lnTo>
                <a:lnTo>
                  <a:pt x="255533" y="26625"/>
                </a:lnTo>
                <a:lnTo>
                  <a:pt x="234325" y="26625"/>
                </a:lnTo>
                <a:lnTo>
                  <a:pt x="234325" y="10373"/>
                </a:lnTo>
                <a:lnTo>
                  <a:pt x="225911" y="10373"/>
                </a:lnTo>
                <a:lnTo>
                  <a:pt x="225911" y="60050"/>
                </a:lnTo>
                <a:cubicBezTo>
                  <a:pt x="225911" y="73882"/>
                  <a:pt x="232711" y="78607"/>
                  <a:pt x="243430" y="78607"/>
                </a:cubicBezTo>
                <a:cubicBezTo>
                  <a:pt x="247695" y="78607"/>
                  <a:pt x="252536" y="77570"/>
                  <a:pt x="256224" y="75034"/>
                </a:cubicBezTo>
                <a:moveTo>
                  <a:pt x="177962" y="64546"/>
                </a:moveTo>
                <a:lnTo>
                  <a:pt x="177962" y="73651"/>
                </a:lnTo>
                <a:cubicBezTo>
                  <a:pt x="182457" y="76994"/>
                  <a:pt x="188566" y="78722"/>
                  <a:pt x="195251" y="78722"/>
                </a:cubicBezTo>
                <a:cubicBezTo>
                  <a:pt x="206432" y="78722"/>
                  <a:pt x="214269" y="72729"/>
                  <a:pt x="214269" y="63047"/>
                </a:cubicBezTo>
                <a:cubicBezTo>
                  <a:pt x="214269" y="57515"/>
                  <a:pt x="211273" y="53596"/>
                  <a:pt x="204703" y="50830"/>
                </a:cubicBezTo>
                <a:lnTo>
                  <a:pt x="192600" y="45989"/>
                </a:lnTo>
                <a:cubicBezTo>
                  <a:pt x="188566" y="44375"/>
                  <a:pt x="187068" y="42531"/>
                  <a:pt x="187068" y="39534"/>
                </a:cubicBezTo>
                <a:cubicBezTo>
                  <a:pt x="187068" y="35270"/>
                  <a:pt x="190871" y="32849"/>
                  <a:pt x="196404" y="32849"/>
                </a:cubicBezTo>
                <a:cubicBezTo>
                  <a:pt x="201475" y="32849"/>
                  <a:pt x="207123" y="35270"/>
                  <a:pt x="211733" y="39304"/>
                </a:cubicBezTo>
                <a:lnTo>
                  <a:pt x="211733" y="30544"/>
                </a:lnTo>
                <a:cubicBezTo>
                  <a:pt x="207815" y="27547"/>
                  <a:pt x="202167" y="25934"/>
                  <a:pt x="196289" y="25934"/>
                </a:cubicBezTo>
                <a:cubicBezTo>
                  <a:pt x="185800" y="25934"/>
                  <a:pt x="178654" y="31581"/>
                  <a:pt x="178654" y="40456"/>
                </a:cubicBezTo>
                <a:cubicBezTo>
                  <a:pt x="178654" y="47026"/>
                  <a:pt x="182112" y="50599"/>
                  <a:pt x="188451" y="53365"/>
                </a:cubicBezTo>
                <a:lnTo>
                  <a:pt x="200438" y="58206"/>
                </a:lnTo>
                <a:cubicBezTo>
                  <a:pt x="204242" y="59705"/>
                  <a:pt x="205740" y="61895"/>
                  <a:pt x="205740" y="64776"/>
                </a:cubicBezTo>
                <a:cubicBezTo>
                  <a:pt x="205740" y="69386"/>
                  <a:pt x="201475" y="72038"/>
                  <a:pt x="195482" y="72038"/>
                </a:cubicBezTo>
                <a:cubicBezTo>
                  <a:pt x="189488" y="72038"/>
                  <a:pt x="183495" y="69732"/>
                  <a:pt x="177962" y="64661"/>
                </a:cubicBezTo>
                <a:moveTo>
                  <a:pt x="128170" y="52213"/>
                </a:moveTo>
                <a:cubicBezTo>
                  <a:pt x="128170" y="42070"/>
                  <a:pt x="134394" y="34001"/>
                  <a:pt x="143845" y="34001"/>
                </a:cubicBezTo>
                <a:cubicBezTo>
                  <a:pt x="152720" y="34001"/>
                  <a:pt x="157100" y="39304"/>
                  <a:pt x="157100" y="49216"/>
                </a:cubicBezTo>
                <a:lnTo>
                  <a:pt x="157100" y="77801"/>
                </a:lnTo>
                <a:lnTo>
                  <a:pt x="165629" y="77801"/>
                </a:lnTo>
                <a:lnTo>
                  <a:pt x="165629" y="47717"/>
                </a:lnTo>
                <a:cubicBezTo>
                  <a:pt x="165629" y="35039"/>
                  <a:pt x="158944" y="25703"/>
                  <a:pt x="145920" y="25703"/>
                </a:cubicBezTo>
                <a:cubicBezTo>
                  <a:pt x="138082" y="25703"/>
                  <a:pt x="131858" y="29852"/>
                  <a:pt x="128170" y="36191"/>
                </a:cubicBezTo>
                <a:lnTo>
                  <a:pt x="128170" y="26625"/>
                </a:lnTo>
                <a:lnTo>
                  <a:pt x="119756" y="26625"/>
                </a:lnTo>
                <a:lnTo>
                  <a:pt x="119756" y="77801"/>
                </a:lnTo>
                <a:lnTo>
                  <a:pt x="128170" y="77801"/>
                </a:lnTo>
                <a:lnTo>
                  <a:pt x="128170" y="52213"/>
                </a:lnTo>
                <a:close/>
                <a:moveTo>
                  <a:pt x="97626" y="52213"/>
                </a:moveTo>
                <a:cubicBezTo>
                  <a:pt x="97626" y="63047"/>
                  <a:pt x="90249" y="70769"/>
                  <a:pt x="79876" y="70769"/>
                </a:cubicBezTo>
                <a:cubicBezTo>
                  <a:pt x="69502" y="70769"/>
                  <a:pt x="61780" y="62932"/>
                  <a:pt x="61780" y="52213"/>
                </a:cubicBezTo>
                <a:cubicBezTo>
                  <a:pt x="61780" y="41494"/>
                  <a:pt x="69272" y="33771"/>
                  <a:pt x="79876" y="33771"/>
                </a:cubicBezTo>
                <a:cubicBezTo>
                  <a:pt x="90480" y="33771"/>
                  <a:pt x="97626" y="41609"/>
                  <a:pt x="97626" y="52213"/>
                </a:cubicBezTo>
                <a:moveTo>
                  <a:pt x="79991" y="78722"/>
                </a:moveTo>
                <a:cubicBezTo>
                  <a:pt x="95320" y="78722"/>
                  <a:pt x="106385" y="67658"/>
                  <a:pt x="106385" y="52213"/>
                </a:cubicBezTo>
                <a:cubicBezTo>
                  <a:pt x="106385" y="36768"/>
                  <a:pt x="95436" y="25818"/>
                  <a:pt x="79991" y="25818"/>
                </a:cubicBezTo>
                <a:cubicBezTo>
                  <a:pt x="64546" y="25818"/>
                  <a:pt x="53135" y="36883"/>
                  <a:pt x="53135" y="52213"/>
                </a:cubicBezTo>
                <a:cubicBezTo>
                  <a:pt x="53135" y="67542"/>
                  <a:pt x="64431" y="78722"/>
                  <a:pt x="79991" y="78722"/>
                </a:cubicBezTo>
                <a:moveTo>
                  <a:pt x="8645" y="52213"/>
                </a:moveTo>
                <a:cubicBezTo>
                  <a:pt x="8645" y="41378"/>
                  <a:pt x="16367" y="33771"/>
                  <a:pt x="27201" y="33771"/>
                </a:cubicBezTo>
                <a:cubicBezTo>
                  <a:pt x="33541" y="33771"/>
                  <a:pt x="39073" y="36076"/>
                  <a:pt x="43107" y="40341"/>
                </a:cubicBezTo>
                <a:lnTo>
                  <a:pt x="43107" y="31005"/>
                </a:lnTo>
                <a:cubicBezTo>
                  <a:pt x="38612" y="27547"/>
                  <a:pt x="32965" y="25818"/>
                  <a:pt x="26741" y="25818"/>
                </a:cubicBezTo>
                <a:cubicBezTo>
                  <a:pt x="11180" y="25818"/>
                  <a:pt x="0" y="36768"/>
                  <a:pt x="0" y="52213"/>
                </a:cubicBezTo>
                <a:cubicBezTo>
                  <a:pt x="0" y="67658"/>
                  <a:pt x="10950" y="78722"/>
                  <a:pt x="26625" y="78722"/>
                </a:cubicBezTo>
                <a:cubicBezTo>
                  <a:pt x="32734" y="78722"/>
                  <a:pt x="38612" y="77224"/>
                  <a:pt x="43684" y="73997"/>
                </a:cubicBezTo>
                <a:lnTo>
                  <a:pt x="43684" y="65353"/>
                </a:lnTo>
                <a:cubicBezTo>
                  <a:pt x="39189" y="69156"/>
                  <a:pt x="33656" y="70885"/>
                  <a:pt x="27432" y="70885"/>
                </a:cubicBezTo>
                <a:cubicBezTo>
                  <a:pt x="16482" y="70885"/>
                  <a:pt x="8760" y="63047"/>
                  <a:pt x="8760" y="52328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7" name="Freeform: Shape 2106">
            <a:extLst>
              <a:ext uri="{FF2B5EF4-FFF2-40B4-BE49-F238E27FC236}">
                <a16:creationId xmlns:a16="http://schemas.microsoft.com/office/drawing/2014/main" id="{69DBF317-A0DB-ECB2-49F6-80F93B61301F}"/>
              </a:ext>
            </a:extLst>
          </p:cNvPr>
          <p:cNvSpPr/>
          <p:nvPr/>
        </p:nvSpPr>
        <p:spPr>
          <a:xfrm>
            <a:off x="2551752" y="8249625"/>
            <a:ext cx="1156524" cy="80336"/>
          </a:xfrm>
          <a:custGeom>
            <a:avLst/>
            <a:gdLst>
              <a:gd name="connsiteX0" fmla="*/ 1119064 w 1156524"/>
              <a:gd name="connsiteY0" fmla="*/ 52904 h 80336"/>
              <a:gd name="connsiteX1" fmla="*/ 1134740 w 1156524"/>
              <a:gd name="connsiteY1" fmla="*/ 34694 h 80336"/>
              <a:gd name="connsiteX2" fmla="*/ 1147995 w 1156524"/>
              <a:gd name="connsiteY2" fmla="*/ 49907 h 80336"/>
              <a:gd name="connsiteX3" fmla="*/ 1147995 w 1156524"/>
              <a:gd name="connsiteY3" fmla="*/ 78492 h 80336"/>
              <a:gd name="connsiteX4" fmla="*/ 1156524 w 1156524"/>
              <a:gd name="connsiteY4" fmla="*/ 78492 h 80336"/>
              <a:gd name="connsiteX5" fmla="*/ 1156524 w 1156524"/>
              <a:gd name="connsiteY5" fmla="*/ 48410 h 80336"/>
              <a:gd name="connsiteX6" fmla="*/ 1136814 w 1156524"/>
              <a:gd name="connsiteY6" fmla="*/ 26394 h 80336"/>
              <a:gd name="connsiteX7" fmla="*/ 1119064 w 1156524"/>
              <a:gd name="connsiteY7" fmla="*/ 36884 h 80336"/>
              <a:gd name="connsiteX8" fmla="*/ 1119064 w 1156524"/>
              <a:gd name="connsiteY8" fmla="*/ 27317 h 80336"/>
              <a:gd name="connsiteX9" fmla="*/ 1110650 w 1156524"/>
              <a:gd name="connsiteY9" fmla="*/ 27317 h 80336"/>
              <a:gd name="connsiteX10" fmla="*/ 1110650 w 1156524"/>
              <a:gd name="connsiteY10" fmla="*/ 78492 h 80336"/>
              <a:gd name="connsiteX11" fmla="*/ 1119064 w 1156524"/>
              <a:gd name="connsiteY11" fmla="*/ 78492 h 80336"/>
              <a:gd name="connsiteX12" fmla="*/ 1119064 w 1156524"/>
              <a:gd name="connsiteY12" fmla="*/ 52904 h 80336"/>
              <a:gd name="connsiteX13" fmla="*/ 1085062 w 1156524"/>
              <a:gd name="connsiteY13" fmla="*/ 78608 h 80336"/>
              <a:gd name="connsiteX14" fmla="*/ 1093592 w 1156524"/>
              <a:gd name="connsiteY14" fmla="*/ 78608 h 80336"/>
              <a:gd name="connsiteX15" fmla="*/ 1093592 w 1156524"/>
              <a:gd name="connsiteY15" fmla="*/ 27432 h 80336"/>
              <a:gd name="connsiteX16" fmla="*/ 1085062 w 1156524"/>
              <a:gd name="connsiteY16" fmla="*/ 27432 h 80336"/>
              <a:gd name="connsiteX17" fmla="*/ 1085062 w 1156524"/>
              <a:gd name="connsiteY17" fmla="*/ 78608 h 80336"/>
              <a:gd name="connsiteX18" fmla="*/ 1088751 w 1156524"/>
              <a:gd name="connsiteY18" fmla="*/ 17634 h 80336"/>
              <a:gd name="connsiteX19" fmla="*/ 1092439 w 1156524"/>
              <a:gd name="connsiteY19" fmla="*/ 16367 h 80336"/>
              <a:gd name="connsiteX20" fmla="*/ 1098548 w 1156524"/>
              <a:gd name="connsiteY20" fmla="*/ 12102 h 80336"/>
              <a:gd name="connsiteX21" fmla="*/ 1092439 w 1156524"/>
              <a:gd name="connsiteY21" fmla="*/ 7722 h 80336"/>
              <a:gd name="connsiteX22" fmla="*/ 1088751 w 1156524"/>
              <a:gd name="connsiteY22" fmla="*/ 6570 h 80336"/>
              <a:gd name="connsiteX23" fmla="*/ 1083334 w 1156524"/>
              <a:gd name="connsiteY23" fmla="*/ 12218 h 80336"/>
              <a:gd name="connsiteX24" fmla="*/ 1088751 w 1156524"/>
              <a:gd name="connsiteY24" fmla="*/ 17634 h 80336"/>
              <a:gd name="connsiteX25" fmla="*/ 1012218 w 1156524"/>
              <a:gd name="connsiteY25" fmla="*/ 65237 h 80336"/>
              <a:gd name="connsiteX26" fmla="*/ 1012218 w 1156524"/>
              <a:gd name="connsiteY26" fmla="*/ 74343 h 80336"/>
              <a:gd name="connsiteX27" fmla="*/ 1029507 w 1156524"/>
              <a:gd name="connsiteY27" fmla="*/ 79414 h 80336"/>
              <a:gd name="connsiteX28" fmla="*/ 1048525 w 1156524"/>
              <a:gd name="connsiteY28" fmla="*/ 63739 h 80336"/>
              <a:gd name="connsiteX29" fmla="*/ 1038958 w 1156524"/>
              <a:gd name="connsiteY29" fmla="*/ 51521 h 80336"/>
              <a:gd name="connsiteX30" fmla="*/ 1026856 w 1156524"/>
              <a:gd name="connsiteY30" fmla="*/ 46680 h 80336"/>
              <a:gd name="connsiteX31" fmla="*/ 1021323 w 1156524"/>
              <a:gd name="connsiteY31" fmla="*/ 40226 h 80336"/>
              <a:gd name="connsiteX32" fmla="*/ 1030659 w 1156524"/>
              <a:gd name="connsiteY32" fmla="*/ 33540 h 80336"/>
              <a:gd name="connsiteX33" fmla="*/ 1045989 w 1156524"/>
              <a:gd name="connsiteY33" fmla="*/ 39995 h 80336"/>
              <a:gd name="connsiteX34" fmla="*/ 1045989 w 1156524"/>
              <a:gd name="connsiteY34" fmla="*/ 31235 h 80336"/>
              <a:gd name="connsiteX35" fmla="*/ 1030544 w 1156524"/>
              <a:gd name="connsiteY35" fmla="*/ 26625 h 80336"/>
              <a:gd name="connsiteX36" fmla="*/ 1012909 w 1156524"/>
              <a:gd name="connsiteY36" fmla="*/ 41148 h 80336"/>
              <a:gd name="connsiteX37" fmla="*/ 1022706 w 1156524"/>
              <a:gd name="connsiteY37" fmla="*/ 54057 h 80336"/>
              <a:gd name="connsiteX38" fmla="*/ 1034694 w 1156524"/>
              <a:gd name="connsiteY38" fmla="*/ 58898 h 80336"/>
              <a:gd name="connsiteX39" fmla="*/ 1039996 w 1156524"/>
              <a:gd name="connsiteY39" fmla="*/ 65468 h 80336"/>
              <a:gd name="connsiteX40" fmla="*/ 1029738 w 1156524"/>
              <a:gd name="connsiteY40" fmla="*/ 72729 h 80336"/>
              <a:gd name="connsiteX41" fmla="*/ 1012218 w 1156524"/>
              <a:gd name="connsiteY41" fmla="*/ 65353 h 80336"/>
              <a:gd name="connsiteX42" fmla="*/ 962079 w 1156524"/>
              <a:gd name="connsiteY42" fmla="*/ 49447 h 80336"/>
              <a:gd name="connsiteX43" fmla="*/ 978216 w 1156524"/>
              <a:gd name="connsiteY43" fmla="*/ 34232 h 80336"/>
              <a:gd name="connsiteX44" fmla="*/ 993546 w 1156524"/>
              <a:gd name="connsiteY44" fmla="*/ 49447 h 80336"/>
              <a:gd name="connsiteX45" fmla="*/ 961964 w 1156524"/>
              <a:gd name="connsiteY45" fmla="*/ 49447 h 80336"/>
              <a:gd name="connsiteX46" fmla="*/ 980521 w 1156524"/>
              <a:gd name="connsiteY46" fmla="*/ 79414 h 80336"/>
              <a:gd name="connsiteX47" fmla="*/ 998732 w 1156524"/>
              <a:gd name="connsiteY47" fmla="*/ 73997 h 80336"/>
              <a:gd name="connsiteX48" fmla="*/ 998732 w 1156524"/>
              <a:gd name="connsiteY48" fmla="*/ 65929 h 80336"/>
              <a:gd name="connsiteX49" fmla="*/ 980521 w 1156524"/>
              <a:gd name="connsiteY49" fmla="*/ 71692 h 80336"/>
              <a:gd name="connsiteX50" fmla="*/ 961849 w 1156524"/>
              <a:gd name="connsiteY50" fmla="*/ 56362 h 80336"/>
              <a:gd name="connsiteX51" fmla="*/ 1002305 w 1156524"/>
              <a:gd name="connsiteY51" fmla="*/ 56362 h 80336"/>
              <a:gd name="connsiteX52" fmla="*/ 1002536 w 1156524"/>
              <a:gd name="connsiteY52" fmla="*/ 52097 h 80336"/>
              <a:gd name="connsiteX53" fmla="*/ 978216 w 1156524"/>
              <a:gd name="connsiteY53" fmla="*/ 26625 h 80336"/>
              <a:gd name="connsiteX54" fmla="*/ 952859 w 1156524"/>
              <a:gd name="connsiteY54" fmla="*/ 53596 h 80336"/>
              <a:gd name="connsiteX55" fmla="*/ 980406 w 1156524"/>
              <a:gd name="connsiteY55" fmla="*/ 79529 h 80336"/>
              <a:gd name="connsiteX56" fmla="*/ 931305 w 1156524"/>
              <a:gd name="connsiteY56" fmla="*/ 78608 h 80336"/>
              <a:gd name="connsiteX57" fmla="*/ 939834 w 1156524"/>
              <a:gd name="connsiteY57" fmla="*/ 78608 h 80336"/>
              <a:gd name="connsiteX58" fmla="*/ 939834 w 1156524"/>
              <a:gd name="connsiteY58" fmla="*/ 27432 h 80336"/>
              <a:gd name="connsiteX59" fmla="*/ 931305 w 1156524"/>
              <a:gd name="connsiteY59" fmla="*/ 27432 h 80336"/>
              <a:gd name="connsiteX60" fmla="*/ 931305 w 1156524"/>
              <a:gd name="connsiteY60" fmla="*/ 78608 h 80336"/>
              <a:gd name="connsiteX61" fmla="*/ 934878 w 1156524"/>
              <a:gd name="connsiteY61" fmla="*/ 17634 h 80336"/>
              <a:gd name="connsiteX62" fmla="*/ 938566 w 1156524"/>
              <a:gd name="connsiteY62" fmla="*/ 16367 h 80336"/>
              <a:gd name="connsiteX63" fmla="*/ 944675 w 1156524"/>
              <a:gd name="connsiteY63" fmla="*/ 12102 h 80336"/>
              <a:gd name="connsiteX64" fmla="*/ 938566 w 1156524"/>
              <a:gd name="connsiteY64" fmla="*/ 7722 h 80336"/>
              <a:gd name="connsiteX65" fmla="*/ 934878 w 1156524"/>
              <a:gd name="connsiteY65" fmla="*/ 6570 h 80336"/>
              <a:gd name="connsiteX66" fmla="*/ 929461 w 1156524"/>
              <a:gd name="connsiteY66" fmla="*/ 12218 h 80336"/>
              <a:gd name="connsiteX67" fmla="*/ 934878 w 1156524"/>
              <a:gd name="connsiteY67" fmla="*/ 17634 h 80336"/>
              <a:gd name="connsiteX68" fmla="*/ 920816 w 1156524"/>
              <a:gd name="connsiteY68" fmla="*/ 75841 h 80336"/>
              <a:gd name="connsiteX69" fmla="*/ 920816 w 1156524"/>
              <a:gd name="connsiteY69" fmla="*/ 67658 h 80336"/>
              <a:gd name="connsiteX70" fmla="*/ 908829 w 1156524"/>
              <a:gd name="connsiteY70" fmla="*/ 71346 h 80336"/>
              <a:gd name="connsiteX71" fmla="*/ 898917 w 1156524"/>
              <a:gd name="connsiteY71" fmla="*/ 61433 h 80336"/>
              <a:gd name="connsiteX72" fmla="*/ 898917 w 1156524"/>
              <a:gd name="connsiteY72" fmla="*/ 35154 h 80336"/>
              <a:gd name="connsiteX73" fmla="*/ 920125 w 1156524"/>
              <a:gd name="connsiteY73" fmla="*/ 35154 h 80336"/>
              <a:gd name="connsiteX74" fmla="*/ 920125 w 1156524"/>
              <a:gd name="connsiteY74" fmla="*/ 27432 h 80336"/>
              <a:gd name="connsiteX75" fmla="*/ 898917 w 1156524"/>
              <a:gd name="connsiteY75" fmla="*/ 27432 h 80336"/>
              <a:gd name="connsiteX76" fmla="*/ 898917 w 1156524"/>
              <a:gd name="connsiteY76" fmla="*/ 11180 h 80336"/>
              <a:gd name="connsiteX77" fmla="*/ 890503 w 1156524"/>
              <a:gd name="connsiteY77" fmla="*/ 11180 h 80336"/>
              <a:gd name="connsiteX78" fmla="*/ 890503 w 1156524"/>
              <a:gd name="connsiteY78" fmla="*/ 60857 h 80336"/>
              <a:gd name="connsiteX79" fmla="*/ 908022 w 1156524"/>
              <a:gd name="connsiteY79" fmla="*/ 79414 h 80336"/>
              <a:gd name="connsiteX80" fmla="*/ 920816 w 1156524"/>
              <a:gd name="connsiteY80" fmla="*/ 75841 h 80336"/>
              <a:gd name="connsiteX81" fmla="*/ 865722 w 1156524"/>
              <a:gd name="connsiteY81" fmla="*/ 78608 h 80336"/>
              <a:gd name="connsiteX82" fmla="*/ 874251 w 1156524"/>
              <a:gd name="connsiteY82" fmla="*/ 78608 h 80336"/>
              <a:gd name="connsiteX83" fmla="*/ 874251 w 1156524"/>
              <a:gd name="connsiteY83" fmla="*/ 27432 h 80336"/>
              <a:gd name="connsiteX84" fmla="*/ 865722 w 1156524"/>
              <a:gd name="connsiteY84" fmla="*/ 27432 h 80336"/>
              <a:gd name="connsiteX85" fmla="*/ 865722 w 1156524"/>
              <a:gd name="connsiteY85" fmla="*/ 78608 h 80336"/>
              <a:gd name="connsiteX86" fmla="*/ 870563 w 1156524"/>
              <a:gd name="connsiteY86" fmla="*/ 17634 h 80336"/>
              <a:gd name="connsiteX87" fmla="*/ 876095 w 1156524"/>
              <a:gd name="connsiteY87" fmla="*/ 12218 h 80336"/>
              <a:gd name="connsiteX88" fmla="*/ 870563 w 1156524"/>
              <a:gd name="connsiteY88" fmla="*/ 6570 h 80336"/>
              <a:gd name="connsiteX89" fmla="*/ 866874 w 1156524"/>
              <a:gd name="connsiteY89" fmla="*/ 7722 h 80336"/>
              <a:gd name="connsiteX90" fmla="*/ 860766 w 1156524"/>
              <a:gd name="connsiteY90" fmla="*/ 12102 h 80336"/>
              <a:gd name="connsiteX91" fmla="*/ 866874 w 1156524"/>
              <a:gd name="connsiteY91" fmla="*/ 16367 h 80336"/>
              <a:gd name="connsiteX92" fmla="*/ 870563 w 1156524"/>
              <a:gd name="connsiteY92" fmla="*/ 17634 h 80336"/>
              <a:gd name="connsiteX93" fmla="*/ 840134 w 1156524"/>
              <a:gd name="connsiteY93" fmla="*/ 78608 h 80336"/>
              <a:gd name="connsiteX94" fmla="*/ 848548 w 1156524"/>
              <a:gd name="connsiteY94" fmla="*/ 78608 h 80336"/>
              <a:gd name="connsiteX95" fmla="*/ 848548 w 1156524"/>
              <a:gd name="connsiteY95" fmla="*/ 807 h 80336"/>
              <a:gd name="connsiteX96" fmla="*/ 840134 w 1156524"/>
              <a:gd name="connsiteY96" fmla="*/ 807 h 80336"/>
              <a:gd name="connsiteX97" fmla="*/ 840134 w 1156524"/>
              <a:gd name="connsiteY97" fmla="*/ 78608 h 80336"/>
              <a:gd name="connsiteX98" fmla="*/ 814546 w 1156524"/>
              <a:gd name="connsiteY98" fmla="*/ 78608 h 80336"/>
              <a:gd name="connsiteX99" fmla="*/ 823075 w 1156524"/>
              <a:gd name="connsiteY99" fmla="*/ 78608 h 80336"/>
              <a:gd name="connsiteX100" fmla="*/ 823075 w 1156524"/>
              <a:gd name="connsiteY100" fmla="*/ 27432 h 80336"/>
              <a:gd name="connsiteX101" fmla="*/ 814546 w 1156524"/>
              <a:gd name="connsiteY101" fmla="*/ 27432 h 80336"/>
              <a:gd name="connsiteX102" fmla="*/ 814546 w 1156524"/>
              <a:gd name="connsiteY102" fmla="*/ 78608 h 80336"/>
              <a:gd name="connsiteX103" fmla="*/ 818234 w 1156524"/>
              <a:gd name="connsiteY103" fmla="*/ 17634 h 80336"/>
              <a:gd name="connsiteX104" fmla="*/ 821923 w 1156524"/>
              <a:gd name="connsiteY104" fmla="*/ 16367 h 80336"/>
              <a:gd name="connsiteX105" fmla="*/ 828032 w 1156524"/>
              <a:gd name="connsiteY105" fmla="*/ 12102 h 80336"/>
              <a:gd name="connsiteX106" fmla="*/ 821923 w 1156524"/>
              <a:gd name="connsiteY106" fmla="*/ 7722 h 80336"/>
              <a:gd name="connsiteX107" fmla="*/ 818234 w 1156524"/>
              <a:gd name="connsiteY107" fmla="*/ 6570 h 80336"/>
              <a:gd name="connsiteX108" fmla="*/ 812817 w 1156524"/>
              <a:gd name="connsiteY108" fmla="*/ 12218 h 80336"/>
              <a:gd name="connsiteX109" fmla="*/ 818234 w 1156524"/>
              <a:gd name="connsiteY109" fmla="*/ 17634 h 80336"/>
              <a:gd name="connsiteX110" fmla="*/ 774896 w 1156524"/>
              <a:gd name="connsiteY110" fmla="*/ 71576 h 80336"/>
              <a:gd name="connsiteX111" fmla="*/ 756800 w 1156524"/>
              <a:gd name="connsiteY111" fmla="*/ 53020 h 80336"/>
              <a:gd name="connsiteX112" fmla="*/ 774896 w 1156524"/>
              <a:gd name="connsiteY112" fmla="*/ 34578 h 80336"/>
              <a:gd name="connsiteX113" fmla="*/ 792647 w 1156524"/>
              <a:gd name="connsiteY113" fmla="*/ 53020 h 80336"/>
              <a:gd name="connsiteX114" fmla="*/ 774896 w 1156524"/>
              <a:gd name="connsiteY114" fmla="*/ 71576 h 80336"/>
              <a:gd name="connsiteX115" fmla="*/ 801406 w 1156524"/>
              <a:gd name="connsiteY115" fmla="*/ 52904 h 80336"/>
              <a:gd name="connsiteX116" fmla="*/ 775703 w 1156524"/>
              <a:gd name="connsiteY116" fmla="*/ 26510 h 80336"/>
              <a:gd name="connsiteX117" fmla="*/ 756916 w 1156524"/>
              <a:gd name="connsiteY117" fmla="*/ 37114 h 80336"/>
              <a:gd name="connsiteX118" fmla="*/ 756916 w 1156524"/>
              <a:gd name="connsiteY118" fmla="*/ 807 h 80336"/>
              <a:gd name="connsiteX119" fmla="*/ 748502 w 1156524"/>
              <a:gd name="connsiteY119" fmla="*/ 807 h 80336"/>
              <a:gd name="connsiteX120" fmla="*/ 748502 w 1156524"/>
              <a:gd name="connsiteY120" fmla="*/ 78608 h 80336"/>
              <a:gd name="connsiteX121" fmla="*/ 756916 w 1156524"/>
              <a:gd name="connsiteY121" fmla="*/ 78608 h 80336"/>
              <a:gd name="connsiteX122" fmla="*/ 756916 w 1156524"/>
              <a:gd name="connsiteY122" fmla="*/ 68810 h 80336"/>
              <a:gd name="connsiteX123" fmla="*/ 775703 w 1156524"/>
              <a:gd name="connsiteY123" fmla="*/ 79414 h 80336"/>
              <a:gd name="connsiteX124" fmla="*/ 801406 w 1156524"/>
              <a:gd name="connsiteY124" fmla="*/ 52904 h 80336"/>
              <a:gd name="connsiteX125" fmla="*/ 704818 w 1156524"/>
              <a:gd name="connsiteY125" fmla="*/ 34463 h 80336"/>
              <a:gd name="connsiteX126" fmla="*/ 722799 w 1156524"/>
              <a:gd name="connsiteY126" fmla="*/ 53135 h 80336"/>
              <a:gd name="connsiteX127" fmla="*/ 704818 w 1156524"/>
              <a:gd name="connsiteY127" fmla="*/ 71462 h 80336"/>
              <a:gd name="connsiteX128" fmla="*/ 687068 w 1156524"/>
              <a:gd name="connsiteY128" fmla="*/ 53135 h 80336"/>
              <a:gd name="connsiteX129" fmla="*/ 704818 w 1156524"/>
              <a:gd name="connsiteY129" fmla="*/ 34463 h 80336"/>
              <a:gd name="connsiteX130" fmla="*/ 722799 w 1156524"/>
              <a:gd name="connsiteY130" fmla="*/ 78608 h 80336"/>
              <a:gd name="connsiteX131" fmla="*/ 731328 w 1156524"/>
              <a:gd name="connsiteY131" fmla="*/ 78608 h 80336"/>
              <a:gd name="connsiteX132" fmla="*/ 731328 w 1156524"/>
              <a:gd name="connsiteY132" fmla="*/ 27432 h 80336"/>
              <a:gd name="connsiteX133" fmla="*/ 722799 w 1156524"/>
              <a:gd name="connsiteY133" fmla="*/ 27432 h 80336"/>
              <a:gd name="connsiteX134" fmla="*/ 722799 w 1156524"/>
              <a:gd name="connsiteY134" fmla="*/ 37114 h 80336"/>
              <a:gd name="connsiteX135" fmla="*/ 704127 w 1156524"/>
              <a:gd name="connsiteY135" fmla="*/ 26510 h 80336"/>
              <a:gd name="connsiteX136" fmla="*/ 678423 w 1156524"/>
              <a:gd name="connsiteY136" fmla="*/ 53250 h 80336"/>
              <a:gd name="connsiteX137" fmla="*/ 704127 w 1156524"/>
              <a:gd name="connsiteY137" fmla="*/ 79414 h 80336"/>
              <a:gd name="connsiteX138" fmla="*/ 722799 w 1156524"/>
              <a:gd name="connsiteY138" fmla="*/ 69041 h 80336"/>
              <a:gd name="connsiteX139" fmla="*/ 722799 w 1156524"/>
              <a:gd name="connsiteY139" fmla="*/ 78608 h 80336"/>
              <a:gd name="connsiteX140" fmla="*/ 654910 w 1156524"/>
              <a:gd name="connsiteY140" fmla="*/ 54057 h 80336"/>
              <a:gd name="connsiteX141" fmla="*/ 673582 w 1156524"/>
              <a:gd name="connsiteY141" fmla="*/ 35961 h 80336"/>
              <a:gd name="connsiteX142" fmla="*/ 673582 w 1156524"/>
              <a:gd name="connsiteY142" fmla="*/ 26394 h 80336"/>
              <a:gd name="connsiteX143" fmla="*/ 654910 w 1156524"/>
              <a:gd name="connsiteY143" fmla="*/ 38727 h 80336"/>
              <a:gd name="connsiteX144" fmla="*/ 654910 w 1156524"/>
              <a:gd name="connsiteY144" fmla="*/ 27317 h 80336"/>
              <a:gd name="connsiteX145" fmla="*/ 646496 w 1156524"/>
              <a:gd name="connsiteY145" fmla="*/ 27317 h 80336"/>
              <a:gd name="connsiteX146" fmla="*/ 646496 w 1156524"/>
              <a:gd name="connsiteY146" fmla="*/ 78492 h 80336"/>
              <a:gd name="connsiteX147" fmla="*/ 654910 w 1156524"/>
              <a:gd name="connsiteY147" fmla="*/ 78492 h 80336"/>
              <a:gd name="connsiteX148" fmla="*/ 654910 w 1156524"/>
              <a:gd name="connsiteY148" fmla="*/ 54057 h 80336"/>
              <a:gd name="connsiteX149" fmla="*/ 592554 w 1156524"/>
              <a:gd name="connsiteY149" fmla="*/ 49447 h 80336"/>
              <a:gd name="connsiteX150" fmla="*/ 608691 w 1156524"/>
              <a:gd name="connsiteY150" fmla="*/ 34232 h 80336"/>
              <a:gd name="connsiteX151" fmla="*/ 624020 w 1156524"/>
              <a:gd name="connsiteY151" fmla="*/ 49447 h 80336"/>
              <a:gd name="connsiteX152" fmla="*/ 592439 w 1156524"/>
              <a:gd name="connsiteY152" fmla="*/ 49447 h 80336"/>
              <a:gd name="connsiteX153" fmla="*/ 610996 w 1156524"/>
              <a:gd name="connsiteY153" fmla="*/ 79414 h 80336"/>
              <a:gd name="connsiteX154" fmla="*/ 629207 w 1156524"/>
              <a:gd name="connsiteY154" fmla="*/ 73997 h 80336"/>
              <a:gd name="connsiteX155" fmla="*/ 629207 w 1156524"/>
              <a:gd name="connsiteY155" fmla="*/ 65929 h 80336"/>
              <a:gd name="connsiteX156" fmla="*/ 610996 w 1156524"/>
              <a:gd name="connsiteY156" fmla="*/ 71692 h 80336"/>
              <a:gd name="connsiteX157" fmla="*/ 592324 w 1156524"/>
              <a:gd name="connsiteY157" fmla="*/ 56362 h 80336"/>
              <a:gd name="connsiteX158" fmla="*/ 632780 w 1156524"/>
              <a:gd name="connsiteY158" fmla="*/ 56362 h 80336"/>
              <a:gd name="connsiteX159" fmla="*/ 633011 w 1156524"/>
              <a:gd name="connsiteY159" fmla="*/ 52097 h 80336"/>
              <a:gd name="connsiteX160" fmla="*/ 608691 w 1156524"/>
              <a:gd name="connsiteY160" fmla="*/ 26625 h 80336"/>
              <a:gd name="connsiteX161" fmla="*/ 583333 w 1156524"/>
              <a:gd name="connsiteY161" fmla="*/ 53596 h 80336"/>
              <a:gd name="connsiteX162" fmla="*/ 610881 w 1156524"/>
              <a:gd name="connsiteY162" fmla="*/ 79529 h 80336"/>
              <a:gd name="connsiteX163" fmla="*/ 534117 w 1156524"/>
              <a:gd name="connsiteY163" fmla="*/ 52904 h 80336"/>
              <a:gd name="connsiteX164" fmla="*/ 549793 w 1156524"/>
              <a:gd name="connsiteY164" fmla="*/ 34694 h 80336"/>
              <a:gd name="connsiteX165" fmla="*/ 563047 w 1156524"/>
              <a:gd name="connsiteY165" fmla="*/ 49907 h 80336"/>
              <a:gd name="connsiteX166" fmla="*/ 563047 w 1156524"/>
              <a:gd name="connsiteY166" fmla="*/ 78492 h 80336"/>
              <a:gd name="connsiteX167" fmla="*/ 571577 w 1156524"/>
              <a:gd name="connsiteY167" fmla="*/ 78492 h 80336"/>
              <a:gd name="connsiteX168" fmla="*/ 571577 w 1156524"/>
              <a:gd name="connsiteY168" fmla="*/ 48410 h 80336"/>
              <a:gd name="connsiteX169" fmla="*/ 551867 w 1156524"/>
              <a:gd name="connsiteY169" fmla="*/ 26394 h 80336"/>
              <a:gd name="connsiteX170" fmla="*/ 534117 w 1156524"/>
              <a:gd name="connsiteY170" fmla="*/ 36884 h 80336"/>
              <a:gd name="connsiteX171" fmla="*/ 534117 w 1156524"/>
              <a:gd name="connsiteY171" fmla="*/ 27317 h 80336"/>
              <a:gd name="connsiteX172" fmla="*/ 525703 w 1156524"/>
              <a:gd name="connsiteY172" fmla="*/ 27317 h 80336"/>
              <a:gd name="connsiteX173" fmla="*/ 525703 w 1156524"/>
              <a:gd name="connsiteY173" fmla="*/ 78492 h 80336"/>
              <a:gd name="connsiteX174" fmla="*/ 534117 w 1156524"/>
              <a:gd name="connsiteY174" fmla="*/ 78492 h 80336"/>
              <a:gd name="connsiteX175" fmla="*/ 534117 w 1156524"/>
              <a:gd name="connsiteY175" fmla="*/ 52904 h 80336"/>
              <a:gd name="connsiteX176" fmla="*/ 500115 w 1156524"/>
              <a:gd name="connsiteY176" fmla="*/ 78608 h 80336"/>
              <a:gd name="connsiteX177" fmla="*/ 508529 w 1156524"/>
              <a:gd name="connsiteY177" fmla="*/ 78608 h 80336"/>
              <a:gd name="connsiteX178" fmla="*/ 508529 w 1156524"/>
              <a:gd name="connsiteY178" fmla="*/ 807 h 80336"/>
              <a:gd name="connsiteX179" fmla="*/ 500115 w 1156524"/>
              <a:gd name="connsiteY179" fmla="*/ 807 h 80336"/>
              <a:gd name="connsiteX180" fmla="*/ 500115 w 1156524"/>
              <a:gd name="connsiteY180" fmla="*/ 78608 h 80336"/>
              <a:gd name="connsiteX181" fmla="*/ 476026 w 1156524"/>
              <a:gd name="connsiteY181" fmla="*/ 56939 h 80336"/>
              <a:gd name="connsiteX182" fmla="*/ 461964 w 1156524"/>
              <a:gd name="connsiteY182" fmla="*/ 71576 h 80336"/>
              <a:gd name="connsiteX183" fmla="*/ 447787 w 1156524"/>
              <a:gd name="connsiteY183" fmla="*/ 56939 h 80336"/>
              <a:gd name="connsiteX184" fmla="*/ 447787 w 1156524"/>
              <a:gd name="connsiteY184" fmla="*/ 27432 h 80336"/>
              <a:gd name="connsiteX185" fmla="*/ 439373 w 1156524"/>
              <a:gd name="connsiteY185" fmla="*/ 27432 h 80336"/>
              <a:gd name="connsiteX186" fmla="*/ 439373 w 1156524"/>
              <a:gd name="connsiteY186" fmla="*/ 56016 h 80336"/>
              <a:gd name="connsiteX187" fmla="*/ 461964 w 1156524"/>
              <a:gd name="connsiteY187" fmla="*/ 79299 h 80336"/>
              <a:gd name="connsiteX188" fmla="*/ 484440 w 1156524"/>
              <a:gd name="connsiteY188" fmla="*/ 56016 h 80336"/>
              <a:gd name="connsiteX189" fmla="*/ 484440 w 1156524"/>
              <a:gd name="connsiteY189" fmla="*/ 27432 h 80336"/>
              <a:gd name="connsiteX190" fmla="*/ 476026 w 1156524"/>
              <a:gd name="connsiteY190" fmla="*/ 27432 h 80336"/>
              <a:gd name="connsiteX191" fmla="*/ 476026 w 1156524"/>
              <a:gd name="connsiteY191" fmla="*/ 56939 h 80336"/>
              <a:gd name="connsiteX192" fmla="*/ 431535 w 1156524"/>
              <a:gd name="connsiteY192" fmla="*/ 27432 h 80336"/>
              <a:gd name="connsiteX193" fmla="*/ 422545 w 1156524"/>
              <a:gd name="connsiteY193" fmla="*/ 27432 h 80336"/>
              <a:gd name="connsiteX194" fmla="*/ 406063 w 1156524"/>
              <a:gd name="connsiteY194" fmla="*/ 62586 h 80336"/>
              <a:gd name="connsiteX195" fmla="*/ 389350 w 1156524"/>
              <a:gd name="connsiteY195" fmla="*/ 27432 h 80336"/>
              <a:gd name="connsiteX196" fmla="*/ 379553 w 1156524"/>
              <a:gd name="connsiteY196" fmla="*/ 27432 h 80336"/>
              <a:gd name="connsiteX197" fmla="*/ 405717 w 1156524"/>
              <a:gd name="connsiteY197" fmla="*/ 80336 h 80336"/>
              <a:gd name="connsiteX198" fmla="*/ 431651 w 1156524"/>
              <a:gd name="connsiteY198" fmla="*/ 27432 h 80336"/>
              <a:gd name="connsiteX199" fmla="*/ 353850 w 1156524"/>
              <a:gd name="connsiteY199" fmla="*/ 27432 h 80336"/>
              <a:gd name="connsiteX200" fmla="*/ 344975 w 1156524"/>
              <a:gd name="connsiteY200" fmla="*/ 27432 h 80336"/>
              <a:gd name="connsiteX201" fmla="*/ 330682 w 1156524"/>
              <a:gd name="connsiteY201" fmla="*/ 61779 h 80336"/>
              <a:gd name="connsiteX202" fmla="*/ 313278 w 1156524"/>
              <a:gd name="connsiteY202" fmla="*/ 25703 h 80336"/>
              <a:gd name="connsiteX203" fmla="*/ 295759 w 1156524"/>
              <a:gd name="connsiteY203" fmla="*/ 61895 h 80336"/>
              <a:gd name="connsiteX204" fmla="*/ 281466 w 1156524"/>
              <a:gd name="connsiteY204" fmla="*/ 27432 h 80336"/>
              <a:gd name="connsiteX205" fmla="*/ 271784 w 1156524"/>
              <a:gd name="connsiteY205" fmla="*/ 27432 h 80336"/>
              <a:gd name="connsiteX206" fmla="*/ 294836 w 1156524"/>
              <a:gd name="connsiteY206" fmla="*/ 80336 h 80336"/>
              <a:gd name="connsiteX207" fmla="*/ 313393 w 1156524"/>
              <a:gd name="connsiteY207" fmla="*/ 42416 h 80336"/>
              <a:gd name="connsiteX208" fmla="*/ 331489 w 1156524"/>
              <a:gd name="connsiteY208" fmla="*/ 80336 h 80336"/>
              <a:gd name="connsiteX209" fmla="*/ 353850 w 1156524"/>
              <a:gd name="connsiteY209" fmla="*/ 27432 h 80336"/>
              <a:gd name="connsiteX210" fmla="*/ 226833 w 1156524"/>
              <a:gd name="connsiteY210" fmla="*/ 49447 h 80336"/>
              <a:gd name="connsiteX211" fmla="*/ 242969 w 1156524"/>
              <a:gd name="connsiteY211" fmla="*/ 34232 h 80336"/>
              <a:gd name="connsiteX212" fmla="*/ 258299 w 1156524"/>
              <a:gd name="connsiteY212" fmla="*/ 49447 h 80336"/>
              <a:gd name="connsiteX213" fmla="*/ 226717 w 1156524"/>
              <a:gd name="connsiteY213" fmla="*/ 49447 h 80336"/>
              <a:gd name="connsiteX214" fmla="*/ 245274 w 1156524"/>
              <a:gd name="connsiteY214" fmla="*/ 79414 h 80336"/>
              <a:gd name="connsiteX215" fmla="*/ 263486 w 1156524"/>
              <a:gd name="connsiteY215" fmla="*/ 73997 h 80336"/>
              <a:gd name="connsiteX216" fmla="*/ 263486 w 1156524"/>
              <a:gd name="connsiteY216" fmla="*/ 65929 h 80336"/>
              <a:gd name="connsiteX217" fmla="*/ 245274 w 1156524"/>
              <a:gd name="connsiteY217" fmla="*/ 71692 h 80336"/>
              <a:gd name="connsiteX218" fmla="*/ 226602 w 1156524"/>
              <a:gd name="connsiteY218" fmla="*/ 56362 h 80336"/>
              <a:gd name="connsiteX219" fmla="*/ 267059 w 1156524"/>
              <a:gd name="connsiteY219" fmla="*/ 56362 h 80336"/>
              <a:gd name="connsiteX220" fmla="*/ 267289 w 1156524"/>
              <a:gd name="connsiteY220" fmla="*/ 52097 h 80336"/>
              <a:gd name="connsiteX221" fmla="*/ 242969 w 1156524"/>
              <a:gd name="connsiteY221" fmla="*/ 26625 h 80336"/>
              <a:gd name="connsiteX222" fmla="*/ 217612 w 1156524"/>
              <a:gd name="connsiteY222" fmla="*/ 53596 h 80336"/>
              <a:gd name="connsiteX223" fmla="*/ 245159 w 1156524"/>
              <a:gd name="connsiteY223" fmla="*/ 79529 h 80336"/>
              <a:gd name="connsiteX224" fmla="*/ 168396 w 1156524"/>
              <a:gd name="connsiteY224" fmla="*/ 52904 h 80336"/>
              <a:gd name="connsiteX225" fmla="*/ 184071 w 1156524"/>
              <a:gd name="connsiteY225" fmla="*/ 34694 h 80336"/>
              <a:gd name="connsiteX226" fmla="*/ 197326 w 1156524"/>
              <a:gd name="connsiteY226" fmla="*/ 49907 h 80336"/>
              <a:gd name="connsiteX227" fmla="*/ 197326 w 1156524"/>
              <a:gd name="connsiteY227" fmla="*/ 78492 h 80336"/>
              <a:gd name="connsiteX228" fmla="*/ 205855 w 1156524"/>
              <a:gd name="connsiteY228" fmla="*/ 78492 h 80336"/>
              <a:gd name="connsiteX229" fmla="*/ 205855 w 1156524"/>
              <a:gd name="connsiteY229" fmla="*/ 48410 h 80336"/>
              <a:gd name="connsiteX230" fmla="*/ 186146 w 1156524"/>
              <a:gd name="connsiteY230" fmla="*/ 26394 h 80336"/>
              <a:gd name="connsiteX231" fmla="*/ 168396 w 1156524"/>
              <a:gd name="connsiteY231" fmla="*/ 36884 h 80336"/>
              <a:gd name="connsiteX232" fmla="*/ 168396 w 1156524"/>
              <a:gd name="connsiteY232" fmla="*/ 27317 h 80336"/>
              <a:gd name="connsiteX233" fmla="*/ 159982 w 1156524"/>
              <a:gd name="connsiteY233" fmla="*/ 27317 h 80336"/>
              <a:gd name="connsiteX234" fmla="*/ 159982 w 1156524"/>
              <a:gd name="connsiteY234" fmla="*/ 78492 h 80336"/>
              <a:gd name="connsiteX235" fmla="*/ 168396 w 1156524"/>
              <a:gd name="connsiteY235" fmla="*/ 78492 h 80336"/>
              <a:gd name="connsiteX236" fmla="*/ 168396 w 1156524"/>
              <a:gd name="connsiteY236" fmla="*/ 52904 h 80336"/>
              <a:gd name="connsiteX237" fmla="*/ 108345 w 1156524"/>
              <a:gd name="connsiteY237" fmla="*/ 54057 h 80336"/>
              <a:gd name="connsiteX238" fmla="*/ 127017 w 1156524"/>
              <a:gd name="connsiteY238" fmla="*/ 35961 h 80336"/>
              <a:gd name="connsiteX239" fmla="*/ 127017 w 1156524"/>
              <a:gd name="connsiteY239" fmla="*/ 26394 h 80336"/>
              <a:gd name="connsiteX240" fmla="*/ 108345 w 1156524"/>
              <a:gd name="connsiteY240" fmla="*/ 38727 h 80336"/>
              <a:gd name="connsiteX241" fmla="*/ 108345 w 1156524"/>
              <a:gd name="connsiteY241" fmla="*/ 27317 h 80336"/>
              <a:gd name="connsiteX242" fmla="*/ 99931 w 1156524"/>
              <a:gd name="connsiteY242" fmla="*/ 27317 h 80336"/>
              <a:gd name="connsiteX243" fmla="*/ 99931 w 1156524"/>
              <a:gd name="connsiteY243" fmla="*/ 78492 h 80336"/>
              <a:gd name="connsiteX244" fmla="*/ 108345 w 1156524"/>
              <a:gd name="connsiteY244" fmla="*/ 78492 h 80336"/>
              <a:gd name="connsiteX245" fmla="*/ 108345 w 1156524"/>
              <a:gd name="connsiteY245" fmla="*/ 54057 h 80336"/>
              <a:gd name="connsiteX246" fmla="*/ 77801 w 1156524"/>
              <a:gd name="connsiteY246" fmla="*/ 52904 h 80336"/>
              <a:gd name="connsiteX247" fmla="*/ 60051 w 1156524"/>
              <a:gd name="connsiteY247" fmla="*/ 71462 h 80336"/>
              <a:gd name="connsiteX248" fmla="*/ 41955 w 1156524"/>
              <a:gd name="connsiteY248" fmla="*/ 52904 h 80336"/>
              <a:gd name="connsiteX249" fmla="*/ 60051 w 1156524"/>
              <a:gd name="connsiteY249" fmla="*/ 34463 h 80336"/>
              <a:gd name="connsiteX250" fmla="*/ 77801 w 1156524"/>
              <a:gd name="connsiteY250" fmla="*/ 52904 h 80336"/>
              <a:gd name="connsiteX251" fmla="*/ 60166 w 1156524"/>
              <a:gd name="connsiteY251" fmla="*/ 79414 h 80336"/>
              <a:gd name="connsiteX252" fmla="*/ 86561 w 1156524"/>
              <a:gd name="connsiteY252" fmla="*/ 52904 h 80336"/>
              <a:gd name="connsiteX253" fmla="*/ 60166 w 1156524"/>
              <a:gd name="connsiteY253" fmla="*/ 26510 h 80336"/>
              <a:gd name="connsiteX254" fmla="*/ 33310 w 1156524"/>
              <a:gd name="connsiteY254" fmla="*/ 52904 h 80336"/>
              <a:gd name="connsiteX255" fmla="*/ 60166 w 1156524"/>
              <a:gd name="connsiteY255" fmla="*/ 79414 h 80336"/>
              <a:gd name="connsiteX256" fmla="*/ 28815 w 1156524"/>
              <a:gd name="connsiteY256" fmla="*/ 35270 h 80336"/>
              <a:gd name="connsiteX257" fmla="*/ 28815 w 1156524"/>
              <a:gd name="connsiteY257" fmla="*/ 27547 h 80336"/>
              <a:gd name="connsiteX258" fmla="*/ 8414 w 1156524"/>
              <a:gd name="connsiteY258" fmla="*/ 27547 h 80336"/>
              <a:gd name="connsiteX259" fmla="*/ 8414 w 1156524"/>
              <a:gd name="connsiteY259" fmla="*/ 18096 h 80336"/>
              <a:gd name="connsiteX260" fmla="*/ 18442 w 1156524"/>
              <a:gd name="connsiteY260" fmla="*/ 8068 h 80336"/>
              <a:gd name="connsiteX261" fmla="*/ 30429 w 1156524"/>
              <a:gd name="connsiteY261" fmla="*/ 12102 h 80336"/>
              <a:gd name="connsiteX262" fmla="*/ 30429 w 1156524"/>
              <a:gd name="connsiteY262" fmla="*/ 3688 h 80336"/>
              <a:gd name="connsiteX263" fmla="*/ 17865 w 1156524"/>
              <a:gd name="connsiteY263" fmla="*/ 0 h 80336"/>
              <a:gd name="connsiteX264" fmla="*/ 0 w 1156524"/>
              <a:gd name="connsiteY264" fmla="*/ 18441 h 80336"/>
              <a:gd name="connsiteX265" fmla="*/ 0 w 1156524"/>
              <a:gd name="connsiteY265" fmla="*/ 78608 h 80336"/>
              <a:gd name="connsiteX266" fmla="*/ 8414 w 1156524"/>
              <a:gd name="connsiteY266" fmla="*/ 78608 h 80336"/>
              <a:gd name="connsiteX267" fmla="*/ 8414 w 1156524"/>
              <a:gd name="connsiteY267" fmla="*/ 35270 h 80336"/>
              <a:gd name="connsiteX268" fmla="*/ 28815 w 1156524"/>
              <a:gd name="connsiteY268" fmla="*/ 35270 h 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1156524" h="80336">
                <a:moveTo>
                  <a:pt x="1119064" y="52904"/>
                </a:moveTo>
                <a:cubicBezTo>
                  <a:pt x="1119064" y="42761"/>
                  <a:pt x="1125288" y="34694"/>
                  <a:pt x="1134740" y="34694"/>
                </a:cubicBezTo>
                <a:cubicBezTo>
                  <a:pt x="1143615" y="34694"/>
                  <a:pt x="1147995" y="39995"/>
                  <a:pt x="1147995" y="49907"/>
                </a:cubicBezTo>
                <a:lnTo>
                  <a:pt x="1147995" y="78492"/>
                </a:lnTo>
                <a:lnTo>
                  <a:pt x="1156524" y="78492"/>
                </a:lnTo>
                <a:lnTo>
                  <a:pt x="1156524" y="48410"/>
                </a:lnTo>
                <a:cubicBezTo>
                  <a:pt x="1156524" y="35730"/>
                  <a:pt x="1149839" y="26394"/>
                  <a:pt x="1136814" y="26394"/>
                </a:cubicBezTo>
                <a:cubicBezTo>
                  <a:pt x="1128977" y="26394"/>
                  <a:pt x="1122753" y="30544"/>
                  <a:pt x="1119064" y="36884"/>
                </a:cubicBezTo>
                <a:lnTo>
                  <a:pt x="1119064" y="27317"/>
                </a:lnTo>
                <a:lnTo>
                  <a:pt x="1110650" y="27317"/>
                </a:lnTo>
                <a:lnTo>
                  <a:pt x="1110650" y="78492"/>
                </a:lnTo>
                <a:lnTo>
                  <a:pt x="1119064" y="78492"/>
                </a:lnTo>
                <a:lnTo>
                  <a:pt x="1119064" y="52904"/>
                </a:lnTo>
                <a:close/>
                <a:moveTo>
                  <a:pt x="1085062" y="78608"/>
                </a:moveTo>
                <a:lnTo>
                  <a:pt x="1093592" y="78608"/>
                </a:lnTo>
                <a:lnTo>
                  <a:pt x="1093592" y="27432"/>
                </a:lnTo>
                <a:lnTo>
                  <a:pt x="1085062" y="27432"/>
                </a:lnTo>
                <a:lnTo>
                  <a:pt x="1085062" y="78608"/>
                </a:lnTo>
                <a:close/>
                <a:moveTo>
                  <a:pt x="1088751" y="17634"/>
                </a:moveTo>
                <a:cubicBezTo>
                  <a:pt x="1090134" y="17634"/>
                  <a:pt x="1091287" y="17174"/>
                  <a:pt x="1092439" y="16367"/>
                </a:cubicBezTo>
                <a:lnTo>
                  <a:pt x="1098548" y="12102"/>
                </a:lnTo>
                <a:lnTo>
                  <a:pt x="1092439" y="7722"/>
                </a:lnTo>
                <a:cubicBezTo>
                  <a:pt x="1091287" y="6915"/>
                  <a:pt x="1090134" y="6570"/>
                  <a:pt x="1088751" y="6570"/>
                </a:cubicBezTo>
                <a:cubicBezTo>
                  <a:pt x="1085754" y="6570"/>
                  <a:pt x="1083334" y="9105"/>
                  <a:pt x="1083334" y="12218"/>
                </a:cubicBezTo>
                <a:cubicBezTo>
                  <a:pt x="1083334" y="15329"/>
                  <a:pt x="1085754" y="17634"/>
                  <a:pt x="1088751" y="17634"/>
                </a:cubicBezTo>
                <a:moveTo>
                  <a:pt x="1012218" y="65237"/>
                </a:moveTo>
                <a:lnTo>
                  <a:pt x="1012218" y="74343"/>
                </a:lnTo>
                <a:cubicBezTo>
                  <a:pt x="1016713" y="77685"/>
                  <a:pt x="1022822" y="79414"/>
                  <a:pt x="1029507" y="79414"/>
                </a:cubicBezTo>
                <a:cubicBezTo>
                  <a:pt x="1040687" y="79414"/>
                  <a:pt x="1048525" y="73421"/>
                  <a:pt x="1048525" y="63739"/>
                </a:cubicBezTo>
                <a:cubicBezTo>
                  <a:pt x="1048525" y="58206"/>
                  <a:pt x="1045528" y="54287"/>
                  <a:pt x="1038958" y="51521"/>
                </a:cubicBezTo>
                <a:lnTo>
                  <a:pt x="1026856" y="46680"/>
                </a:lnTo>
                <a:cubicBezTo>
                  <a:pt x="1022822" y="45067"/>
                  <a:pt x="1021323" y="43223"/>
                  <a:pt x="1021323" y="40226"/>
                </a:cubicBezTo>
                <a:cubicBezTo>
                  <a:pt x="1021323" y="35961"/>
                  <a:pt x="1025127" y="33540"/>
                  <a:pt x="1030659" y="33540"/>
                </a:cubicBezTo>
                <a:cubicBezTo>
                  <a:pt x="1035731" y="33540"/>
                  <a:pt x="1041379" y="35961"/>
                  <a:pt x="1045989" y="39995"/>
                </a:cubicBezTo>
                <a:lnTo>
                  <a:pt x="1045989" y="31235"/>
                </a:lnTo>
                <a:cubicBezTo>
                  <a:pt x="1042070" y="28239"/>
                  <a:pt x="1036422" y="26625"/>
                  <a:pt x="1030544" y="26625"/>
                </a:cubicBezTo>
                <a:cubicBezTo>
                  <a:pt x="1020056" y="26625"/>
                  <a:pt x="1012909" y="32273"/>
                  <a:pt x="1012909" y="41148"/>
                </a:cubicBezTo>
                <a:cubicBezTo>
                  <a:pt x="1012909" y="47717"/>
                  <a:pt x="1016367" y="51291"/>
                  <a:pt x="1022706" y="54057"/>
                </a:cubicBezTo>
                <a:lnTo>
                  <a:pt x="1034694" y="58898"/>
                </a:lnTo>
                <a:cubicBezTo>
                  <a:pt x="1038497" y="60396"/>
                  <a:pt x="1039996" y="62586"/>
                  <a:pt x="1039996" y="65468"/>
                </a:cubicBezTo>
                <a:cubicBezTo>
                  <a:pt x="1039996" y="70078"/>
                  <a:pt x="1035731" y="72729"/>
                  <a:pt x="1029738" y="72729"/>
                </a:cubicBezTo>
                <a:cubicBezTo>
                  <a:pt x="1023744" y="72729"/>
                  <a:pt x="1017750" y="70424"/>
                  <a:pt x="1012218" y="65353"/>
                </a:cubicBezTo>
                <a:moveTo>
                  <a:pt x="962079" y="49447"/>
                </a:moveTo>
                <a:cubicBezTo>
                  <a:pt x="963347" y="40687"/>
                  <a:pt x="968880" y="34232"/>
                  <a:pt x="978216" y="34232"/>
                </a:cubicBezTo>
                <a:cubicBezTo>
                  <a:pt x="987552" y="34232"/>
                  <a:pt x="992854" y="40802"/>
                  <a:pt x="993546" y="49447"/>
                </a:cubicBezTo>
                <a:lnTo>
                  <a:pt x="961964" y="49447"/>
                </a:lnTo>
                <a:close/>
                <a:moveTo>
                  <a:pt x="980521" y="79414"/>
                </a:moveTo>
                <a:cubicBezTo>
                  <a:pt x="987091" y="79414"/>
                  <a:pt x="993315" y="77801"/>
                  <a:pt x="998732" y="73997"/>
                </a:cubicBezTo>
                <a:lnTo>
                  <a:pt x="998732" y="65929"/>
                </a:lnTo>
                <a:cubicBezTo>
                  <a:pt x="993315" y="69732"/>
                  <a:pt x="986976" y="71692"/>
                  <a:pt x="980521" y="71692"/>
                </a:cubicBezTo>
                <a:cubicBezTo>
                  <a:pt x="970378" y="71692"/>
                  <a:pt x="963232" y="65468"/>
                  <a:pt x="961849" y="56362"/>
                </a:cubicBezTo>
                <a:lnTo>
                  <a:pt x="1002305" y="56362"/>
                </a:lnTo>
                <a:cubicBezTo>
                  <a:pt x="1002305" y="54864"/>
                  <a:pt x="1002536" y="53596"/>
                  <a:pt x="1002536" y="52097"/>
                </a:cubicBezTo>
                <a:cubicBezTo>
                  <a:pt x="1002536" y="37460"/>
                  <a:pt x="992969" y="26625"/>
                  <a:pt x="978216" y="26625"/>
                </a:cubicBezTo>
                <a:cubicBezTo>
                  <a:pt x="962656" y="26625"/>
                  <a:pt x="952859" y="38267"/>
                  <a:pt x="952859" y="53596"/>
                </a:cubicBezTo>
                <a:cubicBezTo>
                  <a:pt x="952859" y="68926"/>
                  <a:pt x="964500" y="79529"/>
                  <a:pt x="980406" y="79529"/>
                </a:cubicBezTo>
                <a:moveTo>
                  <a:pt x="931305" y="78608"/>
                </a:moveTo>
                <a:lnTo>
                  <a:pt x="939834" y="78608"/>
                </a:lnTo>
                <a:lnTo>
                  <a:pt x="939834" y="27432"/>
                </a:lnTo>
                <a:lnTo>
                  <a:pt x="931305" y="27432"/>
                </a:lnTo>
                <a:lnTo>
                  <a:pt x="931305" y="78608"/>
                </a:lnTo>
                <a:close/>
                <a:moveTo>
                  <a:pt x="934878" y="17634"/>
                </a:moveTo>
                <a:cubicBezTo>
                  <a:pt x="936261" y="17634"/>
                  <a:pt x="937414" y="17174"/>
                  <a:pt x="938566" y="16367"/>
                </a:cubicBezTo>
                <a:lnTo>
                  <a:pt x="944675" y="12102"/>
                </a:lnTo>
                <a:lnTo>
                  <a:pt x="938566" y="7722"/>
                </a:lnTo>
                <a:cubicBezTo>
                  <a:pt x="937414" y="6915"/>
                  <a:pt x="936261" y="6570"/>
                  <a:pt x="934878" y="6570"/>
                </a:cubicBezTo>
                <a:cubicBezTo>
                  <a:pt x="931881" y="6570"/>
                  <a:pt x="929461" y="9105"/>
                  <a:pt x="929461" y="12218"/>
                </a:cubicBezTo>
                <a:cubicBezTo>
                  <a:pt x="929461" y="15329"/>
                  <a:pt x="931881" y="17634"/>
                  <a:pt x="934878" y="17634"/>
                </a:cubicBezTo>
                <a:moveTo>
                  <a:pt x="920816" y="75841"/>
                </a:moveTo>
                <a:lnTo>
                  <a:pt x="920816" y="67658"/>
                </a:lnTo>
                <a:cubicBezTo>
                  <a:pt x="917128" y="70309"/>
                  <a:pt x="912979" y="71346"/>
                  <a:pt x="908829" y="71346"/>
                </a:cubicBezTo>
                <a:cubicBezTo>
                  <a:pt x="903181" y="71346"/>
                  <a:pt x="898917" y="68580"/>
                  <a:pt x="898917" y="61433"/>
                </a:cubicBezTo>
                <a:lnTo>
                  <a:pt x="898917" y="35154"/>
                </a:lnTo>
                <a:lnTo>
                  <a:pt x="920125" y="35154"/>
                </a:lnTo>
                <a:lnTo>
                  <a:pt x="920125" y="27432"/>
                </a:lnTo>
                <a:lnTo>
                  <a:pt x="898917" y="27432"/>
                </a:lnTo>
                <a:lnTo>
                  <a:pt x="898917" y="11180"/>
                </a:lnTo>
                <a:lnTo>
                  <a:pt x="890503" y="11180"/>
                </a:lnTo>
                <a:lnTo>
                  <a:pt x="890503" y="60857"/>
                </a:lnTo>
                <a:cubicBezTo>
                  <a:pt x="890503" y="74689"/>
                  <a:pt x="897188" y="79414"/>
                  <a:pt x="908022" y="79414"/>
                </a:cubicBezTo>
                <a:cubicBezTo>
                  <a:pt x="912287" y="79414"/>
                  <a:pt x="917128" y="78377"/>
                  <a:pt x="920816" y="75841"/>
                </a:cubicBezTo>
                <a:moveTo>
                  <a:pt x="865722" y="78608"/>
                </a:moveTo>
                <a:lnTo>
                  <a:pt x="874251" y="78608"/>
                </a:lnTo>
                <a:lnTo>
                  <a:pt x="874251" y="27432"/>
                </a:lnTo>
                <a:lnTo>
                  <a:pt x="865722" y="27432"/>
                </a:lnTo>
                <a:lnTo>
                  <a:pt x="865722" y="78608"/>
                </a:lnTo>
                <a:close/>
                <a:moveTo>
                  <a:pt x="870563" y="17634"/>
                </a:moveTo>
                <a:cubicBezTo>
                  <a:pt x="873559" y="17634"/>
                  <a:pt x="876095" y="15214"/>
                  <a:pt x="876095" y="12218"/>
                </a:cubicBezTo>
                <a:cubicBezTo>
                  <a:pt x="876095" y="9221"/>
                  <a:pt x="873559" y="6570"/>
                  <a:pt x="870563" y="6570"/>
                </a:cubicBezTo>
                <a:cubicBezTo>
                  <a:pt x="869179" y="6570"/>
                  <a:pt x="868027" y="6915"/>
                  <a:pt x="866874" y="7722"/>
                </a:cubicBezTo>
                <a:lnTo>
                  <a:pt x="860766" y="12102"/>
                </a:lnTo>
                <a:lnTo>
                  <a:pt x="866874" y="16367"/>
                </a:lnTo>
                <a:cubicBezTo>
                  <a:pt x="868027" y="17174"/>
                  <a:pt x="869179" y="17634"/>
                  <a:pt x="870563" y="17634"/>
                </a:cubicBezTo>
                <a:moveTo>
                  <a:pt x="840134" y="78608"/>
                </a:moveTo>
                <a:lnTo>
                  <a:pt x="848548" y="78608"/>
                </a:lnTo>
                <a:lnTo>
                  <a:pt x="848548" y="807"/>
                </a:lnTo>
                <a:lnTo>
                  <a:pt x="840134" y="807"/>
                </a:lnTo>
                <a:lnTo>
                  <a:pt x="840134" y="78608"/>
                </a:lnTo>
                <a:close/>
                <a:moveTo>
                  <a:pt x="814546" y="78608"/>
                </a:moveTo>
                <a:lnTo>
                  <a:pt x="823075" y="78608"/>
                </a:lnTo>
                <a:lnTo>
                  <a:pt x="823075" y="27432"/>
                </a:lnTo>
                <a:lnTo>
                  <a:pt x="814546" y="27432"/>
                </a:lnTo>
                <a:lnTo>
                  <a:pt x="814546" y="78608"/>
                </a:lnTo>
                <a:close/>
                <a:moveTo>
                  <a:pt x="818234" y="17634"/>
                </a:moveTo>
                <a:cubicBezTo>
                  <a:pt x="819617" y="17634"/>
                  <a:pt x="820770" y="17174"/>
                  <a:pt x="821923" y="16367"/>
                </a:cubicBezTo>
                <a:lnTo>
                  <a:pt x="828032" y="12102"/>
                </a:lnTo>
                <a:lnTo>
                  <a:pt x="821923" y="7722"/>
                </a:lnTo>
                <a:cubicBezTo>
                  <a:pt x="820770" y="6915"/>
                  <a:pt x="819617" y="6570"/>
                  <a:pt x="818234" y="6570"/>
                </a:cubicBezTo>
                <a:cubicBezTo>
                  <a:pt x="815238" y="6570"/>
                  <a:pt x="812817" y="9105"/>
                  <a:pt x="812817" y="12218"/>
                </a:cubicBezTo>
                <a:cubicBezTo>
                  <a:pt x="812817" y="15329"/>
                  <a:pt x="815238" y="17634"/>
                  <a:pt x="818234" y="17634"/>
                </a:cubicBezTo>
                <a:moveTo>
                  <a:pt x="774896" y="71576"/>
                </a:moveTo>
                <a:cubicBezTo>
                  <a:pt x="764408" y="71576"/>
                  <a:pt x="756800" y="63739"/>
                  <a:pt x="756800" y="53020"/>
                </a:cubicBezTo>
                <a:cubicBezTo>
                  <a:pt x="756800" y="42300"/>
                  <a:pt x="764408" y="34578"/>
                  <a:pt x="774896" y="34578"/>
                </a:cubicBezTo>
                <a:cubicBezTo>
                  <a:pt x="785385" y="34578"/>
                  <a:pt x="792647" y="42416"/>
                  <a:pt x="792647" y="53020"/>
                </a:cubicBezTo>
                <a:cubicBezTo>
                  <a:pt x="792647" y="63623"/>
                  <a:pt x="785155" y="71576"/>
                  <a:pt x="774896" y="71576"/>
                </a:cubicBezTo>
                <a:moveTo>
                  <a:pt x="801406" y="52904"/>
                </a:moveTo>
                <a:cubicBezTo>
                  <a:pt x="801406" y="37690"/>
                  <a:pt x="790572" y="26510"/>
                  <a:pt x="775703" y="26510"/>
                </a:cubicBezTo>
                <a:cubicBezTo>
                  <a:pt x="767520" y="26510"/>
                  <a:pt x="760720" y="30544"/>
                  <a:pt x="756916" y="37114"/>
                </a:cubicBezTo>
                <a:lnTo>
                  <a:pt x="756916" y="807"/>
                </a:lnTo>
                <a:lnTo>
                  <a:pt x="748502" y="807"/>
                </a:lnTo>
                <a:lnTo>
                  <a:pt x="748502" y="78608"/>
                </a:lnTo>
                <a:lnTo>
                  <a:pt x="756916" y="78608"/>
                </a:lnTo>
                <a:lnTo>
                  <a:pt x="756916" y="68810"/>
                </a:lnTo>
                <a:cubicBezTo>
                  <a:pt x="760720" y="75380"/>
                  <a:pt x="767520" y="79414"/>
                  <a:pt x="775703" y="79414"/>
                </a:cubicBezTo>
                <a:cubicBezTo>
                  <a:pt x="790687" y="79414"/>
                  <a:pt x="801406" y="68349"/>
                  <a:pt x="801406" y="52904"/>
                </a:cubicBezTo>
                <a:moveTo>
                  <a:pt x="704818" y="34463"/>
                </a:moveTo>
                <a:cubicBezTo>
                  <a:pt x="715307" y="34463"/>
                  <a:pt x="722799" y="42300"/>
                  <a:pt x="722799" y="53135"/>
                </a:cubicBezTo>
                <a:cubicBezTo>
                  <a:pt x="722799" y="63969"/>
                  <a:pt x="715307" y="71462"/>
                  <a:pt x="704818" y="71462"/>
                </a:cubicBezTo>
                <a:cubicBezTo>
                  <a:pt x="694329" y="71462"/>
                  <a:pt x="687068" y="63623"/>
                  <a:pt x="687068" y="53135"/>
                </a:cubicBezTo>
                <a:cubicBezTo>
                  <a:pt x="687068" y="42647"/>
                  <a:pt x="694560" y="34463"/>
                  <a:pt x="704818" y="34463"/>
                </a:cubicBezTo>
                <a:moveTo>
                  <a:pt x="722799" y="78608"/>
                </a:moveTo>
                <a:lnTo>
                  <a:pt x="731328" y="78608"/>
                </a:lnTo>
                <a:lnTo>
                  <a:pt x="731328" y="27432"/>
                </a:lnTo>
                <a:lnTo>
                  <a:pt x="722799" y="27432"/>
                </a:lnTo>
                <a:lnTo>
                  <a:pt x="722799" y="37114"/>
                </a:lnTo>
                <a:cubicBezTo>
                  <a:pt x="718995" y="30544"/>
                  <a:pt x="712195" y="26510"/>
                  <a:pt x="704127" y="26510"/>
                </a:cubicBezTo>
                <a:cubicBezTo>
                  <a:pt x="689143" y="26510"/>
                  <a:pt x="678423" y="37805"/>
                  <a:pt x="678423" y="53250"/>
                </a:cubicBezTo>
                <a:cubicBezTo>
                  <a:pt x="678423" y="68695"/>
                  <a:pt x="689143" y="79414"/>
                  <a:pt x="704127" y="79414"/>
                </a:cubicBezTo>
                <a:cubicBezTo>
                  <a:pt x="712195" y="79414"/>
                  <a:pt x="718995" y="75495"/>
                  <a:pt x="722799" y="69041"/>
                </a:cubicBezTo>
                <a:lnTo>
                  <a:pt x="722799" y="78608"/>
                </a:lnTo>
                <a:close/>
                <a:moveTo>
                  <a:pt x="654910" y="54057"/>
                </a:moveTo>
                <a:cubicBezTo>
                  <a:pt x="654910" y="41494"/>
                  <a:pt x="663440" y="34694"/>
                  <a:pt x="673582" y="35961"/>
                </a:cubicBezTo>
                <a:lnTo>
                  <a:pt x="673582" y="26394"/>
                </a:lnTo>
                <a:cubicBezTo>
                  <a:pt x="665399" y="26394"/>
                  <a:pt x="658714" y="31005"/>
                  <a:pt x="654910" y="38727"/>
                </a:cubicBezTo>
                <a:lnTo>
                  <a:pt x="654910" y="27317"/>
                </a:lnTo>
                <a:lnTo>
                  <a:pt x="646496" y="27317"/>
                </a:lnTo>
                <a:lnTo>
                  <a:pt x="646496" y="78492"/>
                </a:lnTo>
                <a:lnTo>
                  <a:pt x="654910" y="78492"/>
                </a:lnTo>
                <a:lnTo>
                  <a:pt x="654910" y="54057"/>
                </a:lnTo>
                <a:close/>
                <a:moveTo>
                  <a:pt x="592554" y="49447"/>
                </a:moveTo>
                <a:cubicBezTo>
                  <a:pt x="593822" y="40687"/>
                  <a:pt x="599355" y="34232"/>
                  <a:pt x="608691" y="34232"/>
                </a:cubicBezTo>
                <a:cubicBezTo>
                  <a:pt x="618027" y="34232"/>
                  <a:pt x="623329" y="40802"/>
                  <a:pt x="624020" y="49447"/>
                </a:cubicBezTo>
                <a:lnTo>
                  <a:pt x="592439" y="49447"/>
                </a:lnTo>
                <a:close/>
                <a:moveTo>
                  <a:pt x="610996" y="79414"/>
                </a:moveTo>
                <a:cubicBezTo>
                  <a:pt x="617566" y="79414"/>
                  <a:pt x="623790" y="77801"/>
                  <a:pt x="629207" y="73997"/>
                </a:cubicBezTo>
                <a:lnTo>
                  <a:pt x="629207" y="65929"/>
                </a:lnTo>
                <a:cubicBezTo>
                  <a:pt x="623790" y="69732"/>
                  <a:pt x="617450" y="71692"/>
                  <a:pt x="610996" y="71692"/>
                </a:cubicBezTo>
                <a:cubicBezTo>
                  <a:pt x="600853" y="71692"/>
                  <a:pt x="593707" y="65468"/>
                  <a:pt x="592324" y="56362"/>
                </a:cubicBezTo>
                <a:lnTo>
                  <a:pt x="632780" y="56362"/>
                </a:lnTo>
                <a:cubicBezTo>
                  <a:pt x="632780" y="54864"/>
                  <a:pt x="633011" y="53596"/>
                  <a:pt x="633011" y="52097"/>
                </a:cubicBezTo>
                <a:cubicBezTo>
                  <a:pt x="633011" y="37460"/>
                  <a:pt x="623444" y="26625"/>
                  <a:pt x="608691" y="26625"/>
                </a:cubicBezTo>
                <a:cubicBezTo>
                  <a:pt x="593131" y="26625"/>
                  <a:pt x="583333" y="38267"/>
                  <a:pt x="583333" y="53596"/>
                </a:cubicBezTo>
                <a:cubicBezTo>
                  <a:pt x="583333" y="68926"/>
                  <a:pt x="594975" y="79529"/>
                  <a:pt x="610881" y="79529"/>
                </a:cubicBezTo>
                <a:moveTo>
                  <a:pt x="534117" y="52904"/>
                </a:moveTo>
                <a:cubicBezTo>
                  <a:pt x="534117" y="42761"/>
                  <a:pt x="540341" y="34694"/>
                  <a:pt x="549793" y="34694"/>
                </a:cubicBezTo>
                <a:cubicBezTo>
                  <a:pt x="558668" y="34694"/>
                  <a:pt x="563047" y="39995"/>
                  <a:pt x="563047" y="49907"/>
                </a:cubicBezTo>
                <a:lnTo>
                  <a:pt x="563047" y="78492"/>
                </a:lnTo>
                <a:lnTo>
                  <a:pt x="571577" y="78492"/>
                </a:lnTo>
                <a:lnTo>
                  <a:pt x="571577" y="48410"/>
                </a:lnTo>
                <a:cubicBezTo>
                  <a:pt x="571577" y="35730"/>
                  <a:pt x="564892" y="26394"/>
                  <a:pt x="551867" y="26394"/>
                </a:cubicBezTo>
                <a:cubicBezTo>
                  <a:pt x="544030" y="26394"/>
                  <a:pt x="537805" y="30544"/>
                  <a:pt x="534117" y="36884"/>
                </a:cubicBezTo>
                <a:lnTo>
                  <a:pt x="534117" y="27317"/>
                </a:lnTo>
                <a:lnTo>
                  <a:pt x="525703" y="27317"/>
                </a:lnTo>
                <a:lnTo>
                  <a:pt x="525703" y="78492"/>
                </a:lnTo>
                <a:lnTo>
                  <a:pt x="534117" y="78492"/>
                </a:lnTo>
                <a:lnTo>
                  <a:pt x="534117" y="52904"/>
                </a:lnTo>
                <a:close/>
                <a:moveTo>
                  <a:pt x="500115" y="78608"/>
                </a:moveTo>
                <a:lnTo>
                  <a:pt x="508529" y="78608"/>
                </a:lnTo>
                <a:lnTo>
                  <a:pt x="508529" y="807"/>
                </a:lnTo>
                <a:lnTo>
                  <a:pt x="500115" y="807"/>
                </a:lnTo>
                <a:lnTo>
                  <a:pt x="500115" y="78608"/>
                </a:lnTo>
                <a:close/>
                <a:moveTo>
                  <a:pt x="476026" y="56939"/>
                </a:moveTo>
                <a:cubicBezTo>
                  <a:pt x="476026" y="66736"/>
                  <a:pt x="470378" y="71576"/>
                  <a:pt x="461964" y="71576"/>
                </a:cubicBezTo>
                <a:cubicBezTo>
                  <a:pt x="453550" y="71576"/>
                  <a:pt x="447787" y="66736"/>
                  <a:pt x="447787" y="56939"/>
                </a:cubicBezTo>
                <a:lnTo>
                  <a:pt x="447787" y="27432"/>
                </a:lnTo>
                <a:lnTo>
                  <a:pt x="439373" y="27432"/>
                </a:lnTo>
                <a:lnTo>
                  <a:pt x="439373" y="56016"/>
                </a:lnTo>
                <a:cubicBezTo>
                  <a:pt x="439373" y="70539"/>
                  <a:pt x="448133" y="79299"/>
                  <a:pt x="461964" y="79299"/>
                </a:cubicBezTo>
                <a:cubicBezTo>
                  <a:pt x="475796" y="79299"/>
                  <a:pt x="484440" y="70424"/>
                  <a:pt x="484440" y="56016"/>
                </a:cubicBezTo>
                <a:lnTo>
                  <a:pt x="484440" y="27432"/>
                </a:lnTo>
                <a:lnTo>
                  <a:pt x="476026" y="27432"/>
                </a:lnTo>
                <a:lnTo>
                  <a:pt x="476026" y="56939"/>
                </a:lnTo>
                <a:close/>
                <a:moveTo>
                  <a:pt x="431535" y="27432"/>
                </a:moveTo>
                <a:lnTo>
                  <a:pt x="422545" y="27432"/>
                </a:lnTo>
                <a:lnTo>
                  <a:pt x="406063" y="62586"/>
                </a:lnTo>
                <a:lnTo>
                  <a:pt x="389350" y="27432"/>
                </a:lnTo>
                <a:lnTo>
                  <a:pt x="379553" y="27432"/>
                </a:lnTo>
                <a:lnTo>
                  <a:pt x="405717" y="80336"/>
                </a:lnTo>
                <a:lnTo>
                  <a:pt x="431651" y="27432"/>
                </a:lnTo>
                <a:close/>
                <a:moveTo>
                  <a:pt x="353850" y="27432"/>
                </a:moveTo>
                <a:lnTo>
                  <a:pt x="344975" y="27432"/>
                </a:lnTo>
                <a:lnTo>
                  <a:pt x="330682" y="61779"/>
                </a:lnTo>
                <a:lnTo>
                  <a:pt x="313278" y="25703"/>
                </a:lnTo>
                <a:lnTo>
                  <a:pt x="295759" y="61895"/>
                </a:lnTo>
                <a:lnTo>
                  <a:pt x="281466" y="27432"/>
                </a:lnTo>
                <a:lnTo>
                  <a:pt x="271784" y="27432"/>
                </a:lnTo>
                <a:lnTo>
                  <a:pt x="294836" y="80336"/>
                </a:lnTo>
                <a:lnTo>
                  <a:pt x="313393" y="42416"/>
                </a:lnTo>
                <a:lnTo>
                  <a:pt x="331489" y="80336"/>
                </a:lnTo>
                <a:lnTo>
                  <a:pt x="353850" y="27432"/>
                </a:lnTo>
                <a:close/>
                <a:moveTo>
                  <a:pt x="226833" y="49447"/>
                </a:moveTo>
                <a:cubicBezTo>
                  <a:pt x="228100" y="40687"/>
                  <a:pt x="233633" y="34232"/>
                  <a:pt x="242969" y="34232"/>
                </a:cubicBezTo>
                <a:cubicBezTo>
                  <a:pt x="252305" y="34232"/>
                  <a:pt x="257607" y="40802"/>
                  <a:pt x="258299" y="49447"/>
                </a:cubicBezTo>
                <a:lnTo>
                  <a:pt x="226717" y="49447"/>
                </a:lnTo>
                <a:close/>
                <a:moveTo>
                  <a:pt x="245274" y="79414"/>
                </a:moveTo>
                <a:cubicBezTo>
                  <a:pt x="251844" y="79414"/>
                  <a:pt x="258068" y="77801"/>
                  <a:pt x="263486" y="73997"/>
                </a:cubicBezTo>
                <a:lnTo>
                  <a:pt x="263486" y="65929"/>
                </a:lnTo>
                <a:cubicBezTo>
                  <a:pt x="258068" y="69732"/>
                  <a:pt x="251729" y="71692"/>
                  <a:pt x="245274" y="71692"/>
                </a:cubicBezTo>
                <a:cubicBezTo>
                  <a:pt x="235131" y="71692"/>
                  <a:pt x="227985" y="65468"/>
                  <a:pt x="226602" y="56362"/>
                </a:cubicBezTo>
                <a:lnTo>
                  <a:pt x="267059" y="56362"/>
                </a:lnTo>
                <a:cubicBezTo>
                  <a:pt x="267059" y="54864"/>
                  <a:pt x="267289" y="53596"/>
                  <a:pt x="267289" y="52097"/>
                </a:cubicBezTo>
                <a:cubicBezTo>
                  <a:pt x="267289" y="37460"/>
                  <a:pt x="257723" y="26625"/>
                  <a:pt x="242969" y="26625"/>
                </a:cubicBezTo>
                <a:cubicBezTo>
                  <a:pt x="227409" y="26625"/>
                  <a:pt x="217612" y="38267"/>
                  <a:pt x="217612" y="53596"/>
                </a:cubicBezTo>
                <a:cubicBezTo>
                  <a:pt x="217612" y="68926"/>
                  <a:pt x="229253" y="79529"/>
                  <a:pt x="245159" y="79529"/>
                </a:cubicBezTo>
                <a:moveTo>
                  <a:pt x="168396" y="52904"/>
                </a:moveTo>
                <a:cubicBezTo>
                  <a:pt x="168396" y="42761"/>
                  <a:pt x="174620" y="34694"/>
                  <a:pt x="184071" y="34694"/>
                </a:cubicBezTo>
                <a:cubicBezTo>
                  <a:pt x="192946" y="34694"/>
                  <a:pt x="197326" y="39995"/>
                  <a:pt x="197326" y="49907"/>
                </a:cubicBezTo>
                <a:lnTo>
                  <a:pt x="197326" y="78492"/>
                </a:lnTo>
                <a:lnTo>
                  <a:pt x="205855" y="78492"/>
                </a:lnTo>
                <a:lnTo>
                  <a:pt x="205855" y="48410"/>
                </a:lnTo>
                <a:cubicBezTo>
                  <a:pt x="205855" y="35730"/>
                  <a:pt x="199170" y="26394"/>
                  <a:pt x="186146" y="26394"/>
                </a:cubicBezTo>
                <a:cubicBezTo>
                  <a:pt x="178308" y="26394"/>
                  <a:pt x="172084" y="30544"/>
                  <a:pt x="168396" y="36884"/>
                </a:cubicBezTo>
                <a:lnTo>
                  <a:pt x="168396" y="27317"/>
                </a:lnTo>
                <a:lnTo>
                  <a:pt x="159982" y="27317"/>
                </a:lnTo>
                <a:lnTo>
                  <a:pt x="159982" y="78492"/>
                </a:lnTo>
                <a:lnTo>
                  <a:pt x="168396" y="78492"/>
                </a:lnTo>
                <a:lnTo>
                  <a:pt x="168396" y="52904"/>
                </a:lnTo>
                <a:close/>
                <a:moveTo>
                  <a:pt x="108345" y="54057"/>
                </a:moveTo>
                <a:cubicBezTo>
                  <a:pt x="108345" y="41494"/>
                  <a:pt x="116874" y="34694"/>
                  <a:pt x="127017" y="35961"/>
                </a:cubicBezTo>
                <a:lnTo>
                  <a:pt x="127017" y="26394"/>
                </a:lnTo>
                <a:cubicBezTo>
                  <a:pt x="118834" y="26394"/>
                  <a:pt x="112148" y="31005"/>
                  <a:pt x="108345" y="38727"/>
                </a:cubicBezTo>
                <a:lnTo>
                  <a:pt x="108345" y="27317"/>
                </a:lnTo>
                <a:lnTo>
                  <a:pt x="99931" y="27317"/>
                </a:lnTo>
                <a:lnTo>
                  <a:pt x="99931" y="78492"/>
                </a:lnTo>
                <a:lnTo>
                  <a:pt x="108345" y="78492"/>
                </a:lnTo>
                <a:lnTo>
                  <a:pt x="108345" y="54057"/>
                </a:lnTo>
                <a:close/>
                <a:moveTo>
                  <a:pt x="77801" y="52904"/>
                </a:moveTo>
                <a:cubicBezTo>
                  <a:pt x="77801" y="63739"/>
                  <a:pt x="70424" y="71462"/>
                  <a:pt x="60051" y="71462"/>
                </a:cubicBezTo>
                <a:cubicBezTo>
                  <a:pt x="49677" y="71462"/>
                  <a:pt x="41955" y="63623"/>
                  <a:pt x="41955" y="52904"/>
                </a:cubicBezTo>
                <a:cubicBezTo>
                  <a:pt x="41955" y="42185"/>
                  <a:pt x="49447" y="34463"/>
                  <a:pt x="60051" y="34463"/>
                </a:cubicBezTo>
                <a:cubicBezTo>
                  <a:pt x="70655" y="34463"/>
                  <a:pt x="77801" y="42300"/>
                  <a:pt x="77801" y="52904"/>
                </a:cubicBezTo>
                <a:moveTo>
                  <a:pt x="60166" y="79414"/>
                </a:moveTo>
                <a:cubicBezTo>
                  <a:pt x="75496" y="79414"/>
                  <a:pt x="86561" y="68349"/>
                  <a:pt x="86561" y="52904"/>
                </a:cubicBezTo>
                <a:cubicBezTo>
                  <a:pt x="86561" y="37460"/>
                  <a:pt x="75611" y="26510"/>
                  <a:pt x="60166" y="26510"/>
                </a:cubicBezTo>
                <a:cubicBezTo>
                  <a:pt x="44721" y="26510"/>
                  <a:pt x="33310" y="37575"/>
                  <a:pt x="33310" y="52904"/>
                </a:cubicBezTo>
                <a:cubicBezTo>
                  <a:pt x="33310" y="68234"/>
                  <a:pt x="44606" y="79414"/>
                  <a:pt x="60166" y="79414"/>
                </a:cubicBezTo>
                <a:moveTo>
                  <a:pt x="28815" y="35270"/>
                </a:moveTo>
                <a:lnTo>
                  <a:pt x="28815" y="27547"/>
                </a:lnTo>
                <a:lnTo>
                  <a:pt x="8414" y="27547"/>
                </a:lnTo>
                <a:lnTo>
                  <a:pt x="8414" y="18096"/>
                </a:lnTo>
                <a:cubicBezTo>
                  <a:pt x="8414" y="12102"/>
                  <a:pt x="12333" y="8068"/>
                  <a:pt x="18442" y="8068"/>
                </a:cubicBezTo>
                <a:cubicBezTo>
                  <a:pt x="22706" y="8068"/>
                  <a:pt x="26741" y="9221"/>
                  <a:pt x="30429" y="12102"/>
                </a:cubicBezTo>
                <a:lnTo>
                  <a:pt x="30429" y="3688"/>
                </a:lnTo>
                <a:cubicBezTo>
                  <a:pt x="26510" y="1037"/>
                  <a:pt x="22245" y="0"/>
                  <a:pt x="17865" y="0"/>
                </a:cubicBezTo>
                <a:cubicBezTo>
                  <a:pt x="6800" y="0"/>
                  <a:pt x="0" y="7722"/>
                  <a:pt x="0" y="18441"/>
                </a:cubicBezTo>
                <a:lnTo>
                  <a:pt x="0" y="78608"/>
                </a:lnTo>
                <a:lnTo>
                  <a:pt x="8414" y="78608"/>
                </a:lnTo>
                <a:lnTo>
                  <a:pt x="8414" y="35270"/>
                </a:lnTo>
                <a:lnTo>
                  <a:pt x="28815" y="35270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8" name="Freeform: Shape 2107">
            <a:extLst>
              <a:ext uri="{FF2B5EF4-FFF2-40B4-BE49-F238E27FC236}">
                <a16:creationId xmlns:a16="http://schemas.microsoft.com/office/drawing/2014/main" id="{2B289344-88F1-B754-899F-5DE6BDBDAD90}"/>
              </a:ext>
            </a:extLst>
          </p:cNvPr>
          <p:cNvSpPr/>
          <p:nvPr/>
        </p:nvSpPr>
        <p:spPr>
          <a:xfrm>
            <a:off x="2551752" y="8374106"/>
            <a:ext cx="1188220" cy="104541"/>
          </a:xfrm>
          <a:custGeom>
            <a:avLst/>
            <a:gdLst>
              <a:gd name="connsiteX0" fmla="*/ 1161711 w 1188220"/>
              <a:gd name="connsiteY0" fmla="*/ 34463 h 104541"/>
              <a:gd name="connsiteX1" fmla="*/ 1179691 w 1188220"/>
              <a:gd name="connsiteY1" fmla="*/ 53135 h 104541"/>
              <a:gd name="connsiteX2" fmla="*/ 1161711 w 1188220"/>
              <a:gd name="connsiteY2" fmla="*/ 71462 h 104541"/>
              <a:gd name="connsiteX3" fmla="*/ 1143961 w 1188220"/>
              <a:gd name="connsiteY3" fmla="*/ 53135 h 104541"/>
              <a:gd name="connsiteX4" fmla="*/ 1161711 w 1188220"/>
              <a:gd name="connsiteY4" fmla="*/ 34463 h 104541"/>
              <a:gd name="connsiteX5" fmla="*/ 1179691 w 1188220"/>
              <a:gd name="connsiteY5" fmla="*/ 78608 h 104541"/>
              <a:gd name="connsiteX6" fmla="*/ 1188221 w 1188220"/>
              <a:gd name="connsiteY6" fmla="*/ 78608 h 104541"/>
              <a:gd name="connsiteX7" fmla="*/ 1188221 w 1188220"/>
              <a:gd name="connsiteY7" fmla="*/ 807 h 104541"/>
              <a:gd name="connsiteX8" fmla="*/ 1179691 w 1188220"/>
              <a:gd name="connsiteY8" fmla="*/ 807 h 104541"/>
              <a:gd name="connsiteX9" fmla="*/ 1179691 w 1188220"/>
              <a:gd name="connsiteY9" fmla="*/ 37229 h 104541"/>
              <a:gd name="connsiteX10" fmla="*/ 1161019 w 1188220"/>
              <a:gd name="connsiteY10" fmla="*/ 26510 h 104541"/>
              <a:gd name="connsiteX11" fmla="*/ 1135316 w 1188220"/>
              <a:gd name="connsiteY11" fmla="*/ 53250 h 104541"/>
              <a:gd name="connsiteX12" fmla="*/ 1161019 w 1188220"/>
              <a:gd name="connsiteY12" fmla="*/ 79415 h 104541"/>
              <a:gd name="connsiteX13" fmla="*/ 1179691 w 1188220"/>
              <a:gd name="connsiteY13" fmla="*/ 68926 h 104541"/>
              <a:gd name="connsiteX14" fmla="*/ 1179691 w 1188220"/>
              <a:gd name="connsiteY14" fmla="*/ 78608 h 104541"/>
              <a:gd name="connsiteX15" fmla="*/ 1085293 w 1188220"/>
              <a:gd name="connsiteY15" fmla="*/ 49447 h 104541"/>
              <a:gd name="connsiteX16" fmla="*/ 1101430 w 1188220"/>
              <a:gd name="connsiteY16" fmla="*/ 34232 h 104541"/>
              <a:gd name="connsiteX17" fmla="*/ 1116759 w 1188220"/>
              <a:gd name="connsiteY17" fmla="*/ 49447 h 104541"/>
              <a:gd name="connsiteX18" fmla="*/ 1085178 w 1188220"/>
              <a:gd name="connsiteY18" fmla="*/ 49447 h 104541"/>
              <a:gd name="connsiteX19" fmla="*/ 1103735 w 1188220"/>
              <a:gd name="connsiteY19" fmla="*/ 79415 h 104541"/>
              <a:gd name="connsiteX20" fmla="*/ 1121946 w 1188220"/>
              <a:gd name="connsiteY20" fmla="*/ 73997 h 104541"/>
              <a:gd name="connsiteX21" fmla="*/ 1121946 w 1188220"/>
              <a:gd name="connsiteY21" fmla="*/ 65929 h 104541"/>
              <a:gd name="connsiteX22" fmla="*/ 1103735 w 1188220"/>
              <a:gd name="connsiteY22" fmla="*/ 71577 h 104541"/>
              <a:gd name="connsiteX23" fmla="*/ 1085062 w 1188220"/>
              <a:gd name="connsiteY23" fmla="*/ 56247 h 104541"/>
              <a:gd name="connsiteX24" fmla="*/ 1125519 w 1188220"/>
              <a:gd name="connsiteY24" fmla="*/ 56247 h 104541"/>
              <a:gd name="connsiteX25" fmla="*/ 1125749 w 1188220"/>
              <a:gd name="connsiteY25" fmla="*/ 51983 h 104541"/>
              <a:gd name="connsiteX26" fmla="*/ 1101430 w 1188220"/>
              <a:gd name="connsiteY26" fmla="*/ 26510 h 104541"/>
              <a:gd name="connsiteX27" fmla="*/ 1076072 w 1188220"/>
              <a:gd name="connsiteY27" fmla="*/ 53481 h 104541"/>
              <a:gd name="connsiteX28" fmla="*/ 1103620 w 1188220"/>
              <a:gd name="connsiteY28" fmla="*/ 79415 h 104541"/>
              <a:gd name="connsiteX29" fmla="*/ 1069502 w 1188220"/>
              <a:gd name="connsiteY29" fmla="*/ 75842 h 104541"/>
              <a:gd name="connsiteX30" fmla="*/ 1069502 w 1188220"/>
              <a:gd name="connsiteY30" fmla="*/ 67658 h 104541"/>
              <a:gd name="connsiteX31" fmla="*/ 1057515 w 1188220"/>
              <a:gd name="connsiteY31" fmla="*/ 71346 h 104541"/>
              <a:gd name="connsiteX32" fmla="*/ 1047603 w 1188220"/>
              <a:gd name="connsiteY32" fmla="*/ 61434 h 104541"/>
              <a:gd name="connsiteX33" fmla="*/ 1047603 w 1188220"/>
              <a:gd name="connsiteY33" fmla="*/ 35154 h 104541"/>
              <a:gd name="connsiteX34" fmla="*/ 1068811 w 1188220"/>
              <a:gd name="connsiteY34" fmla="*/ 35154 h 104541"/>
              <a:gd name="connsiteX35" fmla="*/ 1068811 w 1188220"/>
              <a:gd name="connsiteY35" fmla="*/ 27432 h 104541"/>
              <a:gd name="connsiteX36" fmla="*/ 1047603 w 1188220"/>
              <a:gd name="connsiteY36" fmla="*/ 27432 h 104541"/>
              <a:gd name="connsiteX37" fmla="*/ 1047603 w 1188220"/>
              <a:gd name="connsiteY37" fmla="*/ 11180 h 104541"/>
              <a:gd name="connsiteX38" fmla="*/ 1039189 w 1188220"/>
              <a:gd name="connsiteY38" fmla="*/ 11180 h 104541"/>
              <a:gd name="connsiteX39" fmla="*/ 1039189 w 1188220"/>
              <a:gd name="connsiteY39" fmla="*/ 60857 h 104541"/>
              <a:gd name="connsiteX40" fmla="*/ 1056708 w 1188220"/>
              <a:gd name="connsiteY40" fmla="*/ 79415 h 104541"/>
              <a:gd name="connsiteX41" fmla="*/ 1069502 w 1188220"/>
              <a:gd name="connsiteY41" fmla="*/ 75842 h 104541"/>
              <a:gd name="connsiteX42" fmla="*/ 996427 w 1188220"/>
              <a:gd name="connsiteY42" fmla="*/ 34463 h 104541"/>
              <a:gd name="connsiteX43" fmla="*/ 1014408 w 1188220"/>
              <a:gd name="connsiteY43" fmla="*/ 53135 h 104541"/>
              <a:gd name="connsiteX44" fmla="*/ 996427 w 1188220"/>
              <a:gd name="connsiteY44" fmla="*/ 71462 h 104541"/>
              <a:gd name="connsiteX45" fmla="*/ 978677 w 1188220"/>
              <a:gd name="connsiteY45" fmla="*/ 53135 h 104541"/>
              <a:gd name="connsiteX46" fmla="*/ 996427 w 1188220"/>
              <a:gd name="connsiteY46" fmla="*/ 34463 h 104541"/>
              <a:gd name="connsiteX47" fmla="*/ 1014408 w 1188220"/>
              <a:gd name="connsiteY47" fmla="*/ 78608 h 104541"/>
              <a:gd name="connsiteX48" fmla="*/ 1022937 w 1188220"/>
              <a:gd name="connsiteY48" fmla="*/ 78608 h 104541"/>
              <a:gd name="connsiteX49" fmla="*/ 1022937 w 1188220"/>
              <a:gd name="connsiteY49" fmla="*/ 27432 h 104541"/>
              <a:gd name="connsiteX50" fmla="*/ 1014408 w 1188220"/>
              <a:gd name="connsiteY50" fmla="*/ 27432 h 104541"/>
              <a:gd name="connsiteX51" fmla="*/ 1014408 w 1188220"/>
              <a:gd name="connsiteY51" fmla="*/ 37114 h 104541"/>
              <a:gd name="connsiteX52" fmla="*/ 995736 w 1188220"/>
              <a:gd name="connsiteY52" fmla="*/ 26510 h 104541"/>
              <a:gd name="connsiteX53" fmla="*/ 970032 w 1188220"/>
              <a:gd name="connsiteY53" fmla="*/ 53250 h 104541"/>
              <a:gd name="connsiteX54" fmla="*/ 995736 w 1188220"/>
              <a:gd name="connsiteY54" fmla="*/ 79415 h 104541"/>
              <a:gd name="connsiteX55" fmla="*/ 1014408 w 1188220"/>
              <a:gd name="connsiteY55" fmla="*/ 69041 h 104541"/>
              <a:gd name="connsiteX56" fmla="*/ 1014408 w 1188220"/>
              <a:gd name="connsiteY56" fmla="*/ 78608 h 104541"/>
              <a:gd name="connsiteX57" fmla="*/ 920009 w 1188220"/>
              <a:gd name="connsiteY57" fmla="*/ 49447 h 104541"/>
              <a:gd name="connsiteX58" fmla="*/ 936146 w 1188220"/>
              <a:gd name="connsiteY58" fmla="*/ 34232 h 104541"/>
              <a:gd name="connsiteX59" fmla="*/ 951476 w 1188220"/>
              <a:gd name="connsiteY59" fmla="*/ 49447 h 104541"/>
              <a:gd name="connsiteX60" fmla="*/ 919894 w 1188220"/>
              <a:gd name="connsiteY60" fmla="*/ 49447 h 104541"/>
              <a:gd name="connsiteX61" fmla="*/ 938451 w 1188220"/>
              <a:gd name="connsiteY61" fmla="*/ 79415 h 104541"/>
              <a:gd name="connsiteX62" fmla="*/ 956662 w 1188220"/>
              <a:gd name="connsiteY62" fmla="*/ 73997 h 104541"/>
              <a:gd name="connsiteX63" fmla="*/ 956662 w 1188220"/>
              <a:gd name="connsiteY63" fmla="*/ 65929 h 104541"/>
              <a:gd name="connsiteX64" fmla="*/ 938451 w 1188220"/>
              <a:gd name="connsiteY64" fmla="*/ 71577 h 104541"/>
              <a:gd name="connsiteX65" fmla="*/ 919779 w 1188220"/>
              <a:gd name="connsiteY65" fmla="*/ 56247 h 104541"/>
              <a:gd name="connsiteX66" fmla="*/ 960235 w 1188220"/>
              <a:gd name="connsiteY66" fmla="*/ 56247 h 104541"/>
              <a:gd name="connsiteX67" fmla="*/ 960466 w 1188220"/>
              <a:gd name="connsiteY67" fmla="*/ 51983 h 104541"/>
              <a:gd name="connsiteX68" fmla="*/ 936146 w 1188220"/>
              <a:gd name="connsiteY68" fmla="*/ 26510 h 104541"/>
              <a:gd name="connsiteX69" fmla="*/ 910789 w 1188220"/>
              <a:gd name="connsiteY69" fmla="*/ 53481 h 104541"/>
              <a:gd name="connsiteX70" fmla="*/ 938336 w 1188220"/>
              <a:gd name="connsiteY70" fmla="*/ 79415 h 104541"/>
              <a:gd name="connsiteX71" fmla="*/ 887391 w 1188220"/>
              <a:gd name="connsiteY71" fmla="*/ 54057 h 104541"/>
              <a:gd name="connsiteX72" fmla="*/ 906063 w 1188220"/>
              <a:gd name="connsiteY72" fmla="*/ 35961 h 104541"/>
              <a:gd name="connsiteX73" fmla="*/ 906063 w 1188220"/>
              <a:gd name="connsiteY73" fmla="*/ 26394 h 104541"/>
              <a:gd name="connsiteX74" fmla="*/ 887391 w 1188220"/>
              <a:gd name="connsiteY74" fmla="*/ 38727 h 104541"/>
              <a:gd name="connsiteX75" fmla="*/ 887391 w 1188220"/>
              <a:gd name="connsiteY75" fmla="*/ 27317 h 104541"/>
              <a:gd name="connsiteX76" fmla="*/ 878977 w 1188220"/>
              <a:gd name="connsiteY76" fmla="*/ 27317 h 104541"/>
              <a:gd name="connsiteX77" fmla="*/ 878977 w 1188220"/>
              <a:gd name="connsiteY77" fmla="*/ 78492 h 104541"/>
              <a:gd name="connsiteX78" fmla="*/ 887391 w 1188220"/>
              <a:gd name="connsiteY78" fmla="*/ 78492 h 104541"/>
              <a:gd name="connsiteX79" fmla="*/ 887391 w 1188220"/>
              <a:gd name="connsiteY79" fmla="*/ 54057 h 104541"/>
              <a:gd name="connsiteX80" fmla="*/ 830567 w 1188220"/>
              <a:gd name="connsiteY80" fmla="*/ 52904 h 104541"/>
              <a:gd name="connsiteX81" fmla="*/ 849124 w 1188220"/>
              <a:gd name="connsiteY81" fmla="*/ 34463 h 104541"/>
              <a:gd name="connsiteX82" fmla="*/ 865030 w 1188220"/>
              <a:gd name="connsiteY82" fmla="*/ 41033 h 104541"/>
              <a:gd name="connsiteX83" fmla="*/ 865030 w 1188220"/>
              <a:gd name="connsiteY83" fmla="*/ 31697 h 104541"/>
              <a:gd name="connsiteX84" fmla="*/ 848663 w 1188220"/>
              <a:gd name="connsiteY84" fmla="*/ 26510 h 104541"/>
              <a:gd name="connsiteX85" fmla="*/ 821923 w 1188220"/>
              <a:gd name="connsiteY85" fmla="*/ 53020 h 104541"/>
              <a:gd name="connsiteX86" fmla="*/ 848548 w 1188220"/>
              <a:gd name="connsiteY86" fmla="*/ 79415 h 104541"/>
              <a:gd name="connsiteX87" fmla="*/ 865606 w 1188220"/>
              <a:gd name="connsiteY87" fmla="*/ 74689 h 104541"/>
              <a:gd name="connsiteX88" fmla="*/ 865606 w 1188220"/>
              <a:gd name="connsiteY88" fmla="*/ 66044 h 104541"/>
              <a:gd name="connsiteX89" fmla="*/ 849355 w 1188220"/>
              <a:gd name="connsiteY89" fmla="*/ 71577 h 104541"/>
              <a:gd name="connsiteX90" fmla="*/ 830682 w 1188220"/>
              <a:gd name="connsiteY90" fmla="*/ 53020 h 104541"/>
              <a:gd name="connsiteX91" fmla="*/ 747925 w 1188220"/>
              <a:gd name="connsiteY91" fmla="*/ 49447 h 104541"/>
              <a:gd name="connsiteX92" fmla="*/ 764062 w 1188220"/>
              <a:gd name="connsiteY92" fmla="*/ 34232 h 104541"/>
              <a:gd name="connsiteX93" fmla="*/ 779392 w 1188220"/>
              <a:gd name="connsiteY93" fmla="*/ 49447 h 104541"/>
              <a:gd name="connsiteX94" fmla="*/ 747810 w 1188220"/>
              <a:gd name="connsiteY94" fmla="*/ 49447 h 104541"/>
              <a:gd name="connsiteX95" fmla="*/ 766483 w 1188220"/>
              <a:gd name="connsiteY95" fmla="*/ 79415 h 104541"/>
              <a:gd name="connsiteX96" fmla="*/ 784694 w 1188220"/>
              <a:gd name="connsiteY96" fmla="*/ 73997 h 104541"/>
              <a:gd name="connsiteX97" fmla="*/ 784694 w 1188220"/>
              <a:gd name="connsiteY97" fmla="*/ 65929 h 104541"/>
              <a:gd name="connsiteX98" fmla="*/ 766483 w 1188220"/>
              <a:gd name="connsiteY98" fmla="*/ 71577 h 104541"/>
              <a:gd name="connsiteX99" fmla="*/ 747810 w 1188220"/>
              <a:gd name="connsiteY99" fmla="*/ 56247 h 104541"/>
              <a:gd name="connsiteX100" fmla="*/ 788267 w 1188220"/>
              <a:gd name="connsiteY100" fmla="*/ 56247 h 104541"/>
              <a:gd name="connsiteX101" fmla="*/ 788497 w 1188220"/>
              <a:gd name="connsiteY101" fmla="*/ 51983 h 104541"/>
              <a:gd name="connsiteX102" fmla="*/ 764177 w 1188220"/>
              <a:gd name="connsiteY102" fmla="*/ 26510 h 104541"/>
              <a:gd name="connsiteX103" fmla="*/ 738820 w 1188220"/>
              <a:gd name="connsiteY103" fmla="*/ 53481 h 104541"/>
              <a:gd name="connsiteX104" fmla="*/ 766367 w 1188220"/>
              <a:gd name="connsiteY104" fmla="*/ 79415 h 104541"/>
              <a:gd name="connsiteX105" fmla="*/ 733402 w 1188220"/>
              <a:gd name="connsiteY105" fmla="*/ 27432 h 104541"/>
              <a:gd name="connsiteX106" fmla="*/ 724412 w 1188220"/>
              <a:gd name="connsiteY106" fmla="*/ 27432 h 104541"/>
              <a:gd name="connsiteX107" fmla="*/ 707930 w 1188220"/>
              <a:gd name="connsiteY107" fmla="*/ 62586 h 104541"/>
              <a:gd name="connsiteX108" fmla="*/ 691217 w 1188220"/>
              <a:gd name="connsiteY108" fmla="*/ 27432 h 104541"/>
              <a:gd name="connsiteX109" fmla="*/ 681305 w 1188220"/>
              <a:gd name="connsiteY109" fmla="*/ 27432 h 104541"/>
              <a:gd name="connsiteX110" fmla="*/ 707469 w 1188220"/>
              <a:gd name="connsiteY110" fmla="*/ 80336 h 104541"/>
              <a:gd name="connsiteX111" fmla="*/ 733402 w 1188220"/>
              <a:gd name="connsiteY111" fmla="*/ 27432 h 104541"/>
              <a:gd name="connsiteX112" fmla="*/ 667935 w 1188220"/>
              <a:gd name="connsiteY112" fmla="*/ 24896 h 104541"/>
              <a:gd name="connsiteX113" fmla="*/ 674850 w 1188220"/>
              <a:gd name="connsiteY113" fmla="*/ 12102 h 104541"/>
              <a:gd name="connsiteX114" fmla="*/ 676810 w 1188220"/>
              <a:gd name="connsiteY114" fmla="*/ 6108 h 104541"/>
              <a:gd name="connsiteX115" fmla="*/ 670701 w 1188220"/>
              <a:gd name="connsiteY115" fmla="*/ 0 h 104541"/>
              <a:gd name="connsiteX116" fmla="*/ 664477 w 1188220"/>
              <a:gd name="connsiteY116" fmla="*/ 5648 h 104541"/>
              <a:gd name="connsiteX117" fmla="*/ 668972 w 1188220"/>
              <a:gd name="connsiteY117" fmla="*/ 11295 h 104541"/>
              <a:gd name="connsiteX118" fmla="*/ 662056 w 1188220"/>
              <a:gd name="connsiteY118" fmla="*/ 24781 h 104541"/>
              <a:gd name="connsiteX119" fmla="*/ 667935 w 1188220"/>
              <a:gd name="connsiteY119" fmla="*/ 24781 h 104541"/>
              <a:gd name="connsiteX120" fmla="*/ 658483 w 1188220"/>
              <a:gd name="connsiteY120" fmla="*/ 27432 h 104541"/>
              <a:gd name="connsiteX121" fmla="*/ 649608 w 1188220"/>
              <a:gd name="connsiteY121" fmla="*/ 27432 h 104541"/>
              <a:gd name="connsiteX122" fmla="*/ 633472 w 1188220"/>
              <a:gd name="connsiteY122" fmla="*/ 60857 h 104541"/>
              <a:gd name="connsiteX123" fmla="*/ 616759 w 1188220"/>
              <a:gd name="connsiteY123" fmla="*/ 27432 h 104541"/>
              <a:gd name="connsiteX124" fmla="*/ 606847 w 1188220"/>
              <a:gd name="connsiteY124" fmla="*/ 27432 h 104541"/>
              <a:gd name="connsiteX125" fmla="*/ 628977 w 1188220"/>
              <a:gd name="connsiteY125" fmla="*/ 70424 h 104541"/>
              <a:gd name="connsiteX126" fmla="*/ 612610 w 1188220"/>
              <a:gd name="connsiteY126" fmla="*/ 104541 h 104541"/>
              <a:gd name="connsiteX127" fmla="*/ 621485 w 1188220"/>
              <a:gd name="connsiteY127" fmla="*/ 104541 h 104541"/>
              <a:gd name="connsiteX128" fmla="*/ 658599 w 1188220"/>
              <a:gd name="connsiteY128" fmla="*/ 27432 h 104541"/>
              <a:gd name="connsiteX129" fmla="*/ 562241 w 1188220"/>
              <a:gd name="connsiteY129" fmla="*/ 49447 h 104541"/>
              <a:gd name="connsiteX130" fmla="*/ 578377 w 1188220"/>
              <a:gd name="connsiteY130" fmla="*/ 34232 h 104541"/>
              <a:gd name="connsiteX131" fmla="*/ 593707 w 1188220"/>
              <a:gd name="connsiteY131" fmla="*/ 49447 h 104541"/>
              <a:gd name="connsiteX132" fmla="*/ 562126 w 1188220"/>
              <a:gd name="connsiteY132" fmla="*/ 49447 h 104541"/>
              <a:gd name="connsiteX133" fmla="*/ 580798 w 1188220"/>
              <a:gd name="connsiteY133" fmla="*/ 79415 h 104541"/>
              <a:gd name="connsiteX134" fmla="*/ 599009 w 1188220"/>
              <a:gd name="connsiteY134" fmla="*/ 73997 h 104541"/>
              <a:gd name="connsiteX135" fmla="*/ 599009 w 1188220"/>
              <a:gd name="connsiteY135" fmla="*/ 65929 h 104541"/>
              <a:gd name="connsiteX136" fmla="*/ 580798 w 1188220"/>
              <a:gd name="connsiteY136" fmla="*/ 71577 h 104541"/>
              <a:gd name="connsiteX137" fmla="*/ 562126 w 1188220"/>
              <a:gd name="connsiteY137" fmla="*/ 56247 h 104541"/>
              <a:gd name="connsiteX138" fmla="*/ 602582 w 1188220"/>
              <a:gd name="connsiteY138" fmla="*/ 56247 h 104541"/>
              <a:gd name="connsiteX139" fmla="*/ 602813 w 1188220"/>
              <a:gd name="connsiteY139" fmla="*/ 51983 h 104541"/>
              <a:gd name="connsiteX140" fmla="*/ 578492 w 1188220"/>
              <a:gd name="connsiteY140" fmla="*/ 26510 h 104541"/>
              <a:gd name="connsiteX141" fmla="*/ 553135 w 1188220"/>
              <a:gd name="connsiteY141" fmla="*/ 53481 h 104541"/>
              <a:gd name="connsiteX142" fmla="*/ 580682 w 1188220"/>
              <a:gd name="connsiteY142" fmla="*/ 79415 h 104541"/>
              <a:gd name="connsiteX143" fmla="*/ 503919 w 1188220"/>
              <a:gd name="connsiteY143" fmla="*/ 52904 h 104541"/>
              <a:gd name="connsiteX144" fmla="*/ 519594 w 1188220"/>
              <a:gd name="connsiteY144" fmla="*/ 34694 h 104541"/>
              <a:gd name="connsiteX145" fmla="*/ 532849 w 1188220"/>
              <a:gd name="connsiteY145" fmla="*/ 49908 h 104541"/>
              <a:gd name="connsiteX146" fmla="*/ 532849 w 1188220"/>
              <a:gd name="connsiteY146" fmla="*/ 78492 h 104541"/>
              <a:gd name="connsiteX147" fmla="*/ 541378 w 1188220"/>
              <a:gd name="connsiteY147" fmla="*/ 78492 h 104541"/>
              <a:gd name="connsiteX148" fmla="*/ 541378 w 1188220"/>
              <a:gd name="connsiteY148" fmla="*/ 48410 h 104541"/>
              <a:gd name="connsiteX149" fmla="*/ 521669 w 1188220"/>
              <a:gd name="connsiteY149" fmla="*/ 26394 h 104541"/>
              <a:gd name="connsiteX150" fmla="*/ 503919 w 1188220"/>
              <a:gd name="connsiteY150" fmla="*/ 36884 h 104541"/>
              <a:gd name="connsiteX151" fmla="*/ 503919 w 1188220"/>
              <a:gd name="connsiteY151" fmla="*/ 692 h 104541"/>
              <a:gd name="connsiteX152" fmla="*/ 495505 w 1188220"/>
              <a:gd name="connsiteY152" fmla="*/ 692 h 104541"/>
              <a:gd name="connsiteX153" fmla="*/ 495505 w 1188220"/>
              <a:gd name="connsiteY153" fmla="*/ 78492 h 104541"/>
              <a:gd name="connsiteX154" fmla="*/ 503919 w 1188220"/>
              <a:gd name="connsiteY154" fmla="*/ 78492 h 104541"/>
              <a:gd name="connsiteX155" fmla="*/ 503919 w 1188220"/>
              <a:gd name="connsiteY155" fmla="*/ 52904 h 104541"/>
              <a:gd name="connsiteX156" fmla="*/ 484901 w 1188220"/>
              <a:gd name="connsiteY156" fmla="*/ 75842 h 104541"/>
              <a:gd name="connsiteX157" fmla="*/ 484901 w 1188220"/>
              <a:gd name="connsiteY157" fmla="*/ 67658 h 104541"/>
              <a:gd name="connsiteX158" fmla="*/ 472914 w 1188220"/>
              <a:gd name="connsiteY158" fmla="*/ 71346 h 104541"/>
              <a:gd name="connsiteX159" fmla="*/ 463001 w 1188220"/>
              <a:gd name="connsiteY159" fmla="*/ 61434 h 104541"/>
              <a:gd name="connsiteX160" fmla="*/ 463001 w 1188220"/>
              <a:gd name="connsiteY160" fmla="*/ 35154 h 104541"/>
              <a:gd name="connsiteX161" fmla="*/ 484209 w 1188220"/>
              <a:gd name="connsiteY161" fmla="*/ 35154 h 104541"/>
              <a:gd name="connsiteX162" fmla="*/ 484209 w 1188220"/>
              <a:gd name="connsiteY162" fmla="*/ 27432 h 104541"/>
              <a:gd name="connsiteX163" fmla="*/ 463001 w 1188220"/>
              <a:gd name="connsiteY163" fmla="*/ 27432 h 104541"/>
              <a:gd name="connsiteX164" fmla="*/ 463001 w 1188220"/>
              <a:gd name="connsiteY164" fmla="*/ 11180 h 104541"/>
              <a:gd name="connsiteX165" fmla="*/ 454587 w 1188220"/>
              <a:gd name="connsiteY165" fmla="*/ 11180 h 104541"/>
              <a:gd name="connsiteX166" fmla="*/ 454587 w 1188220"/>
              <a:gd name="connsiteY166" fmla="*/ 60857 h 104541"/>
              <a:gd name="connsiteX167" fmla="*/ 472107 w 1188220"/>
              <a:gd name="connsiteY167" fmla="*/ 79415 h 104541"/>
              <a:gd name="connsiteX168" fmla="*/ 484901 w 1188220"/>
              <a:gd name="connsiteY168" fmla="*/ 75842 h 104541"/>
              <a:gd name="connsiteX169" fmla="*/ 377593 w 1188220"/>
              <a:gd name="connsiteY169" fmla="*/ 49447 h 104541"/>
              <a:gd name="connsiteX170" fmla="*/ 393730 w 1188220"/>
              <a:gd name="connsiteY170" fmla="*/ 34232 h 104541"/>
              <a:gd name="connsiteX171" fmla="*/ 409060 w 1188220"/>
              <a:gd name="connsiteY171" fmla="*/ 49447 h 104541"/>
              <a:gd name="connsiteX172" fmla="*/ 377478 w 1188220"/>
              <a:gd name="connsiteY172" fmla="*/ 49447 h 104541"/>
              <a:gd name="connsiteX173" fmla="*/ 396150 w 1188220"/>
              <a:gd name="connsiteY173" fmla="*/ 79415 h 104541"/>
              <a:gd name="connsiteX174" fmla="*/ 414361 w 1188220"/>
              <a:gd name="connsiteY174" fmla="*/ 73997 h 104541"/>
              <a:gd name="connsiteX175" fmla="*/ 414361 w 1188220"/>
              <a:gd name="connsiteY175" fmla="*/ 65929 h 104541"/>
              <a:gd name="connsiteX176" fmla="*/ 396150 w 1188220"/>
              <a:gd name="connsiteY176" fmla="*/ 71577 h 104541"/>
              <a:gd name="connsiteX177" fmla="*/ 377478 w 1188220"/>
              <a:gd name="connsiteY177" fmla="*/ 56247 h 104541"/>
              <a:gd name="connsiteX178" fmla="*/ 417935 w 1188220"/>
              <a:gd name="connsiteY178" fmla="*/ 56247 h 104541"/>
              <a:gd name="connsiteX179" fmla="*/ 418165 w 1188220"/>
              <a:gd name="connsiteY179" fmla="*/ 51983 h 104541"/>
              <a:gd name="connsiteX180" fmla="*/ 393845 w 1188220"/>
              <a:gd name="connsiteY180" fmla="*/ 26510 h 104541"/>
              <a:gd name="connsiteX181" fmla="*/ 368488 w 1188220"/>
              <a:gd name="connsiteY181" fmla="*/ 53481 h 104541"/>
              <a:gd name="connsiteX182" fmla="*/ 396035 w 1188220"/>
              <a:gd name="connsiteY182" fmla="*/ 79415 h 104541"/>
              <a:gd name="connsiteX183" fmla="*/ 345090 w 1188220"/>
              <a:gd name="connsiteY183" fmla="*/ 54057 h 104541"/>
              <a:gd name="connsiteX184" fmla="*/ 363762 w 1188220"/>
              <a:gd name="connsiteY184" fmla="*/ 35961 h 104541"/>
              <a:gd name="connsiteX185" fmla="*/ 363762 w 1188220"/>
              <a:gd name="connsiteY185" fmla="*/ 26394 h 104541"/>
              <a:gd name="connsiteX186" fmla="*/ 345090 w 1188220"/>
              <a:gd name="connsiteY186" fmla="*/ 38727 h 104541"/>
              <a:gd name="connsiteX187" fmla="*/ 345090 w 1188220"/>
              <a:gd name="connsiteY187" fmla="*/ 27317 h 104541"/>
              <a:gd name="connsiteX188" fmla="*/ 336676 w 1188220"/>
              <a:gd name="connsiteY188" fmla="*/ 27317 h 104541"/>
              <a:gd name="connsiteX189" fmla="*/ 336676 w 1188220"/>
              <a:gd name="connsiteY189" fmla="*/ 78492 h 104541"/>
              <a:gd name="connsiteX190" fmla="*/ 345090 w 1188220"/>
              <a:gd name="connsiteY190" fmla="*/ 78492 h 104541"/>
              <a:gd name="connsiteX191" fmla="*/ 345090 w 1188220"/>
              <a:gd name="connsiteY191" fmla="*/ 54057 h 104541"/>
              <a:gd name="connsiteX192" fmla="*/ 292992 w 1188220"/>
              <a:gd name="connsiteY192" fmla="*/ 34463 h 104541"/>
              <a:gd name="connsiteX193" fmla="*/ 310973 w 1188220"/>
              <a:gd name="connsiteY193" fmla="*/ 53135 h 104541"/>
              <a:gd name="connsiteX194" fmla="*/ 292992 w 1188220"/>
              <a:gd name="connsiteY194" fmla="*/ 71462 h 104541"/>
              <a:gd name="connsiteX195" fmla="*/ 275242 w 1188220"/>
              <a:gd name="connsiteY195" fmla="*/ 53135 h 104541"/>
              <a:gd name="connsiteX196" fmla="*/ 292992 w 1188220"/>
              <a:gd name="connsiteY196" fmla="*/ 34463 h 104541"/>
              <a:gd name="connsiteX197" fmla="*/ 310973 w 1188220"/>
              <a:gd name="connsiteY197" fmla="*/ 78608 h 104541"/>
              <a:gd name="connsiteX198" fmla="*/ 319502 w 1188220"/>
              <a:gd name="connsiteY198" fmla="*/ 78608 h 104541"/>
              <a:gd name="connsiteX199" fmla="*/ 319502 w 1188220"/>
              <a:gd name="connsiteY199" fmla="*/ 27432 h 104541"/>
              <a:gd name="connsiteX200" fmla="*/ 310973 w 1188220"/>
              <a:gd name="connsiteY200" fmla="*/ 27432 h 104541"/>
              <a:gd name="connsiteX201" fmla="*/ 310973 w 1188220"/>
              <a:gd name="connsiteY201" fmla="*/ 37114 h 104541"/>
              <a:gd name="connsiteX202" fmla="*/ 292301 w 1188220"/>
              <a:gd name="connsiteY202" fmla="*/ 26510 h 104541"/>
              <a:gd name="connsiteX203" fmla="*/ 266598 w 1188220"/>
              <a:gd name="connsiteY203" fmla="*/ 53250 h 104541"/>
              <a:gd name="connsiteX204" fmla="*/ 292301 w 1188220"/>
              <a:gd name="connsiteY204" fmla="*/ 79415 h 104541"/>
              <a:gd name="connsiteX205" fmla="*/ 310973 w 1188220"/>
              <a:gd name="connsiteY205" fmla="*/ 69041 h 104541"/>
              <a:gd name="connsiteX206" fmla="*/ 310973 w 1188220"/>
              <a:gd name="connsiteY206" fmla="*/ 78608 h 104541"/>
              <a:gd name="connsiteX207" fmla="*/ 262679 w 1188220"/>
              <a:gd name="connsiteY207" fmla="*/ 27432 h 104541"/>
              <a:gd name="connsiteX208" fmla="*/ 253804 w 1188220"/>
              <a:gd name="connsiteY208" fmla="*/ 27432 h 104541"/>
              <a:gd name="connsiteX209" fmla="*/ 239511 w 1188220"/>
              <a:gd name="connsiteY209" fmla="*/ 61779 h 104541"/>
              <a:gd name="connsiteX210" fmla="*/ 222107 w 1188220"/>
              <a:gd name="connsiteY210" fmla="*/ 25703 h 104541"/>
              <a:gd name="connsiteX211" fmla="*/ 204587 w 1188220"/>
              <a:gd name="connsiteY211" fmla="*/ 61895 h 104541"/>
              <a:gd name="connsiteX212" fmla="*/ 190295 w 1188220"/>
              <a:gd name="connsiteY212" fmla="*/ 27432 h 104541"/>
              <a:gd name="connsiteX213" fmla="*/ 180613 w 1188220"/>
              <a:gd name="connsiteY213" fmla="*/ 27432 h 104541"/>
              <a:gd name="connsiteX214" fmla="*/ 203665 w 1188220"/>
              <a:gd name="connsiteY214" fmla="*/ 80336 h 104541"/>
              <a:gd name="connsiteX215" fmla="*/ 222222 w 1188220"/>
              <a:gd name="connsiteY215" fmla="*/ 42416 h 104541"/>
              <a:gd name="connsiteX216" fmla="*/ 240318 w 1188220"/>
              <a:gd name="connsiteY216" fmla="*/ 80336 h 104541"/>
              <a:gd name="connsiteX217" fmla="*/ 262679 w 1188220"/>
              <a:gd name="connsiteY217" fmla="*/ 27432 h 104541"/>
              <a:gd name="connsiteX218" fmla="*/ 177616 w 1188220"/>
              <a:gd name="connsiteY218" fmla="*/ 75842 h 104541"/>
              <a:gd name="connsiteX219" fmla="*/ 177616 w 1188220"/>
              <a:gd name="connsiteY219" fmla="*/ 67658 h 104541"/>
              <a:gd name="connsiteX220" fmla="*/ 165629 w 1188220"/>
              <a:gd name="connsiteY220" fmla="*/ 71346 h 104541"/>
              <a:gd name="connsiteX221" fmla="*/ 155717 w 1188220"/>
              <a:gd name="connsiteY221" fmla="*/ 61434 h 104541"/>
              <a:gd name="connsiteX222" fmla="*/ 155717 w 1188220"/>
              <a:gd name="connsiteY222" fmla="*/ 35154 h 104541"/>
              <a:gd name="connsiteX223" fmla="*/ 176925 w 1188220"/>
              <a:gd name="connsiteY223" fmla="*/ 35154 h 104541"/>
              <a:gd name="connsiteX224" fmla="*/ 176925 w 1188220"/>
              <a:gd name="connsiteY224" fmla="*/ 27432 h 104541"/>
              <a:gd name="connsiteX225" fmla="*/ 155717 w 1188220"/>
              <a:gd name="connsiteY225" fmla="*/ 27432 h 104541"/>
              <a:gd name="connsiteX226" fmla="*/ 155717 w 1188220"/>
              <a:gd name="connsiteY226" fmla="*/ 11180 h 104541"/>
              <a:gd name="connsiteX227" fmla="*/ 147303 w 1188220"/>
              <a:gd name="connsiteY227" fmla="*/ 11180 h 104541"/>
              <a:gd name="connsiteX228" fmla="*/ 147303 w 1188220"/>
              <a:gd name="connsiteY228" fmla="*/ 60857 h 104541"/>
              <a:gd name="connsiteX229" fmla="*/ 164823 w 1188220"/>
              <a:gd name="connsiteY229" fmla="*/ 79415 h 104541"/>
              <a:gd name="connsiteX230" fmla="*/ 177616 w 1188220"/>
              <a:gd name="connsiteY230" fmla="*/ 75842 h 104541"/>
              <a:gd name="connsiteX231" fmla="*/ 139696 w 1188220"/>
              <a:gd name="connsiteY231" fmla="*/ 35270 h 104541"/>
              <a:gd name="connsiteX232" fmla="*/ 139696 w 1188220"/>
              <a:gd name="connsiteY232" fmla="*/ 27547 h 104541"/>
              <a:gd name="connsiteX233" fmla="*/ 119295 w 1188220"/>
              <a:gd name="connsiteY233" fmla="*/ 27547 h 104541"/>
              <a:gd name="connsiteX234" fmla="*/ 119295 w 1188220"/>
              <a:gd name="connsiteY234" fmla="*/ 18096 h 104541"/>
              <a:gd name="connsiteX235" fmla="*/ 129322 w 1188220"/>
              <a:gd name="connsiteY235" fmla="*/ 8068 h 104541"/>
              <a:gd name="connsiteX236" fmla="*/ 141309 w 1188220"/>
              <a:gd name="connsiteY236" fmla="*/ 12102 h 104541"/>
              <a:gd name="connsiteX237" fmla="*/ 141309 w 1188220"/>
              <a:gd name="connsiteY237" fmla="*/ 3688 h 104541"/>
              <a:gd name="connsiteX238" fmla="*/ 128746 w 1188220"/>
              <a:gd name="connsiteY238" fmla="*/ 0 h 104541"/>
              <a:gd name="connsiteX239" fmla="*/ 110881 w 1188220"/>
              <a:gd name="connsiteY239" fmla="*/ 18441 h 104541"/>
              <a:gd name="connsiteX240" fmla="*/ 110881 w 1188220"/>
              <a:gd name="connsiteY240" fmla="*/ 78608 h 104541"/>
              <a:gd name="connsiteX241" fmla="*/ 119295 w 1188220"/>
              <a:gd name="connsiteY241" fmla="*/ 78608 h 104541"/>
              <a:gd name="connsiteX242" fmla="*/ 119295 w 1188220"/>
              <a:gd name="connsiteY242" fmla="*/ 35270 h 104541"/>
              <a:gd name="connsiteX243" fmla="*/ 139696 w 1188220"/>
              <a:gd name="connsiteY243" fmla="*/ 35270 h 104541"/>
              <a:gd name="connsiteX244" fmla="*/ 89673 w 1188220"/>
              <a:gd name="connsiteY244" fmla="*/ 52904 h 104541"/>
              <a:gd name="connsiteX245" fmla="*/ 71923 w 1188220"/>
              <a:gd name="connsiteY245" fmla="*/ 71462 h 104541"/>
              <a:gd name="connsiteX246" fmla="*/ 53827 w 1188220"/>
              <a:gd name="connsiteY246" fmla="*/ 52904 h 104541"/>
              <a:gd name="connsiteX247" fmla="*/ 71923 w 1188220"/>
              <a:gd name="connsiteY247" fmla="*/ 34463 h 104541"/>
              <a:gd name="connsiteX248" fmla="*/ 89673 w 1188220"/>
              <a:gd name="connsiteY248" fmla="*/ 52904 h 104541"/>
              <a:gd name="connsiteX249" fmla="*/ 72038 w 1188220"/>
              <a:gd name="connsiteY249" fmla="*/ 79415 h 104541"/>
              <a:gd name="connsiteX250" fmla="*/ 98432 w 1188220"/>
              <a:gd name="connsiteY250" fmla="*/ 52904 h 104541"/>
              <a:gd name="connsiteX251" fmla="*/ 72038 w 1188220"/>
              <a:gd name="connsiteY251" fmla="*/ 26510 h 104541"/>
              <a:gd name="connsiteX252" fmla="*/ 45182 w 1188220"/>
              <a:gd name="connsiteY252" fmla="*/ 52904 h 104541"/>
              <a:gd name="connsiteX253" fmla="*/ 72038 w 1188220"/>
              <a:gd name="connsiteY253" fmla="*/ 79415 h 104541"/>
              <a:gd name="connsiteX254" fmla="*/ 0 w 1188220"/>
              <a:gd name="connsiteY254" fmla="*/ 65237 h 104541"/>
              <a:gd name="connsiteX255" fmla="*/ 0 w 1188220"/>
              <a:gd name="connsiteY255" fmla="*/ 74343 h 104541"/>
              <a:gd name="connsiteX256" fmla="*/ 17289 w 1188220"/>
              <a:gd name="connsiteY256" fmla="*/ 79415 h 104541"/>
              <a:gd name="connsiteX257" fmla="*/ 36307 w 1188220"/>
              <a:gd name="connsiteY257" fmla="*/ 63739 h 104541"/>
              <a:gd name="connsiteX258" fmla="*/ 26741 w 1188220"/>
              <a:gd name="connsiteY258" fmla="*/ 51521 h 104541"/>
              <a:gd name="connsiteX259" fmla="*/ 14638 w 1188220"/>
              <a:gd name="connsiteY259" fmla="*/ 46680 h 104541"/>
              <a:gd name="connsiteX260" fmla="*/ 9106 w 1188220"/>
              <a:gd name="connsiteY260" fmla="*/ 40226 h 104541"/>
              <a:gd name="connsiteX261" fmla="*/ 18442 w 1188220"/>
              <a:gd name="connsiteY261" fmla="*/ 33426 h 104541"/>
              <a:gd name="connsiteX262" fmla="*/ 33771 w 1188220"/>
              <a:gd name="connsiteY262" fmla="*/ 39880 h 104541"/>
              <a:gd name="connsiteX263" fmla="*/ 33771 w 1188220"/>
              <a:gd name="connsiteY263" fmla="*/ 31120 h 104541"/>
              <a:gd name="connsiteX264" fmla="*/ 18326 w 1188220"/>
              <a:gd name="connsiteY264" fmla="*/ 26510 h 104541"/>
              <a:gd name="connsiteX265" fmla="*/ 692 w 1188220"/>
              <a:gd name="connsiteY265" fmla="*/ 41033 h 104541"/>
              <a:gd name="connsiteX266" fmla="*/ 10489 w 1188220"/>
              <a:gd name="connsiteY266" fmla="*/ 53942 h 104541"/>
              <a:gd name="connsiteX267" fmla="*/ 22476 w 1188220"/>
              <a:gd name="connsiteY267" fmla="*/ 58783 h 104541"/>
              <a:gd name="connsiteX268" fmla="*/ 27778 w 1188220"/>
              <a:gd name="connsiteY268" fmla="*/ 65353 h 104541"/>
              <a:gd name="connsiteX269" fmla="*/ 17520 w 1188220"/>
              <a:gd name="connsiteY269" fmla="*/ 72614 h 104541"/>
              <a:gd name="connsiteX270" fmla="*/ 0 w 1188220"/>
              <a:gd name="connsiteY270" fmla="*/ 65237 h 10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188220" h="104541">
                <a:moveTo>
                  <a:pt x="1161711" y="34463"/>
                </a:moveTo>
                <a:cubicBezTo>
                  <a:pt x="1172199" y="34463"/>
                  <a:pt x="1179691" y="42300"/>
                  <a:pt x="1179691" y="53135"/>
                </a:cubicBezTo>
                <a:cubicBezTo>
                  <a:pt x="1179691" y="63969"/>
                  <a:pt x="1172199" y="71462"/>
                  <a:pt x="1161711" y="71462"/>
                </a:cubicBezTo>
                <a:cubicBezTo>
                  <a:pt x="1151222" y="71462"/>
                  <a:pt x="1143961" y="63739"/>
                  <a:pt x="1143961" y="53135"/>
                </a:cubicBezTo>
                <a:cubicBezTo>
                  <a:pt x="1143961" y="42531"/>
                  <a:pt x="1151453" y="34463"/>
                  <a:pt x="1161711" y="34463"/>
                </a:cubicBezTo>
                <a:moveTo>
                  <a:pt x="1179691" y="78608"/>
                </a:moveTo>
                <a:lnTo>
                  <a:pt x="1188221" y="78608"/>
                </a:lnTo>
                <a:lnTo>
                  <a:pt x="1188221" y="807"/>
                </a:lnTo>
                <a:lnTo>
                  <a:pt x="1179691" y="807"/>
                </a:lnTo>
                <a:lnTo>
                  <a:pt x="1179691" y="37229"/>
                </a:lnTo>
                <a:cubicBezTo>
                  <a:pt x="1175888" y="30544"/>
                  <a:pt x="1169202" y="26510"/>
                  <a:pt x="1161019" y="26510"/>
                </a:cubicBezTo>
                <a:cubicBezTo>
                  <a:pt x="1145920" y="26510"/>
                  <a:pt x="1135316" y="37805"/>
                  <a:pt x="1135316" y="53250"/>
                </a:cubicBezTo>
                <a:cubicBezTo>
                  <a:pt x="1135316" y="68696"/>
                  <a:pt x="1146035" y="79415"/>
                  <a:pt x="1161019" y="79415"/>
                </a:cubicBezTo>
                <a:cubicBezTo>
                  <a:pt x="1169202" y="79415"/>
                  <a:pt x="1175888" y="75380"/>
                  <a:pt x="1179691" y="68926"/>
                </a:cubicBezTo>
                <a:lnTo>
                  <a:pt x="1179691" y="78608"/>
                </a:lnTo>
                <a:close/>
                <a:moveTo>
                  <a:pt x="1085293" y="49447"/>
                </a:moveTo>
                <a:cubicBezTo>
                  <a:pt x="1086561" y="40687"/>
                  <a:pt x="1092094" y="34232"/>
                  <a:pt x="1101430" y="34232"/>
                </a:cubicBezTo>
                <a:cubicBezTo>
                  <a:pt x="1110766" y="34232"/>
                  <a:pt x="1116068" y="40802"/>
                  <a:pt x="1116759" y="49447"/>
                </a:cubicBezTo>
                <a:lnTo>
                  <a:pt x="1085178" y="49447"/>
                </a:lnTo>
                <a:close/>
                <a:moveTo>
                  <a:pt x="1103735" y="79415"/>
                </a:moveTo>
                <a:cubicBezTo>
                  <a:pt x="1110305" y="79415"/>
                  <a:pt x="1116529" y="77801"/>
                  <a:pt x="1121946" y="73997"/>
                </a:cubicBezTo>
                <a:lnTo>
                  <a:pt x="1121946" y="65929"/>
                </a:lnTo>
                <a:cubicBezTo>
                  <a:pt x="1116529" y="69732"/>
                  <a:pt x="1110189" y="71577"/>
                  <a:pt x="1103735" y="71577"/>
                </a:cubicBezTo>
                <a:cubicBezTo>
                  <a:pt x="1093592" y="71577"/>
                  <a:pt x="1086446" y="65353"/>
                  <a:pt x="1085062" y="56247"/>
                </a:cubicBezTo>
                <a:lnTo>
                  <a:pt x="1125519" y="56247"/>
                </a:lnTo>
                <a:cubicBezTo>
                  <a:pt x="1125519" y="54749"/>
                  <a:pt x="1125749" y="53481"/>
                  <a:pt x="1125749" y="51983"/>
                </a:cubicBezTo>
                <a:cubicBezTo>
                  <a:pt x="1125749" y="37344"/>
                  <a:pt x="1116183" y="26510"/>
                  <a:pt x="1101430" y="26510"/>
                </a:cubicBezTo>
                <a:cubicBezTo>
                  <a:pt x="1085869" y="26510"/>
                  <a:pt x="1076072" y="38151"/>
                  <a:pt x="1076072" y="53481"/>
                </a:cubicBezTo>
                <a:cubicBezTo>
                  <a:pt x="1076072" y="68810"/>
                  <a:pt x="1087714" y="79415"/>
                  <a:pt x="1103620" y="79415"/>
                </a:cubicBezTo>
                <a:moveTo>
                  <a:pt x="1069502" y="75842"/>
                </a:moveTo>
                <a:lnTo>
                  <a:pt x="1069502" y="67658"/>
                </a:lnTo>
                <a:cubicBezTo>
                  <a:pt x="1065814" y="70309"/>
                  <a:pt x="1061665" y="71346"/>
                  <a:pt x="1057515" y="71346"/>
                </a:cubicBezTo>
                <a:cubicBezTo>
                  <a:pt x="1051867" y="71346"/>
                  <a:pt x="1047603" y="68580"/>
                  <a:pt x="1047603" y="61434"/>
                </a:cubicBezTo>
                <a:lnTo>
                  <a:pt x="1047603" y="35154"/>
                </a:lnTo>
                <a:lnTo>
                  <a:pt x="1068811" y="35154"/>
                </a:lnTo>
                <a:lnTo>
                  <a:pt x="1068811" y="27432"/>
                </a:lnTo>
                <a:lnTo>
                  <a:pt x="1047603" y="27432"/>
                </a:lnTo>
                <a:lnTo>
                  <a:pt x="1047603" y="11180"/>
                </a:lnTo>
                <a:lnTo>
                  <a:pt x="1039189" y="11180"/>
                </a:lnTo>
                <a:lnTo>
                  <a:pt x="1039189" y="60857"/>
                </a:lnTo>
                <a:cubicBezTo>
                  <a:pt x="1039189" y="74689"/>
                  <a:pt x="1045874" y="79415"/>
                  <a:pt x="1056708" y="79415"/>
                </a:cubicBezTo>
                <a:cubicBezTo>
                  <a:pt x="1060973" y="79415"/>
                  <a:pt x="1065814" y="78377"/>
                  <a:pt x="1069502" y="75842"/>
                </a:cubicBezTo>
                <a:moveTo>
                  <a:pt x="996427" y="34463"/>
                </a:moveTo>
                <a:cubicBezTo>
                  <a:pt x="1006916" y="34463"/>
                  <a:pt x="1014408" y="42300"/>
                  <a:pt x="1014408" y="53135"/>
                </a:cubicBezTo>
                <a:cubicBezTo>
                  <a:pt x="1014408" y="63969"/>
                  <a:pt x="1006916" y="71462"/>
                  <a:pt x="996427" y="71462"/>
                </a:cubicBezTo>
                <a:cubicBezTo>
                  <a:pt x="985938" y="71462"/>
                  <a:pt x="978677" y="63739"/>
                  <a:pt x="978677" y="53135"/>
                </a:cubicBezTo>
                <a:cubicBezTo>
                  <a:pt x="978677" y="42531"/>
                  <a:pt x="986169" y="34463"/>
                  <a:pt x="996427" y="34463"/>
                </a:cubicBezTo>
                <a:moveTo>
                  <a:pt x="1014408" y="78608"/>
                </a:moveTo>
                <a:lnTo>
                  <a:pt x="1022937" y="78608"/>
                </a:lnTo>
                <a:lnTo>
                  <a:pt x="1022937" y="27432"/>
                </a:lnTo>
                <a:lnTo>
                  <a:pt x="1014408" y="27432"/>
                </a:lnTo>
                <a:lnTo>
                  <a:pt x="1014408" y="37114"/>
                </a:lnTo>
                <a:cubicBezTo>
                  <a:pt x="1010604" y="30544"/>
                  <a:pt x="1003804" y="26510"/>
                  <a:pt x="995736" y="26510"/>
                </a:cubicBezTo>
                <a:cubicBezTo>
                  <a:pt x="980636" y="26510"/>
                  <a:pt x="970032" y="37805"/>
                  <a:pt x="970032" y="53250"/>
                </a:cubicBezTo>
                <a:cubicBezTo>
                  <a:pt x="970032" y="68696"/>
                  <a:pt x="980752" y="79415"/>
                  <a:pt x="995736" y="79415"/>
                </a:cubicBezTo>
                <a:cubicBezTo>
                  <a:pt x="1003804" y="79415"/>
                  <a:pt x="1010604" y="75495"/>
                  <a:pt x="1014408" y="69041"/>
                </a:cubicBezTo>
                <a:lnTo>
                  <a:pt x="1014408" y="78608"/>
                </a:lnTo>
                <a:close/>
                <a:moveTo>
                  <a:pt x="920009" y="49447"/>
                </a:moveTo>
                <a:cubicBezTo>
                  <a:pt x="921277" y="40687"/>
                  <a:pt x="926810" y="34232"/>
                  <a:pt x="936146" y="34232"/>
                </a:cubicBezTo>
                <a:cubicBezTo>
                  <a:pt x="945482" y="34232"/>
                  <a:pt x="950784" y="40802"/>
                  <a:pt x="951476" y="49447"/>
                </a:cubicBezTo>
                <a:lnTo>
                  <a:pt x="919894" y="49447"/>
                </a:lnTo>
                <a:close/>
                <a:moveTo>
                  <a:pt x="938451" y="79415"/>
                </a:moveTo>
                <a:cubicBezTo>
                  <a:pt x="945021" y="79415"/>
                  <a:pt x="951245" y="77801"/>
                  <a:pt x="956662" y="73997"/>
                </a:cubicBezTo>
                <a:lnTo>
                  <a:pt x="956662" y="65929"/>
                </a:lnTo>
                <a:cubicBezTo>
                  <a:pt x="951245" y="69732"/>
                  <a:pt x="944906" y="71577"/>
                  <a:pt x="938451" y="71577"/>
                </a:cubicBezTo>
                <a:cubicBezTo>
                  <a:pt x="928308" y="71577"/>
                  <a:pt x="921162" y="65353"/>
                  <a:pt x="919779" y="56247"/>
                </a:cubicBezTo>
                <a:lnTo>
                  <a:pt x="960235" y="56247"/>
                </a:lnTo>
                <a:cubicBezTo>
                  <a:pt x="960235" y="54749"/>
                  <a:pt x="960466" y="53481"/>
                  <a:pt x="960466" y="51983"/>
                </a:cubicBezTo>
                <a:cubicBezTo>
                  <a:pt x="960466" y="37344"/>
                  <a:pt x="950899" y="26510"/>
                  <a:pt x="936146" y="26510"/>
                </a:cubicBezTo>
                <a:cubicBezTo>
                  <a:pt x="920586" y="26510"/>
                  <a:pt x="910789" y="38151"/>
                  <a:pt x="910789" y="53481"/>
                </a:cubicBezTo>
                <a:cubicBezTo>
                  <a:pt x="910789" y="68810"/>
                  <a:pt x="922430" y="79415"/>
                  <a:pt x="938336" y="79415"/>
                </a:cubicBezTo>
                <a:moveTo>
                  <a:pt x="887391" y="54057"/>
                </a:moveTo>
                <a:cubicBezTo>
                  <a:pt x="887391" y="41494"/>
                  <a:pt x="895920" y="34694"/>
                  <a:pt x="906063" y="35961"/>
                </a:cubicBezTo>
                <a:lnTo>
                  <a:pt x="906063" y="26394"/>
                </a:lnTo>
                <a:cubicBezTo>
                  <a:pt x="897879" y="26394"/>
                  <a:pt x="891194" y="31005"/>
                  <a:pt x="887391" y="38727"/>
                </a:cubicBezTo>
                <a:lnTo>
                  <a:pt x="887391" y="27317"/>
                </a:lnTo>
                <a:lnTo>
                  <a:pt x="878977" y="27317"/>
                </a:lnTo>
                <a:lnTo>
                  <a:pt x="878977" y="78492"/>
                </a:lnTo>
                <a:lnTo>
                  <a:pt x="887391" y="78492"/>
                </a:lnTo>
                <a:lnTo>
                  <a:pt x="887391" y="54057"/>
                </a:lnTo>
                <a:close/>
                <a:moveTo>
                  <a:pt x="830567" y="52904"/>
                </a:moveTo>
                <a:cubicBezTo>
                  <a:pt x="830567" y="41955"/>
                  <a:pt x="838290" y="34463"/>
                  <a:pt x="849124" y="34463"/>
                </a:cubicBezTo>
                <a:cubicBezTo>
                  <a:pt x="855463" y="34463"/>
                  <a:pt x="860996" y="36768"/>
                  <a:pt x="865030" y="41033"/>
                </a:cubicBezTo>
                <a:lnTo>
                  <a:pt x="865030" y="31697"/>
                </a:lnTo>
                <a:cubicBezTo>
                  <a:pt x="860535" y="28239"/>
                  <a:pt x="854887" y="26510"/>
                  <a:pt x="848663" y="26510"/>
                </a:cubicBezTo>
                <a:cubicBezTo>
                  <a:pt x="833103" y="26510"/>
                  <a:pt x="821923" y="37460"/>
                  <a:pt x="821923" y="53020"/>
                </a:cubicBezTo>
                <a:cubicBezTo>
                  <a:pt x="821923" y="68580"/>
                  <a:pt x="832872" y="79415"/>
                  <a:pt x="848548" y="79415"/>
                </a:cubicBezTo>
                <a:cubicBezTo>
                  <a:pt x="854657" y="79415"/>
                  <a:pt x="860535" y="77916"/>
                  <a:pt x="865606" y="74689"/>
                </a:cubicBezTo>
                <a:lnTo>
                  <a:pt x="865606" y="66044"/>
                </a:lnTo>
                <a:cubicBezTo>
                  <a:pt x="861111" y="69848"/>
                  <a:pt x="855579" y="71577"/>
                  <a:pt x="849355" y="71577"/>
                </a:cubicBezTo>
                <a:cubicBezTo>
                  <a:pt x="838405" y="71577"/>
                  <a:pt x="830682" y="63854"/>
                  <a:pt x="830682" y="53020"/>
                </a:cubicBezTo>
                <a:moveTo>
                  <a:pt x="747925" y="49447"/>
                </a:moveTo>
                <a:cubicBezTo>
                  <a:pt x="749193" y="40687"/>
                  <a:pt x="754726" y="34232"/>
                  <a:pt x="764062" y="34232"/>
                </a:cubicBezTo>
                <a:cubicBezTo>
                  <a:pt x="773398" y="34232"/>
                  <a:pt x="778700" y="40802"/>
                  <a:pt x="779392" y="49447"/>
                </a:cubicBezTo>
                <a:lnTo>
                  <a:pt x="747810" y="49447"/>
                </a:lnTo>
                <a:close/>
                <a:moveTo>
                  <a:pt x="766483" y="79415"/>
                </a:moveTo>
                <a:cubicBezTo>
                  <a:pt x="773052" y="79415"/>
                  <a:pt x="779276" y="77801"/>
                  <a:pt x="784694" y="73997"/>
                </a:cubicBezTo>
                <a:lnTo>
                  <a:pt x="784694" y="65929"/>
                </a:lnTo>
                <a:cubicBezTo>
                  <a:pt x="779276" y="69732"/>
                  <a:pt x="772937" y="71577"/>
                  <a:pt x="766483" y="71577"/>
                </a:cubicBezTo>
                <a:cubicBezTo>
                  <a:pt x="756340" y="71577"/>
                  <a:pt x="749193" y="65353"/>
                  <a:pt x="747810" y="56247"/>
                </a:cubicBezTo>
                <a:lnTo>
                  <a:pt x="788267" y="56247"/>
                </a:lnTo>
                <a:cubicBezTo>
                  <a:pt x="788267" y="54749"/>
                  <a:pt x="788497" y="53481"/>
                  <a:pt x="788497" y="51983"/>
                </a:cubicBezTo>
                <a:cubicBezTo>
                  <a:pt x="788497" y="37344"/>
                  <a:pt x="778931" y="26510"/>
                  <a:pt x="764177" y="26510"/>
                </a:cubicBezTo>
                <a:cubicBezTo>
                  <a:pt x="748617" y="26510"/>
                  <a:pt x="738820" y="38151"/>
                  <a:pt x="738820" y="53481"/>
                </a:cubicBezTo>
                <a:cubicBezTo>
                  <a:pt x="738820" y="68810"/>
                  <a:pt x="750461" y="79415"/>
                  <a:pt x="766367" y="79415"/>
                </a:cubicBezTo>
                <a:moveTo>
                  <a:pt x="733402" y="27432"/>
                </a:moveTo>
                <a:lnTo>
                  <a:pt x="724412" y="27432"/>
                </a:lnTo>
                <a:lnTo>
                  <a:pt x="707930" y="62586"/>
                </a:lnTo>
                <a:lnTo>
                  <a:pt x="691217" y="27432"/>
                </a:lnTo>
                <a:lnTo>
                  <a:pt x="681305" y="27432"/>
                </a:lnTo>
                <a:lnTo>
                  <a:pt x="707469" y="80336"/>
                </a:lnTo>
                <a:lnTo>
                  <a:pt x="733402" y="27432"/>
                </a:lnTo>
                <a:close/>
                <a:moveTo>
                  <a:pt x="667935" y="24896"/>
                </a:moveTo>
                <a:lnTo>
                  <a:pt x="674850" y="12102"/>
                </a:lnTo>
                <a:cubicBezTo>
                  <a:pt x="676003" y="10143"/>
                  <a:pt x="676810" y="8184"/>
                  <a:pt x="676810" y="6108"/>
                </a:cubicBezTo>
                <a:cubicBezTo>
                  <a:pt x="676810" y="2421"/>
                  <a:pt x="674274" y="0"/>
                  <a:pt x="670701" y="0"/>
                </a:cubicBezTo>
                <a:cubicBezTo>
                  <a:pt x="667128" y="0"/>
                  <a:pt x="664477" y="2305"/>
                  <a:pt x="664477" y="5648"/>
                </a:cubicBezTo>
                <a:cubicBezTo>
                  <a:pt x="664477" y="8529"/>
                  <a:pt x="666321" y="10374"/>
                  <a:pt x="668972" y="11295"/>
                </a:cubicBezTo>
                <a:lnTo>
                  <a:pt x="662056" y="24781"/>
                </a:lnTo>
                <a:lnTo>
                  <a:pt x="667935" y="24781"/>
                </a:lnTo>
                <a:close/>
                <a:moveTo>
                  <a:pt x="658483" y="27432"/>
                </a:moveTo>
                <a:lnTo>
                  <a:pt x="649608" y="27432"/>
                </a:lnTo>
                <a:lnTo>
                  <a:pt x="633472" y="60857"/>
                </a:lnTo>
                <a:lnTo>
                  <a:pt x="616759" y="27432"/>
                </a:lnTo>
                <a:lnTo>
                  <a:pt x="606847" y="27432"/>
                </a:lnTo>
                <a:lnTo>
                  <a:pt x="628977" y="70424"/>
                </a:lnTo>
                <a:lnTo>
                  <a:pt x="612610" y="104541"/>
                </a:lnTo>
                <a:lnTo>
                  <a:pt x="621485" y="104541"/>
                </a:lnTo>
                <a:lnTo>
                  <a:pt x="658599" y="27432"/>
                </a:lnTo>
                <a:close/>
                <a:moveTo>
                  <a:pt x="562241" y="49447"/>
                </a:moveTo>
                <a:cubicBezTo>
                  <a:pt x="563509" y="40687"/>
                  <a:pt x="569041" y="34232"/>
                  <a:pt x="578377" y="34232"/>
                </a:cubicBezTo>
                <a:cubicBezTo>
                  <a:pt x="587713" y="34232"/>
                  <a:pt x="593015" y="40802"/>
                  <a:pt x="593707" y="49447"/>
                </a:cubicBezTo>
                <a:lnTo>
                  <a:pt x="562126" y="49447"/>
                </a:lnTo>
                <a:close/>
                <a:moveTo>
                  <a:pt x="580798" y="79415"/>
                </a:moveTo>
                <a:cubicBezTo>
                  <a:pt x="587368" y="79415"/>
                  <a:pt x="593592" y="77801"/>
                  <a:pt x="599009" y="73997"/>
                </a:cubicBezTo>
                <a:lnTo>
                  <a:pt x="599009" y="65929"/>
                </a:lnTo>
                <a:cubicBezTo>
                  <a:pt x="593592" y="69732"/>
                  <a:pt x="587252" y="71577"/>
                  <a:pt x="580798" y="71577"/>
                </a:cubicBezTo>
                <a:cubicBezTo>
                  <a:pt x="570655" y="71577"/>
                  <a:pt x="563509" y="65353"/>
                  <a:pt x="562126" y="56247"/>
                </a:cubicBezTo>
                <a:lnTo>
                  <a:pt x="602582" y="56247"/>
                </a:lnTo>
                <a:cubicBezTo>
                  <a:pt x="602582" y="54749"/>
                  <a:pt x="602813" y="53481"/>
                  <a:pt x="602813" y="51983"/>
                </a:cubicBezTo>
                <a:cubicBezTo>
                  <a:pt x="602813" y="37344"/>
                  <a:pt x="593246" y="26510"/>
                  <a:pt x="578492" y="26510"/>
                </a:cubicBezTo>
                <a:cubicBezTo>
                  <a:pt x="562932" y="26510"/>
                  <a:pt x="553135" y="38151"/>
                  <a:pt x="553135" y="53481"/>
                </a:cubicBezTo>
                <a:cubicBezTo>
                  <a:pt x="553135" y="68810"/>
                  <a:pt x="564777" y="79415"/>
                  <a:pt x="580682" y="79415"/>
                </a:cubicBezTo>
                <a:moveTo>
                  <a:pt x="503919" y="52904"/>
                </a:moveTo>
                <a:cubicBezTo>
                  <a:pt x="503919" y="42762"/>
                  <a:pt x="510143" y="34694"/>
                  <a:pt x="519594" y="34694"/>
                </a:cubicBezTo>
                <a:cubicBezTo>
                  <a:pt x="528469" y="34694"/>
                  <a:pt x="532849" y="39995"/>
                  <a:pt x="532849" y="49908"/>
                </a:cubicBezTo>
                <a:lnTo>
                  <a:pt x="532849" y="78492"/>
                </a:lnTo>
                <a:lnTo>
                  <a:pt x="541378" y="78492"/>
                </a:lnTo>
                <a:lnTo>
                  <a:pt x="541378" y="48410"/>
                </a:lnTo>
                <a:cubicBezTo>
                  <a:pt x="541378" y="35730"/>
                  <a:pt x="534694" y="26394"/>
                  <a:pt x="521669" y="26394"/>
                </a:cubicBezTo>
                <a:cubicBezTo>
                  <a:pt x="513831" y="26394"/>
                  <a:pt x="507607" y="30544"/>
                  <a:pt x="503919" y="36884"/>
                </a:cubicBezTo>
                <a:lnTo>
                  <a:pt x="503919" y="692"/>
                </a:lnTo>
                <a:lnTo>
                  <a:pt x="495505" y="692"/>
                </a:lnTo>
                <a:lnTo>
                  <a:pt x="495505" y="78492"/>
                </a:lnTo>
                <a:lnTo>
                  <a:pt x="503919" y="78492"/>
                </a:lnTo>
                <a:lnTo>
                  <a:pt x="503919" y="52904"/>
                </a:lnTo>
                <a:close/>
                <a:moveTo>
                  <a:pt x="484901" y="75842"/>
                </a:moveTo>
                <a:lnTo>
                  <a:pt x="484901" y="67658"/>
                </a:lnTo>
                <a:cubicBezTo>
                  <a:pt x="481213" y="70309"/>
                  <a:pt x="477063" y="71346"/>
                  <a:pt x="472914" y="71346"/>
                </a:cubicBezTo>
                <a:cubicBezTo>
                  <a:pt x="467266" y="71346"/>
                  <a:pt x="463001" y="68580"/>
                  <a:pt x="463001" y="61434"/>
                </a:cubicBezTo>
                <a:lnTo>
                  <a:pt x="463001" y="35154"/>
                </a:lnTo>
                <a:lnTo>
                  <a:pt x="484209" y="35154"/>
                </a:lnTo>
                <a:lnTo>
                  <a:pt x="484209" y="27432"/>
                </a:lnTo>
                <a:lnTo>
                  <a:pt x="463001" y="27432"/>
                </a:lnTo>
                <a:lnTo>
                  <a:pt x="463001" y="11180"/>
                </a:lnTo>
                <a:lnTo>
                  <a:pt x="454587" y="11180"/>
                </a:lnTo>
                <a:lnTo>
                  <a:pt x="454587" y="60857"/>
                </a:lnTo>
                <a:cubicBezTo>
                  <a:pt x="454587" y="74689"/>
                  <a:pt x="461273" y="79415"/>
                  <a:pt x="472107" y="79415"/>
                </a:cubicBezTo>
                <a:cubicBezTo>
                  <a:pt x="476372" y="79415"/>
                  <a:pt x="481213" y="78377"/>
                  <a:pt x="484901" y="75842"/>
                </a:cubicBezTo>
                <a:moveTo>
                  <a:pt x="377593" y="49447"/>
                </a:moveTo>
                <a:cubicBezTo>
                  <a:pt x="378861" y="40687"/>
                  <a:pt x="384394" y="34232"/>
                  <a:pt x="393730" y="34232"/>
                </a:cubicBezTo>
                <a:cubicBezTo>
                  <a:pt x="403066" y="34232"/>
                  <a:pt x="408368" y="40802"/>
                  <a:pt x="409060" y="49447"/>
                </a:cubicBezTo>
                <a:lnTo>
                  <a:pt x="377478" y="49447"/>
                </a:lnTo>
                <a:close/>
                <a:moveTo>
                  <a:pt x="396150" y="79415"/>
                </a:moveTo>
                <a:cubicBezTo>
                  <a:pt x="402720" y="79415"/>
                  <a:pt x="408944" y="77801"/>
                  <a:pt x="414361" y="73997"/>
                </a:cubicBezTo>
                <a:lnTo>
                  <a:pt x="414361" y="65929"/>
                </a:lnTo>
                <a:cubicBezTo>
                  <a:pt x="408944" y="69732"/>
                  <a:pt x="402605" y="71577"/>
                  <a:pt x="396150" y="71577"/>
                </a:cubicBezTo>
                <a:cubicBezTo>
                  <a:pt x="386008" y="71577"/>
                  <a:pt x="378861" y="65353"/>
                  <a:pt x="377478" y="56247"/>
                </a:cubicBezTo>
                <a:lnTo>
                  <a:pt x="417935" y="56247"/>
                </a:lnTo>
                <a:cubicBezTo>
                  <a:pt x="417935" y="54749"/>
                  <a:pt x="418165" y="53481"/>
                  <a:pt x="418165" y="51983"/>
                </a:cubicBezTo>
                <a:cubicBezTo>
                  <a:pt x="418165" y="37344"/>
                  <a:pt x="408598" y="26510"/>
                  <a:pt x="393845" y="26510"/>
                </a:cubicBezTo>
                <a:cubicBezTo>
                  <a:pt x="378285" y="26510"/>
                  <a:pt x="368488" y="38151"/>
                  <a:pt x="368488" y="53481"/>
                </a:cubicBezTo>
                <a:cubicBezTo>
                  <a:pt x="368488" y="68810"/>
                  <a:pt x="380129" y="79415"/>
                  <a:pt x="396035" y="79415"/>
                </a:cubicBezTo>
                <a:moveTo>
                  <a:pt x="345090" y="54057"/>
                </a:moveTo>
                <a:cubicBezTo>
                  <a:pt x="345090" y="41494"/>
                  <a:pt x="353619" y="34694"/>
                  <a:pt x="363762" y="35961"/>
                </a:cubicBezTo>
                <a:lnTo>
                  <a:pt x="363762" y="26394"/>
                </a:lnTo>
                <a:cubicBezTo>
                  <a:pt x="355579" y="26394"/>
                  <a:pt x="348894" y="31005"/>
                  <a:pt x="345090" y="38727"/>
                </a:cubicBezTo>
                <a:lnTo>
                  <a:pt x="345090" y="27317"/>
                </a:lnTo>
                <a:lnTo>
                  <a:pt x="336676" y="27317"/>
                </a:lnTo>
                <a:lnTo>
                  <a:pt x="336676" y="78492"/>
                </a:lnTo>
                <a:lnTo>
                  <a:pt x="345090" y="78492"/>
                </a:lnTo>
                <a:lnTo>
                  <a:pt x="345090" y="54057"/>
                </a:lnTo>
                <a:close/>
                <a:moveTo>
                  <a:pt x="292992" y="34463"/>
                </a:moveTo>
                <a:cubicBezTo>
                  <a:pt x="303481" y="34463"/>
                  <a:pt x="310973" y="42300"/>
                  <a:pt x="310973" y="53135"/>
                </a:cubicBezTo>
                <a:cubicBezTo>
                  <a:pt x="310973" y="63969"/>
                  <a:pt x="303481" y="71462"/>
                  <a:pt x="292992" y="71462"/>
                </a:cubicBezTo>
                <a:cubicBezTo>
                  <a:pt x="282503" y="71462"/>
                  <a:pt x="275242" y="63739"/>
                  <a:pt x="275242" y="53135"/>
                </a:cubicBezTo>
                <a:cubicBezTo>
                  <a:pt x="275242" y="42531"/>
                  <a:pt x="282734" y="34463"/>
                  <a:pt x="292992" y="34463"/>
                </a:cubicBezTo>
                <a:moveTo>
                  <a:pt x="310973" y="78608"/>
                </a:moveTo>
                <a:lnTo>
                  <a:pt x="319502" y="78608"/>
                </a:lnTo>
                <a:lnTo>
                  <a:pt x="319502" y="27432"/>
                </a:lnTo>
                <a:lnTo>
                  <a:pt x="310973" y="27432"/>
                </a:lnTo>
                <a:lnTo>
                  <a:pt x="310973" y="37114"/>
                </a:lnTo>
                <a:cubicBezTo>
                  <a:pt x="307169" y="30544"/>
                  <a:pt x="300369" y="26510"/>
                  <a:pt x="292301" y="26510"/>
                </a:cubicBezTo>
                <a:cubicBezTo>
                  <a:pt x="277202" y="26510"/>
                  <a:pt x="266598" y="37805"/>
                  <a:pt x="266598" y="53250"/>
                </a:cubicBezTo>
                <a:cubicBezTo>
                  <a:pt x="266598" y="68696"/>
                  <a:pt x="277317" y="79415"/>
                  <a:pt x="292301" y="79415"/>
                </a:cubicBezTo>
                <a:cubicBezTo>
                  <a:pt x="300369" y="79415"/>
                  <a:pt x="307169" y="75495"/>
                  <a:pt x="310973" y="69041"/>
                </a:cubicBezTo>
                <a:lnTo>
                  <a:pt x="310973" y="78608"/>
                </a:lnTo>
                <a:close/>
                <a:moveTo>
                  <a:pt x="262679" y="27432"/>
                </a:moveTo>
                <a:lnTo>
                  <a:pt x="253804" y="27432"/>
                </a:lnTo>
                <a:lnTo>
                  <a:pt x="239511" y="61779"/>
                </a:lnTo>
                <a:lnTo>
                  <a:pt x="222107" y="25703"/>
                </a:lnTo>
                <a:lnTo>
                  <a:pt x="204587" y="61895"/>
                </a:lnTo>
                <a:lnTo>
                  <a:pt x="190295" y="27432"/>
                </a:lnTo>
                <a:lnTo>
                  <a:pt x="180613" y="27432"/>
                </a:lnTo>
                <a:lnTo>
                  <a:pt x="203665" y="80336"/>
                </a:lnTo>
                <a:lnTo>
                  <a:pt x="222222" y="42416"/>
                </a:lnTo>
                <a:lnTo>
                  <a:pt x="240318" y="80336"/>
                </a:lnTo>
                <a:lnTo>
                  <a:pt x="262679" y="27432"/>
                </a:lnTo>
                <a:close/>
                <a:moveTo>
                  <a:pt x="177616" y="75842"/>
                </a:moveTo>
                <a:lnTo>
                  <a:pt x="177616" y="67658"/>
                </a:lnTo>
                <a:cubicBezTo>
                  <a:pt x="173928" y="70309"/>
                  <a:pt x="169779" y="71346"/>
                  <a:pt x="165629" y="71346"/>
                </a:cubicBezTo>
                <a:cubicBezTo>
                  <a:pt x="159982" y="71346"/>
                  <a:pt x="155717" y="68580"/>
                  <a:pt x="155717" y="61434"/>
                </a:cubicBezTo>
                <a:lnTo>
                  <a:pt x="155717" y="35154"/>
                </a:lnTo>
                <a:lnTo>
                  <a:pt x="176925" y="35154"/>
                </a:lnTo>
                <a:lnTo>
                  <a:pt x="176925" y="27432"/>
                </a:lnTo>
                <a:lnTo>
                  <a:pt x="155717" y="27432"/>
                </a:lnTo>
                <a:lnTo>
                  <a:pt x="155717" y="11180"/>
                </a:lnTo>
                <a:lnTo>
                  <a:pt x="147303" y="11180"/>
                </a:lnTo>
                <a:lnTo>
                  <a:pt x="147303" y="60857"/>
                </a:lnTo>
                <a:cubicBezTo>
                  <a:pt x="147303" y="74689"/>
                  <a:pt x="154103" y="79415"/>
                  <a:pt x="164823" y="79415"/>
                </a:cubicBezTo>
                <a:cubicBezTo>
                  <a:pt x="169087" y="79415"/>
                  <a:pt x="173928" y="78377"/>
                  <a:pt x="177616" y="75842"/>
                </a:cubicBezTo>
                <a:moveTo>
                  <a:pt x="139696" y="35270"/>
                </a:moveTo>
                <a:lnTo>
                  <a:pt x="139696" y="27547"/>
                </a:lnTo>
                <a:lnTo>
                  <a:pt x="119295" y="27547"/>
                </a:lnTo>
                <a:lnTo>
                  <a:pt x="119295" y="18096"/>
                </a:lnTo>
                <a:cubicBezTo>
                  <a:pt x="119295" y="12102"/>
                  <a:pt x="123214" y="8068"/>
                  <a:pt x="129322" y="8068"/>
                </a:cubicBezTo>
                <a:cubicBezTo>
                  <a:pt x="133587" y="8068"/>
                  <a:pt x="137621" y="9221"/>
                  <a:pt x="141309" y="12102"/>
                </a:cubicBezTo>
                <a:lnTo>
                  <a:pt x="141309" y="3688"/>
                </a:lnTo>
                <a:cubicBezTo>
                  <a:pt x="137391" y="1037"/>
                  <a:pt x="133126" y="0"/>
                  <a:pt x="128746" y="0"/>
                </a:cubicBezTo>
                <a:cubicBezTo>
                  <a:pt x="117681" y="0"/>
                  <a:pt x="110881" y="7722"/>
                  <a:pt x="110881" y="18441"/>
                </a:cubicBezTo>
                <a:lnTo>
                  <a:pt x="110881" y="78608"/>
                </a:lnTo>
                <a:lnTo>
                  <a:pt x="119295" y="78608"/>
                </a:lnTo>
                <a:lnTo>
                  <a:pt x="119295" y="35270"/>
                </a:lnTo>
                <a:lnTo>
                  <a:pt x="139696" y="35270"/>
                </a:lnTo>
                <a:close/>
                <a:moveTo>
                  <a:pt x="89673" y="52904"/>
                </a:moveTo>
                <a:cubicBezTo>
                  <a:pt x="89673" y="63739"/>
                  <a:pt x="82296" y="71462"/>
                  <a:pt x="71923" y="71462"/>
                </a:cubicBezTo>
                <a:cubicBezTo>
                  <a:pt x="61549" y="71462"/>
                  <a:pt x="53827" y="63739"/>
                  <a:pt x="53827" y="52904"/>
                </a:cubicBezTo>
                <a:cubicBezTo>
                  <a:pt x="53827" y="42070"/>
                  <a:pt x="61319" y="34463"/>
                  <a:pt x="71923" y="34463"/>
                </a:cubicBezTo>
                <a:cubicBezTo>
                  <a:pt x="82527" y="34463"/>
                  <a:pt x="89673" y="42185"/>
                  <a:pt x="89673" y="52904"/>
                </a:cubicBezTo>
                <a:moveTo>
                  <a:pt x="72038" y="79415"/>
                </a:moveTo>
                <a:cubicBezTo>
                  <a:pt x="87367" y="79415"/>
                  <a:pt x="98432" y="68349"/>
                  <a:pt x="98432" y="52904"/>
                </a:cubicBezTo>
                <a:cubicBezTo>
                  <a:pt x="98432" y="37460"/>
                  <a:pt x="87483" y="26510"/>
                  <a:pt x="72038" y="26510"/>
                </a:cubicBezTo>
                <a:cubicBezTo>
                  <a:pt x="56593" y="26510"/>
                  <a:pt x="45182" y="37575"/>
                  <a:pt x="45182" y="52904"/>
                </a:cubicBezTo>
                <a:cubicBezTo>
                  <a:pt x="45182" y="68234"/>
                  <a:pt x="56478" y="79415"/>
                  <a:pt x="72038" y="79415"/>
                </a:cubicBezTo>
                <a:moveTo>
                  <a:pt x="0" y="65237"/>
                </a:moveTo>
                <a:lnTo>
                  <a:pt x="0" y="74343"/>
                </a:lnTo>
                <a:cubicBezTo>
                  <a:pt x="4495" y="77685"/>
                  <a:pt x="10604" y="79415"/>
                  <a:pt x="17289" y="79415"/>
                </a:cubicBezTo>
                <a:cubicBezTo>
                  <a:pt x="28469" y="79415"/>
                  <a:pt x="36307" y="73421"/>
                  <a:pt x="36307" y="63739"/>
                </a:cubicBezTo>
                <a:cubicBezTo>
                  <a:pt x="36307" y="58206"/>
                  <a:pt x="33310" y="54288"/>
                  <a:pt x="26741" y="51521"/>
                </a:cubicBezTo>
                <a:lnTo>
                  <a:pt x="14638" y="46680"/>
                </a:lnTo>
                <a:cubicBezTo>
                  <a:pt x="10604" y="45182"/>
                  <a:pt x="9106" y="43223"/>
                  <a:pt x="9106" y="40226"/>
                </a:cubicBezTo>
                <a:cubicBezTo>
                  <a:pt x="9106" y="35961"/>
                  <a:pt x="12909" y="33426"/>
                  <a:pt x="18442" y="33426"/>
                </a:cubicBezTo>
                <a:cubicBezTo>
                  <a:pt x="23513" y="33426"/>
                  <a:pt x="29161" y="35846"/>
                  <a:pt x="33771" y="39880"/>
                </a:cubicBezTo>
                <a:lnTo>
                  <a:pt x="33771" y="31120"/>
                </a:lnTo>
                <a:cubicBezTo>
                  <a:pt x="29852" y="28124"/>
                  <a:pt x="24205" y="26510"/>
                  <a:pt x="18326" y="26510"/>
                </a:cubicBezTo>
                <a:cubicBezTo>
                  <a:pt x="7838" y="26510"/>
                  <a:pt x="692" y="32157"/>
                  <a:pt x="692" y="41033"/>
                </a:cubicBezTo>
                <a:cubicBezTo>
                  <a:pt x="692" y="47603"/>
                  <a:pt x="4149" y="51176"/>
                  <a:pt x="10489" y="53942"/>
                </a:cubicBezTo>
                <a:lnTo>
                  <a:pt x="22476" y="58783"/>
                </a:lnTo>
                <a:cubicBezTo>
                  <a:pt x="26279" y="60396"/>
                  <a:pt x="27778" y="62471"/>
                  <a:pt x="27778" y="65353"/>
                </a:cubicBezTo>
                <a:cubicBezTo>
                  <a:pt x="27778" y="69963"/>
                  <a:pt x="23513" y="72614"/>
                  <a:pt x="17520" y="72614"/>
                </a:cubicBezTo>
                <a:cubicBezTo>
                  <a:pt x="11526" y="72614"/>
                  <a:pt x="5532" y="70309"/>
                  <a:pt x="0" y="65237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9" name="Freeform: Shape 2108">
            <a:extLst>
              <a:ext uri="{FF2B5EF4-FFF2-40B4-BE49-F238E27FC236}">
                <a16:creationId xmlns:a16="http://schemas.microsoft.com/office/drawing/2014/main" id="{F732AC67-8B64-2D83-8720-0451682542CB}"/>
              </a:ext>
            </a:extLst>
          </p:cNvPr>
          <p:cNvSpPr/>
          <p:nvPr/>
        </p:nvSpPr>
        <p:spPr>
          <a:xfrm>
            <a:off x="2551752" y="7522793"/>
            <a:ext cx="401567" cy="399031"/>
          </a:xfrm>
          <a:custGeom>
            <a:avLst/>
            <a:gdLst>
              <a:gd name="connsiteX0" fmla="*/ 401568 w 401567"/>
              <a:gd name="connsiteY0" fmla="*/ 199516 h 399031"/>
              <a:gd name="connsiteX1" fmla="*/ 200784 w 401567"/>
              <a:gd name="connsiteY1" fmla="*/ 399032 h 399031"/>
              <a:gd name="connsiteX2" fmla="*/ 0 w 401567"/>
              <a:gd name="connsiteY2" fmla="*/ 199516 h 399031"/>
              <a:gd name="connsiteX3" fmla="*/ 200784 w 401567"/>
              <a:gd name="connsiteY3" fmla="*/ 0 h 399031"/>
              <a:gd name="connsiteX4" fmla="*/ 401568 w 401567"/>
              <a:gd name="connsiteY4" fmla="*/ 199516 h 3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7" h="399031">
                <a:moveTo>
                  <a:pt x="401568" y="199516"/>
                </a:moveTo>
                <a:cubicBezTo>
                  <a:pt x="401568" y="309705"/>
                  <a:pt x="311664" y="399032"/>
                  <a:pt x="200784" y="399032"/>
                </a:cubicBezTo>
                <a:cubicBezTo>
                  <a:pt x="89903" y="399032"/>
                  <a:pt x="0" y="309705"/>
                  <a:pt x="0" y="199516"/>
                </a:cubicBezTo>
                <a:cubicBezTo>
                  <a:pt x="0" y="89327"/>
                  <a:pt x="89903" y="0"/>
                  <a:pt x="200784" y="0"/>
                </a:cubicBezTo>
                <a:cubicBezTo>
                  <a:pt x="311664" y="0"/>
                  <a:pt x="401568" y="89327"/>
                  <a:pt x="401568" y="199516"/>
                </a:cubicBezTo>
              </a:path>
            </a:pathLst>
          </a:custGeom>
          <a:solidFill>
            <a:srgbClr val="0573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0" name="Freeform: Shape 2109">
            <a:extLst>
              <a:ext uri="{FF2B5EF4-FFF2-40B4-BE49-F238E27FC236}">
                <a16:creationId xmlns:a16="http://schemas.microsoft.com/office/drawing/2014/main" id="{71B9F143-77BE-1C60-D016-B1AFC82F0D40}"/>
              </a:ext>
            </a:extLst>
          </p:cNvPr>
          <p:cNvSpPr/>
          <p:nvPr/>
        </p:nvSpPr>
        <p:spPr>
          <a:xfrm>
            <a:off x="2650184" y="7607740"/>
            <a:ext cx="184532" cy="225103"/>
          </a:xfrm>
          <a:custGeom>
            <a:avLst/>
            <a:gdLst>
              <a:gd name="connsiteX0" fmla="*/ 159175 w 184532"/>
              <a:gd name="connsiteY0" fmla="*/ 176464 h 225103"/>
              <a:gd name="connsiteX1" fmla="*/ 159175 w 184532"/>
              <a:gd name="connsiteY1" fmla="*/ 225103 h 225103"/>
              <a:gd name="connsiteX2" fmla="*/ 116298 w 184532"/>
              <a:gd name="connsiteY2" fmla="*/ 225103 h 225103"/>
              <a:gd name="connsiteX3" fmla="*/ 116298 w 184532"/>
              <a:gd name="connsiteY3" fmla="*/ 176464 h 225103"/>
              <a:gd name="connsiteX4" fmla="*/ 0 w 184532"/>
              <a:gd name="connsiteY4" fmla="*/ 176464 h 225103"/>
              <a:gd name="connsiteX5" fmla="*/ 81835 w 184532"/>
              <a:gd name="connsiteY5" fmla="*/ 0 h 225103"/>
              <a:gd name="connsiteX6" fmla="*/ 126210 w 184532"/>
              <a:gd name="connsiteY6" fmla="*/ 0 h 225103"/>
              <a:gd name="connsiteX7" fmla="*/ 63048 w 184532"/>
              <a:gd name="connsiteY7" fmla="*/ 139811 h 225103"/>
              <a:gd name="connsiteX8" fmla="*/ 116298 w 184532"/>
              <a:gd name="connsiteY8" fmla="*/ 139811 h 225103"/>
              <a:gd name="connsiteX9" fmla="*/ 116298 w 184532"/>
              <a:gd name="connsiteY9" fmla="*/ 80106 h 225103"/>
              <a:gd name="connsiteX10" fmla="*/ 159175 w 184532"/>
              <a:gd name="connsiteY10" fmla="*/ 80106 h 225103"/>
              <a:gd name="connsiteX11" fmla="*/ 159175 w 184532"/>
              <a:gd name="connsiteY11" fmla="*/ 139811 h 225103"/>
              <a:gd name="connsiteX12" fmla="*/ 184532 w 184532"/>
              <a:gd name="connsiteY12" fmla="*/ 139811 h 225103"/>
              <a:gd name="connsiteX13" fmla="*/ 184532 w 184532"/>
              <a:gd name="connsiteY13" fmla="*/ 176464 h 225103"/>
              <a:gd name="connsiteX14" fmla="*/ 159175 w 184532"/>
              <a:gd name="connsiteY14" fmla="*/ 176464 h 22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532" h="225103">
                <a:moveTo>
                  <a:pt x="159175" y="176464"/>
                </a:moveTo>
                <a:lnTo>
                  <a:pt x="159175" y="225103"/>
                </a:lnTo>
                <a:lnTo>
                  <a:pt x="116298" y="225103"/>
                </a:lnTo>
                <a:lnTo>
                  <a:pt x="116298" y="176464"/>
                </a:lnTo>
                <a:lnTo>
                  <a:pt x="0" y="176464"/>
                </a:lnTo>
                <a:lnTo>
                  <a:pt x="81835" y="0"/>
                </a:lnTo>
                <a:lnTo>
                  <a:pt x="126210" y="0"/>
                </a:lnTo>
                <a:lnTo>
                  <a:pt x="63048" y="139811"/>
                </a:lnTo>
                <a:lnTo>
                  <a:pt x="116298" y="139811"/>
                </a:lnTo>
                <a:lnTo>
                  <a:pt x="116298" y="80106"/>
                </a:lnTo>
                <a:lnTo>
                  <a:pt x="159175" y="80106"/>
                </a:lnTo>
                <a:lnTo>
                  <a:pt x="159175" y="139811"/>
                </a:lnTo>
                <a:lnTo>
                  <a:pt x="184532" y="139811"/>
                </a:lnTo>
                <a:lnTo>
                  <a:pt x="184532" y="176464"/>
                </a:lnTo>
                <a:lnTo>
                  <a:pt x="159175" y="17646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1" name="Freeform: Shape 2110">
            <a:extLst>
              <a:ext uri="{FF2B5EF4-FFF2-40B4-BE49-F238E27FC236}">
                <a16:creationId xmlns:a16="http://schemas.microsoft.com/office/drawing/2014/main" id="{B59C506D-7E5C-718F-AC14-1C5BBE08FCBD}"/>
              </a:ext>
            </a:extLst>
          </p:cNvPr>
          <p:cNvSpPr/>
          <p:nvPr/>
        </p:nvSpPr>
        <p:spPr>
          <a:xfrm>
            <a:off x="2142171" y="8826965"/>
            <a:ext cx="196408" cy="209658"/>
          </a:xfrm>
          <a:custGeom>
            <a:avLst/>
            <a:gdLst>
              <a:gd name="connsiteX0" fmla="*/ 190586 w 196408"/>
              <a:gd name="connsiteY0" fmla="*/ 131167 h 209658"/>
              <a:gd name="connsiteX1" fmla="*/ 177331 w 196408"/>
              <a:gd name="connsiteY1" fmla="*/ 123560 h 209658"/>
              <a:gd name="connsiteX2" fmla="*/ 177215 w 196408"/>
              <a:gd name="connsiteY2" fmla="*/ 86215 h 209658"/>
              <a:gd name="connsiteX3" fmla="*/ 190586 w 196408"/>
              <a:gd name="connsiteY3" fmla="*/ 78492 h 209658"/>
              <a:gd name="connsiteX4" fmla="*/ 194850 w 196408"/>
              <a:gd name="connsiteY4" fmla="*/ 62586 h 209658"/>
              <a:gd name="connsiteX5" fmla="*/ 183209 w 196408"/>
              <a:gd name="connsiteY5" fmla="*/ 42416 h 209658"/>
              <a:gd name="connsiteX6" fmla="*/ 167303 w 196408"/>
              <a:gd name="connsiteY6" fmla="*/ 38151 h 209658"/>
              <a:gd name="connsiteX7" fmla="*/ 153933 w 196408"/>
              <a:gd name="connsiteY7" fmla="*/ 45874 h 209658"/>
              <a:gd name="connsiteX8" fmla="*/ 121545 w 196408"/>
              <a:gd name="connsiteY8" fmla="*/ 26971 h 209658"/>
              <a:gd name="connsiteX9" fmla="*/ 121545 w 196408"/>
              <a:gd name="connsiteY9" fmla="*/ 11641 h 209658"/>
              <a:gd name="connsiteX10" fmla="*/ 109903 w 196408"/>
              <a:gd name="connsiteY10" fmla="*/ 0 h 209658"/>
              <a:gd name="connsiteX11" fmla="*/ 86621 w 196408"/>
              <a:gd name="connsiteY11" fmla="*/ 0 h 209658"/>
              <a:gd name="connsiteX12" fmla="*/ 74979 w 196408"/>
              <a:gd name="connsiteY12" fmla="*/ 11641 h 209658"/>
              <a:gd name="connsiteX13" fmla="*/ 74979 w 196408"/>
              <a:gd name="connsiteY13" fmla="*/ 26971 h 209658"/>
              <a:gd name="connsiteX14" fmla="*/ 42476 w 196408"/>
              <a:gd name="connsiteY14" fmla="*/ 45759 h 209658"/>
              <a:gd name="connsiteX15" fmla="*/ 29221 w 196408"/>
              <a:gd name="connsiteY15" fmla="*/ 38036 h 209658"/>
              <a:gd name="connsiteX16" fmla="*/ 13315 w 196408"/>
              <a:gd name="connsiteY16" fmla="*/ 42301 h 209658"/>
              <a:gd name="connsiteX17" fmla="*/ 1674 w 196408"/>
              <a:gd name="connsiteY17" fmla="*/ 62472 h 209658"/>
              <a:gd name="connsiteX18" fmla="*/ 5938 w 196408"/>
              <a:gd name="connsiteY18" fmla="*/ 78377 h 209658"/>
              <a:gd name="connsiteX19" fmla="*/ 19193 w 196408"/>
              <a:gd name="connsiteY19" fmla="*/ 85985 h 209658"/>
              <a:gd name="connsiteX20" fmla="*/ 19193 w 196408"/>
              <a:gd name="connsiteY20" fmla="*/ 123560 h 209658"/>
              <a:gd name="connsiteX21" fmla="*/ 5823 w 196408"/>
              <a:gd name="connsiteY21" fmla="*/ 131282 h 209658"/>
              <a:gd name="connsiteX22" fmla="*/ 1559 w 196408"/>
              <a:gd name="connsiteY22" fmla="*/ 147188 h 209658"/>
              <a:gd name="connsiteX23" fmla="*/ 13200 w 196408"/>
              <a:gd name="connsiteY23" fmla="*/ 167358 h 209658"/>
              <a:gd name="connsiteX24" fmla="*/ 29106 w 196408"/>
              <a:gd name="connsiteY24" fmla="*/ 171623 h 209658"/>
              <a:gd name="connsiteX25" fmla="*/ 42476 w 196408"/>
              <a:gd name="connsiteY25" fmla="*/ 163901 h 209658"/>
              <a:gd name="connsiteX26" fmla="*/ 74864 w 196408"/>
              <a:gd name="connsiteY26" fmla="*/ 182804 h 209658"/>
              <a:gd name="connsiteX27" fmla="*/ 74864 w 196408"/>
              <a:gd name="connsiteY27" fmla="*/ 198017 h 209658"/>
              <a:gd name="connsiteX28" fmla="*/ 86506 w 196408"/>
              <a:gd name="connsiteY28" fmla="*/ 209659 h 209658"/>
              <a:gd name="connsiteX29" fmla="*/ 109788 w 196408"/>
              <a:gd name="connsiteY29" fmla="*/ 209659 h 209658"/>
              <a:gd name="connsiteX30" fmla="*/ 121429 w 196408"/>
              <a:gd name="connsiteY30" fmla="*/ 198017 h 209658"/>
              <a:gd name="connsiteX31" fmla="*/ 121429 w 196408"/>
              <a:gd name="connsiteY31" fmla="*/ 182804 h 209658"/>
              <a:gd name="connsiteX32" fmla="*/ 153933 w 196408"/>
              <a:gd name="connsiteY32" fmla="*/ 164016 h 209658"/>
              <a:gd name="connsiteX33" fmla="*/ 167188 w 196408"/>
              <a:gd name="connsiteY33" fmla="*/ 171623 h 209658"/>
              <a:gd name="connsiteX34" fmla="*/ 183094 w 196408"/>
              <a:gd name="connsiteY34" fmla="*/ 167358 h 209658"/>
              <a:gd name="connsiteX35" fmla="*/ 194735 w 196408"/>
              <a:gd name="connsiteY35" fmla="*/ 147188 h 209658"/>
              <a:gd name="connsiteX36" fmla="*/ 190586 w 196408"/>
              <a:gd name="connsiteY36" fmla="*/ 131282 h 209658"/>
              <a:gd name="connsiteX37" fmla="*/ 98262 w 196408"/>
              <a:gd name="connsiteY37" fmla="*/ 139696 h 209658"/>
              <a:gd name="connsiteX38" fmla="*/ 63338 w 196408"/>
              <a:gd name="connsiteY38" fmla="*/ 104772 h 209658"/>
              <a:gd name="connsiteX39" fmla="*/ 98262 w 196408"/>
              <a:gd name="connsiteY39" fmla="*/ 69848 h 209658"/>
              <a:gd name="connsiteX40" fmla="*/ 133186 w 196408"/>
              <a:gd name="connsiteY40" fmla="*/ 104772 h 209658"/>
              <a:gd name="connsiteX41" fmla="*/ 122928 w 196408"/>
              <a:gd name="connsiteY41" fmla="*/ 129438 h 209658"/>
              <a:gd name="connsiteX42" fmla="*/ 98262 w 196408"/>
              <a:gd name="connsiteY42" fmla="*/ 139696 h 20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6408" h="209658">
                <a:moveTo>
                  <a:pt x="190586" y="131167"/>
                </a:moveTo>
                <a:lnTo>
                  <a:pt x="177331" y="123560"/>
                </a:lnTo>
                <a:cubicBezTo>
                  <a:pt x="180212" y="111227"/>
                  <a:pt x="180212" y="98433"/>
                  <a:pt x="177215" y="86215"/>
                </a:cubicBezTo>
                <a:lnTo>
                  <a:pt x="190586" y="78492"/>
                </a:lnTo>
                <a:cubicBezTo>
                  <a:pt x="196118" y="75265"/>
                  <a:pt x="198078" y="68119"/>
                  <a:pt x="194850" y="62586"/>
                </a:cubicBezTo>
                <a:lnTo>
                  <a:pt x="183209" y="42416"/>
                </a:lnTo>
                <a:cubicBezTo>
                  <a:pt x="179982" y="36884"/>
                  <a:pt x="172836" y="34924"/>
                  <a:pt x="167303" y="38151"/>
                </a:cubicBezTo>
                <a:lnTo>
                  <a:pt x="153933" y="45874"/>
                </a:lnTo>
                <a:cubicBezTo>
                  <a:pt x="144827" y="37114"/>
                  <a:pt x="133647" y="30660"/>
                  <a:pt x="121545" y="26971"/>
                </a:cubicBezTo>
                <a:lnTo>
                  <a:pt x="121545" y="11641"/>
                </a:lnTo>
                <a:cubicBezTo>
                  <a:pt x="121545" y="5187"/>
                  <a:pt x="116358" y="0"/>
                  <a:pt x="109903" y="0"/>
                </a:cubicBezTo>
                <a:lnTo>
                  <a:pt x="86621" y="0"/>
                </a:lnTo>
                <a:cubicBezTo>
                  <a:pt x="80166" y="0"/>
                  <a:pt x="74979" y="5187"/>
                  <a:pt x="74979" y="11641"/>
                </a:cubicBezTo>
                <a:lnTo>
                  <a:pt x="74979" y="26971"/>
                </a:lnTo>
                <a:cubicBezTo>
                  <a:pt x="62877" y="30660"/>
                  <a:pt x="51697" y="37114"/>
                  <a:pt x="42476" y="45759"/>
                </a:cubicBezTo>
                <a:lnTo>
                  <a:pt x="29221" y="38036"/>
                </a:lnTo>
                <a:cubicBezTo>
                  <a:pt x="23689" y="34809"/>
                  <a:pt x="16542" y="36768"/>
                  <a:pt x="13315" y="42301"/>
                </a:cubicBezTo>
                <a:lnTo>
                  <a:pt x="1674" y="62472"/>
                </a:lnTo>
                <a:cubicBezTo>
                  <a:pt x="-1554" y="68004"/>
                  <a:pt x="406" y="75150"/>
                  <a:pt x="5938" y="78377"/>
                </a:cubicBezTo>
                <a:lnTo>
                  <a:pt x="19193" y="85985"/>
                </a:lnTo>
                <a:cubicBezTo>
                  <a:pt x="16197" y="98318"/>
                  <a:pt x="16197" y="111111"/>
                  <a:pt x="19193" y="123560"/>
                </a:cubicBezTo>
                <a:lnTo>
                  <a:pt x="5823" y="131282"/>
                </a:lnTo>
                <a:cubicBezTo>
                  <a:pt x="291" y="134510"/>
                  <a:pt x="-1669" y="141656"/>
                  <a:pt x="1559" y="147188"/>
                </a:cubicBezTo>
                <a:lnTo>
                  <a:pt x="13200" y="167358"/>
                </a:lnTo>
                <a:cubicBezTo>
                  <a:pt x="16427" y="172891"/>
                  <a:pt x="23573" y="174851"/>
                  <a:pt x="29106" y="171623"/>
                </a:cubicBezTo>
                <a:lnTo>
                  <a:pt x="42476" y="163901"/>
                </a:lnTo>
                <a:cubicBezTo>
                  <a:pt x="51582" y="172661"/>
                  <a:pt x="62762" y="179115"/>
                  <a:pt x="74864" y="182804"/>
                </a:cubicBezTo>
                <a:lnTo>
                  <a:pt x="74864" y="198017"/>
                </a:lnTo>
                <a:cubicBezTo>
                  <a:pt x="74864" y="204472"/>
                  <a:pt x="80051" y="209659"/>
                  <a:pt x="86506" y="209659"/>
                </a:cubicBezTo>
                <a:lnTo>
                  <a:pt x="109788" y="209659"/>
                </a:lnTo>
                <a:cubicBezTo>
                  <a:pt x="116243" y="209659"/>
                  <a:pt x="121429" y="204472"/>
                  <a:pt x="121429" y="198017"/>
                </a:cubicBezTo>
                <a:lnTo>
                  <a:pt x="121429" y="182804"/>
                </a:lnTo>
                <a:cubicBezTo>
                  <a:pt x="133532" y="179115"/>
                  <a:pt x="144712" y="172661"/>
                  <a:pt x="153933" y="164016"/>
                </a:cubicBezTo>
                <a:lnTo>
                  <a:pt x="167188" y="171623"/>
                </a:lnTo>
                <a:cubicBezTo>
                  <a:pt x="172720" y="174851"/>
                  <a:pt x="179867" y="172891"/>
                  <a:pt x="183094" y="167358"/>
                </a:cubicBezTo>
                <a:lnTo>
                  <a:pt x="194735" y="147188"/>
                </a:lnTo>
                <a:cubicBezTo>
                  <a:pt x="197962" y="141656"/>
                  <a:pt x="196118" y="134510"/>
                  <a:pt x="190586" y="131282"/>
                </a:cubicBezTo>
                <a:moveTo>
                  <a:pt x="98262" y="139696"/>
                </a:moveTo>
                <a:cubicBezTo>
                  <a:pt x="79014" y="139696"/>
                  <a:pt x="63338" y="124020"/>
                  <a:pt x="63338" y="104772"/>
                </a:cubicBezTo>
                <a:cubicBezTo>
                  <a:pt x="63338" y="85524"/>
                  <a:pt x="79014" y="69848"/>
                  <a:pt x="98262" y="69848"/>
                </a:cubicBezTo>
                <a:cubicBezTo>
                  <a:pt x="117511" y="69848"/>
                  <a:pt x="133186" y="85524"/>
                  <a:pt x="133186" y="104772"/>
                </a:cubicBezTo>
                <a:cubicBezTo>
                  <a:pt x="133186" y="113993"/>
                  <a:pt x="129498" y="122868"/>
                  <a:pt x="122928" y="129438"/>
                </a:cubicBezTo>
                <a:cubicBezTo>
                  <a:pt x="116358" y="136007"/>
                  <a:pt x="107483" y="139696"/>
                  <a:pt x="98262" y="139696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2" name="Freeform: Shape 2111">
            <a:extLst>
              <a:ext uri="{FF2B5EF4-FFF2-40B4-BE49-F238E27FC236}">
                <a16:creationId xmlns:a16="http://schemas.microsoft.com/office/drawing/2014/main" id="{1853CC61-95C5-3360-240B-42CBB5BE636B}"/>
              </a:ext>
            </a:extLst>
          </p:cNvPr>
          <p:cNvSpPr/>
          <p:nvPr/>
        </p:nvSpPr>
        <p:spPr>
          <a:xfrm>
            <a:off x="2668506" y="8665715"/>
            <a:ext cx="318969" cy="328607"/>
          </a:xfrm>
          <a:custGeom>
            <a:avLst/>
            <a:gdLst>
              <a:gd name="connsiteX0" fmla="*/ 318700 w 318969"/>
              <a:gd name="connsiteY0" fmla="*/ 215076 h 328607"/>
              <a:gd name="connsiteX1" fmla="*/ 312821 w 318969"/>
              <a:gd name="connsiteY1" fmla="*/ 207469 h 328607"/>
              <a:gd name="connsiteX2" fmla="*/ 285851 w 318969"/>
              <a:gd name="connsiteY2" fmla="*/ 191794 h 328607"/>
              <a:gd name="connsiteX3" fmla="*/ 285851 w 318969"/>
              <a:gd name="connsiteY3" fmla="*/ 136930 h 328607"/>
              <a:gd name="connsiteX4" fmla="*/ 312360 w 318969"/>
              <a:gd name="connsiteY4" fmla="*/ 121370 h 328607"/>
              <a:gd name="connsiteX5" fmla="*/ 318239 w 318969"/>
              <a:gd name="connsiteY5" fmla="*/ 113647 h 328607"/>
              <a:gd name="connsiteX6" fmla="*/ 316971 w 318969"/>
              <a:gd name="connsiteY6" fmla="*/ 104081 h 328607"/>
              <a:gd name="connsiteX7" fmla="*/ 291383 w 318969"/>
              <a:gd name="connsiteY7" fmla="*/ 60166 h 328607"/>
              <a:gd name="connsiteX8" fmla="*/ 274209 w 318969"/>
              <a:gd name="connsiteY8" fmla="*/ 55671 h 328607"/>
              <a:gd name="connsiteX9" fmla="*/ 246316 w 318969"/>
              <a:gd name="connsiteY9" fmla="*/ 71462 h 328607"/>
              <a:gd name="connsiteX10" fmla="*/ 197446 w 318969"/>
              <a:gd name="connsiteY10" fmla="*/ 43799 h 328607"/>
              <a:gd name="connsiteX11" fmla="*/ 197446 w 318969"/>
              <a:gd name="connsiteY11" fmla="*/ 12679 h 328607"/>
              <a:gd name="connsiteX12" fmla="*/ 184767 w 318969"/>
              <a:gd name="connsiteY12" fmla="*/ 0 h 328607"/>
              <a:gd name="connsiteX13" fmla="*/ 134283 w 318969"/>
              <a:gd name="connsiteY13" fmla="*/ 0 h 328607"/>
              <a:gd name="connsiteX14" fmla="*/ 121604 w 318969"/>
              <a:gd name="connsiteY14" fmla="*/ 12679 h 328607"/>
              <a:gd name="connsiteX15" fmla="*/ 121604 w 318969"/>
              <a:gd name="connsiteY15" fmla="*/ 43799 h 328607"/>
              <a:gd name="connsiteX16" fmla="*/ 72734 w 318969"/>
              <a:gd name="connsiteY16" fmla="*/ 71346 h 328607"/>
              <a:gd name="connsiteX17" fmla="*/ 44841 w 318969"/>
              <a:gd name="connsiteY17" fmla="*/ 55671 h 328607"/>
              <a:gd name="connsiteX18" fmla="*/ 27667 w 318969"/>
              <a:gd name="connsiteY18" fmla="*/ 60281 h 328607"/>
              <a:gd name="connsiteX19" fmla="*/ 2079 w 318969"/>
              <a:gd name="connsiteY19" fmla="*/ 104081 h 328607"/>
              <a:gd name="connsiteX20" fmla="*/ 811 w 318969"/>
              <a:gd name="connsiteY20" fmla="*/ 113647 h 328607"/>
              <a:gd name="connsiteX21" fmla="*/ 6690 w 318969"/>
              <a:gd name="connsiteY21" fmla="*/ 121370 h 328607"/>
              <a:gd name="connsiteX22" fmla="*/ 33430 w 318969"/>
              <a:gd name="connsiteY22" fmla="*/ 136930 h 328607"/>
              <a:gd name="connsiteX23" fmla="*/ 33430 w 318969"/>
              <a:gd name="connsiteY23" fmla="*/ 191794 h 328607"/>
              <a:gd name="connsiteX24" fmla="*/ 6344 w 318969"/>
              <a:gd name="connsiteY24" fmla="*/ 207354 h 328607"/>
              <a:gd name="connsiteX25" fmla="*/ 465 w 318969"/>
              <a:gd name="connsiteY25" fmla="*/ 215076 h 328607"/>
              <a:gd name="connsiteX26" fmla="*/ 1733 w 318969"/>
              <a:gd name="connsiteY26" fmla="*/ 224643 h 328607"/>
              <a:gd name="connsiteX27" fmla="*/ 26975 w 318969"/>
              <a:gd name="connsiteY27" fmla="*/ 268557 h 328607"/>
              <a:gd name="connsiteX28" fmla="*/ 44034 w 318969"/>
              <a:gd name="connsiteY28" fmla="*/ 273283 h 328607"/>
              <a:gd name="connsiteX29" fmla="*/ 72619 w 318969"/>
              <a:gd name="connsiteY29" fmla="*/ 257377 h 328607"/>
              <a:gd name="connsiteX30" fmla="*/ 121604 w 318969"/>
              <a:gd name="connsiteY30" fmla="*/ 284924 h 328607"/>
              <a:gd name="connsiteX31" fmla="*/ 121604 w 318969"/>
              <a:gd name="connsiteY31" fmla="*/ 315929 h 328607"/>
              <a:gd name="connsiteX32" fmla="*/ 134283 w 318969"/>
              <a:gd name="connsiteY32" fmla="*/ 328608 h 328607"/>
              <a:gd name="connsiteX33" fmla="*/ 184767 w 318969"/>
              <a:gd name="connsiteY33" fmla="*/ 328608 h 328607"/>
              <a:gd name="connsiteX34" fmla="*/ 197446 w 318969"/>
              <a:gd name="connsiteY34" fmla="*/ 315929 h 328607"/>
              <a:gd name="connsiteX35" fmla="*/ 197446 w 318969"/>
              <a:gd name="connsiteY35" fmla="*/ 284924 h 328607"/>
              <a:gd name="connsiteX36" fmla="*/ 246316 w 318969"/>
              <a:gd name="connsiteY36" fmla="*/ 257377 h 328607"/>
              <a:gd name="connsiteX37" fmla="*/ 274901 w 318969"/>
              <a:gd name="connsiteY37" fmla="*/ 273283 h 328607"/>
              <a:gd name="connsiteX38" fmla="*/ 291959 w 318969"/>
              <a:gd name="connsiteY38" fmla="*/ 268557 h 328607"/>
              <a:gd name="connsiteX39" fmla="*/ 317201 w 318969"/>
              <a:gd name="connsiteY39" fmla="*/ 224643 h 328607"/>
              <a:gd name="connsiteX40" fmla="*/ 318584 w 318969"/>
              <a:gd name="connsiteY40" fmla="*/ 215076 h 328607"/>
              <a:gd name="connsiteX41" fmla="*/ 159525 w 318969"/>
              <a:gd name="connsiteY41" fmla="*/ 227524 h 328607"/>
              <a:gd name="connsiteX42" fmla="*/ 96362 w 318969"/>
              <a:gd name="connsiteY42" fmla="*/ 164362 h 328607"/>
              <a:gd name="connsiteX43" fmla="*/ 159525 w 318969"/>
              <a:gd name="connsiteY43" fmla="*/ 101199 h 328607"/>
              <a:gd name="connsiteX44" fmla="*/ 222688 w 318969"/>
              <a:gd name="connsiteY44" fmla="*/ 164362 h 328607"/>
              <a:gd name="connsiteX45" fmla="*/ 159525 w 318969"/>
              <a:gd name="connsiteY45" fmla="*/ 227524 h 32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8969" h="328607">
                <a:moveTo>
                  <a:pt x="318700" y="215076"/>
                </a:moveTo>
                <a:cubicBezTo>
                  <a:pt x="317778" y="211849"/>
                  <a:pt x="315703" y="209198"/>
                  <a:pt x="312821" y="207469"/>
                </a:cubicBezTo>
                <a:lnTo>
                  <a:pt x="285851" y="191794"/>
                </a:lnTo>
                <a:cubicBezTo>
                  <a:pt x="289885" y="173698"/>
                  <a:pt x="289885" y="155026"/>
                  <a:pt x="285851" y="136930"/>
                </a:cubicBezTo>
                <a:lnTo>
                  <a:pt x="312360" y="121370"/>
                </a:lnTo>
                <a:cubicBezTo>
                  <a:pt x="315242" y="119640"/>
                  <a:pt x="317316" y="116874"/>
                  <a:pt x="318239" y="113647"/>
                </a:cubicBezTo>
                <a:cubicBezTo>
                  <a:pt x="319046" y="110420"/>
                  <a:pt x="318584" y="106962"/>
                  <a:pt x="316971" y="104081"/>
                </a:cubicBezTo>
                <a:lnTo>
                  <a:pt x="291383" y="60166"/>
                </a:lnTo>
                <a:cubicBezTo>
                  <a:pt x="287925" y="54288"/>
                  <a:pt x="280203" y="52213"/>
                  <a:pt x="274209" y="55671"/>
                </a:cubicBezTo>
                <a:lnTo>
                  <a:pt x="246316" y="71462"/>
                </a:lnTo>
                <a:cubicBezTo>
                  <a:pt x="233292" y="57285"/>
                  <a:pt x="216233" y="47603"/>
                  <a:pt x="197446" y="43799"/>
                </a:cubicBezTo>
                <a:lnTo>
                  <a:pt x="197446" y="12679"/>
                </a:lnTo>
                <a:cubicBezTo>
                  <a:pt x="197446" y="5763"/>
                  <a:pt x="191798" y="0"/>
                  <a:pt x="184767" y="0"/>
                </a:cubicBezTo>
                <a:lnTo>
                  <a:pt x="134283" y="0"/>
                </a:lnTo>
                <a:cubicBezTo>
                  <a:pt x="127252" y="0"/>
                  <a:pt x="121604" y="5648"/>
                  <a:pt x="121604" y="12679"/>
                </a:cubicBezTo>
                <a:lnTo>
                  <a:pt x="121604" y="43799"/>
                </a:lnTo>
                <a:cubicBezTo>
                  <a:pt x="102817" y="47603"/>
                  <a:pt x="85643" y="57285"/>
                  <a:pt x="72734" y="71346"/>
                </a:cubicBezTo>
                <a:lnTo>
                  <a:pt x="44841" y="55671"/>
                </a:lnTo>
                <a:cubicBezTo>
                  <a:pt x="38847" y="52213"/>
                  <a:pt x="31240" y="54288"/>
                  <a:pt x="27667" y="60281"/>
                </a:cubicBezTo>
                <a:lnTo>
                  <a:pt x="2079" y="104081"/>
                </a:lnTo>
                <a:cubicBezTo>
                  <a:pt x="350" y="106962"/>
                  <a:pt x="-111" y="110420"/>
                  <a:pt x="811" y="113647"/>
                </a:cubicBezTo>
                <a:cubicBezTo>
                  <a:pt x="1618" y="116874"/>
                  <a:pt x="3808" y="119640"/>
                  <a:pt x="6690" y="121370"/>
                </a:cubicBezTo>
                <a:lnTo>
                  <a:pt x="33430" y="136930"/>
                </a:lnTo>
                <a:cubicBezTo>
                  <a:pt x="29396" y="155026"/>
                  <a:pt x="29396" y="173698"/>
                  <a:pt x="33430" y="191794"/>
                </a:cubicBezTo>
                <a:lnTo>
                  <a:pt x="6344" y="207354"/>
                </a:lnTo>
                <a:cubicBezTo>
                  <a:pt x="3462" y="209083"/>
                  <a:pt x="1272" y="211849"/>
                  <a:pt x="465" y="215076"/>
                </a:cubicBezTo>
                <a:cubicBezTo>
                  <a:pt x="-457" y="218303"/>
                  <a:pt x="4" y="221761"/>
                  <a:pt x="1733" y="224643"/>
                </a:cubicBezTo>
                <a:lnTo>
                  <a:pt x="26975" y="268557"/>
                </a:lnTo>
                <a:cubicBezTo>
                  <a:pt x="30433" y="274551"/>
                  <a:pt x="38040" y="276625"/>
                  <a:pt x="44034" y="273283"/>
                </a:cubicBezTo>
                <a:lnTo>
                  <a:pt x="72619" y="257377"/>
                </a:lnTo>
                <a:cubicBezTo>
                  <a:pt x="85643" y="271438"/>
                  <a:pt x="102817" y="281121"/>
                  <a:pt x="121604" y="284924"/>
                </a:cubicBezTo>
                <a:lnTo>
                  <a:pt x="121604" y="315929"/>
                </a:lnTo>
                <a:cubicBezTo>
                  <a:pt x="121604" y="322960"/>
                  <a:pt x="127252" y="328608"/>
                  <a:pt x="134283" y="328608"/>
                </a:cubicBezTo>
                <a:lnTo>
                  <a:pt x="184767" y="328608"/>
                </a:lnTo>
                <a:cubicBezTo>
                  <a:pt x="191798" y="328608"/>
                  <a:pt x="197446" y="322960"/>
                  <a:pt x="197446" y="315929"/>
                </a:cubicBezTo>
                <a:lnTo>
                  <a:pt x="197446" y="284924"/>
                </a:lnTo>
                <a:cubicBezTo>
                  <a:pt x="216233" y="281121"/>
                  <a:pt x="233407" y="271438"/>
                  <a:pt x="246316" y="257377"/>
                </a:cubicBezTo>
                <a:lnTo>
                  <a:pt x="274901" y="273283"/>
                </a:lnTo>
                <a:cubicBezTo>
                  <a:pt x="280894" y="276625"/>
                  <a:pt x="288501" y="274551"/>
                  <a:pt x="291959" y="268557"/>
                </a:cubicBezTo>
                <a:lnTo>
                  <a:pt x="317201" y="224643"/>
                </a:lnTo>
                <a:cubicBezTo>
                  <a:pt x="318930" y="221761"/>
                  <a:pt x="319391" y="218303"/>
                  <a:pt x="318584" y="215076"/>
                </a:cubicBezTo>
                <a:moveTo>
                  <a:pt x="159525" y="227524"/>
                </a:moveTo>
                <a:cubicBezTo>
                  <a:pt x="124601" y="227524"/>
                  <a:pt x="96362" y="199285"/>
                  <a:pt x="96362" y="164362"/>
                </a:cubicBezTo>
                <a:cubicBezTo>
                  <a:pt x="96362" y="129437"/>
                  <a:pt x="124601" y="101199"/>
                  <a:pt x="159525" y="101199"/>
                </a:cubicBezTo>
                <a:cubicBezTo>
                  <a:pt x="194449" y="101199"/>
                  <a:pt x="222688" y="129437"/>
                  <a:pt x="222688" y="164362"/>
                </a:cubicBezTo>
                <a:cubicBezTo>
                  <a:pt x="222688" y="199285"/>
                  <a:pt x="194449" y="227524"/>
                  <a:pt x="159525" y="227524"/>
                </a:cubicBezTo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3" name="Freeform: Shape 2112">
            <a:extLst>
              <a:ext uri="{FF2B5EF4-FFF2-40B4-BE49-F238E27FC236}">
                <a16:creationId xmlns:a16="http://schemas.microsoft.com/office/drawing/2014/main" id="{4221A5C4-5A77-B325-8CB9-D2440ABBE381}"/>
              </a:ext>
            </a:extLst>
          </p:cNvPr>
          <p:cNvSpPr/>
          <p:nvPr/>
        </p:nvSpPr>
        <p:spPr>
          <a:xfrm>
            <a:off x="2415791" y="8918366"/>
            <a:ext cx="318883" cy="328607"/>
          </a:xfrm>
          <a:custGeom>
            <a:avLst/>
            <a:gdLst>
              <a:gd name="connsiteX0" fmla="*/ 312770 w 318883"/>
              <a:gd name="connsiteY0" fmla="*/ 207354 h 328607"/>
              <a:gd name="connsiteX1" fmla="*/ 285799 w 318883"/>
              <a:gd name="connsiteY1" fmla="*/ 191794 h 328607"/>
              <a:gd name="connsiteX2" fmla="*/ 285799 w 318883"/>
              <a:gd name="connsiteY2" fmla="*/ 136930 h 328607"/>
              <a:gd name="connsiteX3" fmla="*/ 312540 w 318883"/>
              <a:gd name="connsiteY3" fmla="*/ 121370 h 328607"/>
              <a:gd name="connsiteX4" fmla="*/ 318418 w 318883"/>
              <a:gd name="connsiteY4" fmla="*/ 113647 h 328607"/>
              <a:gd name="connsiteX5" fmla="*/ 317150 w 318883"/>
              <a:gd name="connsiteY5" fmla="*/ 104081 h 328607"/>
              <a:gd name="connsiteX6" fmla="*/ 291562 w 318883"/>
              <a:gd name="connsiteY6" fmla="*/ 60166 h 328607"/>
              <a:gd name="connsiteX7" fmla="*/ 274388 w 318883"/>
              <a:gd name="connsiteY7" fmla="*/ 55556 h 328607"/>
              <a:gd name="connsiteX8" fmla="*/ 246611 w 318883"/>
              <a:gd name="connsiteY8" fmla="*/ 71346 h 328607"/>
              <a:gd name="connsiteX9" fmla="*/ 197394 w 318883"/>
              <a:gd name="connsiteY9" fmla="*/ 43800 h 328607"/>
              <a:gd name="connsiteX10" fmla="*/ 197394 w 318883"/>
              <a:gd name="connsiteY10" fmla="*/ 12679 h 328607"/>
              <a:gd name="connsiteX11" fmla="*/ 184716 w 318883"/>
              <a:gd name="connsiteY11" fmla="*/ 0 h 328607"/>
              <a:gd name="connsiteX12" fmla="*/ 134232 w 318883"/>
              <a:gd name="connsiteY12" fmla="*/ 0 h 328607"/>
              <a:gd name="connsiteX13" fmla="*/ 121553 w 318883"/>
              <a:gd name="connsiteY13" fmla="*/ 12679 h 328607"/>
              <a:gd name="connsiteX14" fmla="*/ 121553 w 318883"/>
              <a:gd name="connsiteY14" fmla="*/ 43800 h 328607"/>
              <a:gd name="connsiteX15" fmla="*/ 72682 w 318883"/>
              <a:gd name="connsiteY15" fmla="*/ 71346 h 328607"/>
              <a:gd name="connsiteX16" fmla="*/ 44789 w 318883"/>
              <a:gd name="connsiteY16" fmla="*/ 55671 h 328607"/>
              <a:gd name="connsiteX17" fmla="*/ 27616 w 318883"/>
              <a:gd name="connsiteY17" fmla="*/ 60282 h 328607"/>
              <a:gd name="connsiteX18" fmla="*/ 2028 w 318883"/>
              <a:gd name="connsiteY18" fmla="*/ 104081 h 328607"/>
              <a:gd name="connsiteX19" fmla="*/ 760 w 318883"/>
              <a:gd name="connsiteY19" fmla="*/ 113647 h 328607"/>
              <a:gd name="connsiteX20" fmla="*/ 6638 w 318883"/>
              <a:gd name="connsiteY20" fmla="*/ 121370 h 328607"/>
              <a:gd name="connsiteX21" fmla="*/ 33379 w 318883"/>
              <a:gd name="connsiteY21" fmla="*/ 136930 h 328607"/>
              <a:gd name="connsiteX22" fmla="*/ 33379 w 318883"/>
              <a:gd name="connsiteY22" fmla="*/ 191794 h 328607"/>
              <a:gd name="connsiteX23" fmla="*/ 6292 w 318883"/>
              <a:gd name="connsiteY23" fmla="*/ 207354 h 328607"/>
              <a:gd name="connsiteX24" fmla="*/ 414 w 318883"/>
              <a:gd name="connsiteY24" fmla="*/ 215076 h 328607"/>
              <a:gd name="connsiteX25" fmla="*/ 1682 w 318883"/>
              <a:gd name="connsiteY25" fmla="*/ 224643 h 328607"/>
              <a:gd name="connsiteX26" fmla="*/ 26924 w 318883"/>
              <a:gd name="connsiteY26" fmla="*/ 268558 h 328607"/>
              <a:gd name="connsiteX27" fmla="*/ 43983 w 318883"/>
              <a:gd name="connsiteY27" fmla="*/ 273283 h 328607"/>
              <a:gd name="connsiteX28" fmla="*/ 72567 w 318883"/>
              <a:gd name="connsiteY28" fmla="*/ 257377 h 328607"/>
              <a:gd name="connsiteX29" fmla="*/ 121553 w 318883"/>
              <a:gd name="connsiteY29" fmla="*/ 284924 h 328607"/>
              <a:gd name="connsiteX30" fmla="*/ 121553 w 318883"/>
              <a:gd name="connsiteY30" fmla="*/ 315929 h 328607"/>
              <a:gd name="connsiteX31" fmla="*/ 134232 w 318883"/>
              <a:gd name="connsiteY31" fmla="*/ 328608 h 328607"/>
              <a:gd name="connsiteX32" fmla="*/ 184716 w 318883"/>
              <a:gd name="connsiteY32" fmla="*/ 328608 h 328607"/>
              <a:gd name="connsiteX33" fmla="*/ 197394 w 318883"/>
              <a:gd name="connsiteY33" fmla="*/ 315929 h 328607"/>
              <a:gd name="connsiteX34" fmla="*/ 197394 w 318883"/>
              <a:gd name="connsiteY34" fmla="*/ 284924 h 328607"/>
              <a:gd name="connsiteX35" fmla="*/ 246265 w 318883"/>
              <a:gd name="connsiteY35" fmla="*/ 257377 h 328607"/>
              <a:gd name="connsiteX36" fmla="*/ 274849 w 318883"/>
              <a:gd name="connsiteY36" fmla="*/ 273283 h 328607"/>
              <a:gd name="connsiteX37" fmla="*/ 291908 w 318883"/>
              <a:gd name="connsiteY37" fmla="*/ 268558 h 328607"/>
              <a:gd name="connsiteX38" fmla="*/ 317150 w 318883"/>
              <a:gd name="connsiteY38" fmla="*/ 224643 h 328607"/>
              <a:gd name="connsiteX39" fmla="*/ 318418 w 318883"/>
              <a:gd name="connsiteY39" fmla="*/ 215076 h 328607"/>
              <a:gd name="connsiteX40" fmla="*/ 312540 w 318883"/>
              <a:gd name="connsiteY40" fmla="*/ 207354 h 328607"/>
              <a:gd name="connsiteX41" fmla="*/ 312540 w 318883"/>
              <a:gd name="connsiteY41" fmla="*/ 207354 h 328607"/>
              <a:gd name="connsiteX42" fmla="*/ 159474 w 318883"/>
              <a:gd name="connsiteY42" fmla="*/ 227525 h 328607"/>
              <a:gd name="connsiteX43" fmla="*/ 96311 w 318883"/>
              <a:gd name="connsiteY43" fmla="*/ 164362 h 328607"/>
              <a:gd name="connsiteX44" fmla="*/ 159474 w 318883"/>
              <a:gd name="connsiteY44" fmla="*/ 101199 h 328607"/>
              <a:gd name="connsiteX45" fmla="*/ 222636 w 318883"/>
              <a:gd name="connsiteY45" fmla="*/ 164362 h 328607"/>
              <a:gd name="connsiteX46" fmla="*/ 159474 w 318883"/>
              <a:gd name="connsiteY46" fmla="*/ 227525 h 32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18883" h="328607">
                <a:moveTo>
                  <a:pt x="312770" y="207354"/>
                </a:moveTo>
                <a:lnTo>
                  <a:pt x="285799" y="191794"/>
                </a:lnTo>
                <a:cubicBezTo>
                  <a:pt x="289833" y="173698"/>
                  <a:pt x="289833" y="155026"/>
                  <a:pt x="285799" y="136930"/>
                </a:cubicBezTo>
                <a:lnTo>
                  <a:pt x="312540" y="121370"/>
                </a:lnTo>
                <a:cubicBezTo>
                  <a:pt x="315421" y="119640"/>
                  <a:pt x="317496" y="116874"/>
                  <a:pt x="318418" y="113647"/>
                </a:cubicBezTo>
                <a:cubicBezTo>
                  <a:pt x="319225" y="110420"/>
                  <a:pt x="318764" y="106962"/>
                  <a:pt x="317150" y="104081"/>
                </a:cubicBezTo>
                <a:lnTo>
                  <a:pt x="291562" y="60166"/>
                </a:lnTo>
                <a:cubicBezTo>
                  <a:pt x="288104" y="54173"/>
                  <a:pt x="280497" y="52098"/>
                  <a:pt x="274388" y="55556"/>
                </a:cubicBezTo>
                <a:lnTo>
                  <a:pt x="246611" y="71346"/>
                </a:lnTo>
                <a:cubicBezTo>
                  <a:pt x="233586" y="57169"/>
                  <a:pt x="216297" y="47603"/>
                  <a:pt x="197394" y="43800"/>
                </a:cubicBezTo>
                <a:lnTo>
                  <a:pt x="197394" y="12679"/>
                </a:lnTo>
                <a:cubicBezTo>
                  <a:pt x="197394" y="5648"/>
                  <a:pt x="191747" y="0"/>
                  <a:pt x="184716" y="0"/>
                </a:cubicBezTo>
                <a:lnTo>
                  <a:pt x="134232" y="0"/>
                </a:lnTo>
                <a:cubicBezTo>
                  <a:pt x="127201" y="0"/>
                  <a:pt x="121553" y="5648"/>
                  <a:pt x="121553" y="12679"/>
                </a:cubicBezTo>
                <a:lnTo>
                  <a:pt x="121553" y="43800"/>
                </a:lnTo>
                <a:cubicBezTo>
                  <a:pt x="102765" y="47603"/>
                  <a:pt x="85592" y="57285"/>
                  <a:pt x="72682" y="71346"/>
                </a:cubicBezTo>
                <a:lnTo>
                  <a:pt x="44789" y="55671"/>
                </a:lnTo>
                <a:cubicBezTo>
                  <a:pt x="38796" y="52213"/>
                  <a:pt x="31189" y="54288"/>
                  <a:pt x="27616" y="60282"/>
                </a:cubicBezTo>
                <a:lnTo>
                  <a:pt x="2028" y="104081"/>
                </a:lnTo>
                <a:cubicBezTo>
                  <a:pt x="299" y="106962"/>
                  <a:pt x="-162" y="110420"/>
                  <a:pt x="760" y="113647"/>
                </a:cubicBezTo>
                <a:cubicBezTo>
                  <a:pt x="1567" y="116874"/>
                  <a:pt x="3757" y="119640"/>
                  <a:pt x="6638" y="121370"/>
                </a:cubicBezTo>
                <a:lnTo>
                  <a:pt x="33379" y="136930"/>
                </a:lnTo>
                <a:cubicBezTo>
                  <a:pt x="29345" y="155026"/>
                  <a:pt x="29345" y="173698"/>
                  <a:pt x="33379" y="191794"/>
                </a:cubicBezTo>
                <a:lnTo>
                  <a:pt x="6292" y="207354"/>
                </a:lnTo>
                <a:cubicBezTo>
                  <a:pt x="3411" y="208967"/>
                  <a:pt x="1221" y="211849"/>
                  <a:pt x="414" y="215076"/>
                </a:cubicBezTo>
                <a:cubicBezTo>
                  <a:pt x="-393" y="218303"/>
                  <a:pt x="-47" y="221762"/>
                  <a:pt x="1682" y="224643"/>
                </a:cubicBezTo>
                <a:lnTo>
                  <a:pt x="26924" y="268558"/>
                </a:lnTo>
                <a:cubicBezTo>
                  <a:pt x="30382" y="274551"/>
                  <a:pt x="37989" y="276625"/>
                  <a:pt x="43983" y="273283"/>
                </a:cubicBezTo>
                <a:lnTo>
                  <a:pt x="72567" y="257377"/>
                </a:lnTo>
                <a:cubicBezTo>
                  <a:pt x="85592" y="271439"/>
                  <a:pt x="102765" y="281121"/>
                  <a:pt x="121553" y="284924"/>
                </a:cubicBezTo>
                <a:lnTo>
                  <a:pt x="121553" y="315929"/>
                </a:lnTo>
                <a:cubicBezTo>
                  <a:pt x="121553" y="322960"/>
                  <a:pt x="127201" y="328608"/>
                  <a:pt x="134232" y="328608"/>
                </a:cubicBezTo>
                <a:lnTo>
                  <a:pt x="184716" y="328608"/>
                </a:lnTo>
                <a:cubicBezTo>
                  <a:pt x="191747" y="328608"/>
                  <a:pt x="197394" y="322960"/>
                  <a:pt x="197394" y="315929"/>
                </a:cubicBezTo>
                <a:lnTo>
                  <a:pt x="197394" y="284924"/>
                </a:lnTo>
                <a:cubicBezTo>
                  <a:pt x="216182" y="281121"/>
                  <a:pt x="233356" y="271439"/>
                  <a:pt x="246265" y="257377"/>
                </a:cubicBezTo>
                <a:lnTo>
                  <a:pt x="274849" y="273283"/>
                </a:lnTo>
                <a:cubicBezTo>
                  <a:pt x="280843" y="276625"/>
                  <a:pt x="288450" y="274551"/>
                  <a:pt x="291908" y="268558"/>
                </a:cubicBezTo>
                <a:lnTo>
                  <a:pt x="317150" y="224643"/>
                </a:lnTo>
                <a:cubicBezTo>
                  <a:pt x="318879" y="221762"/>
                  <a:pt x="319340" y="218303"/>
                  <a:pt x="318418" y="215076"/>
                </a:cubicBezTo>
                <a:cubicBezTo>
                  <a:pt x="317611" y="211849"/>
                  <a:pt x="315421" y="209083"/>
                  <a:pt x="312540" y="207354"/>
                </a:cubicBezTo>
                <a:lnTo>
                  <a:pt x="312540" y="207354"/>
                </a:lnTo>
                <a:close/>
                <a:moveTo>
                  <a:pt x="159474" y="227525"/>
                </a:moveTo>
                <a:cubicBezTo>
                  <a:pt x="124550" y="227525"/>
                  <a:pt x="96311" y="199286"/>
                  <a:pt x="96311" y="164362"/>
                </a:cubicBezTo>
                <a:cubicBezTo>
                  <a:pt x="96311" y="129438"/>
                  <a:pt x="124550" y="101199"/>
                  <a:pt x="159474" y="101199"/>
                </a:cubicBezTo>
                <a:cubicBezTo>
                  <a:pt x="194398" y="101199"/>
                  <a:pt x="222636" y="129438"/>
                  <a:pt x="222636" y="164362"/>
                </a:cubicBezTo>
                <a:cubicBezTo>
                  <a:pt x="222636" y="199286"/>
                  <a:pt x="194398" y="227525"/>
                  <a:pt x="159474" y="227525"/>
                </a:cubicBezTo>
              </a:path>
            </a:pathLst>
          </a:custGeom>
          <a:solidFill>
            <a:srgbClr val="A8A9A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4" name="Freeform: Shape 2113">
            <a:extLst>
              <a:ext uri="{FF2B5EF4-FFF2-40B4-BE49-F238E27FC236}">
                <a16:creationId xmlns:a16="http://schemas.microsoft.com/office/drawing/2014/main" id="{8B4AD386-6ED8-1AEE-E293-B3CA0E69E6B0}"/>
              </a:ext>
            </a:extLst>
          </p:cNvPr>
          <p:cNvSpPr/>
          <p:nvPr/>
        </p:nvSpPr>
        <p:spPr>
          <a:xfrm>
            <a:off x="1582296" y="9068782"/>
            <a:ext cx="453665" cy="461618"/>
          </a:xfrm>
          <a:custGeom>
            <a:avLst/>
            <a:gdLst>
              <a:gd name="connsiteX0" fmla="*/ 416551 w 453665"/>
              <a:gd name="connsiteY0" fmla="*/ 230 h 461618"/>
              <a:gd name="connsiteX1" fmla="*/ 36999 w 453665"/>
              <a:gd name="connsiteY1" fmla="*/ 230 h 461618"/>
              <a:gd name="connsiteX2" fmla="*/ 231 w 453665"/>
              <a:gd name="connsiteY2" fmla="*/ 37920 h 461618"/>
              <a:gd name="connsiteX3" fmla="*/ 0 w 453665"/>
              <a:gd name="connsiteY3" fmla="*/ 179115 h 461618"/>
              <a:gd name="connsiteX4" fmla="*/ 224182 w 453665"/>
              <a:gd name="connsiteY4" fmla="*/ 461272 h 461618"/>
              <a:gd name="connsiteX5" fmla="*/ 227870 w 453665"/>
              <a:gd name="connsiteY5" fmla="*/ 461618 h 461618"/>
              <a:gd name="connsiteX6" fmla="*/ 231674 w 453665"/>
              <a:gd name="connsiteY6" fmla="*/ 461157 h 461618"/>
              <a:gd name="connsiteX7" fmla="*/ 453435 w 453665"/>
              <a:gd name="connsiteY7" fmla="*/ 176925 h 461618"/>
              <a:gd name="connsiteX8" fmla="*/ 453665 w 453665"/>
              <a:gd name="connsiteY8" fmla="*/ 37460 h 461618"/>
              <a:gd name="connsiteX9" fmla="*/ 416667 w 453665"/>
              <a:gd name="connsiteY9" fmla="*/ 0 h 4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65" h="461618">
                <a:moveTo>
                  <a:pt x="416551" y="230"/>
                </a:moveTo>
                <a:lnTo>
                  <a:pt x="36999" y="230"/>
                </a:lnTo>
                <a:cubicBezTo>
                  <a:pt x="16598" y="345"/>
                  <a:pt x="231" y="17174"/>
                  <a:pt x="231" y="37920"/>
                </a:cubicBezTo>
                <a:lnTo>
                  <a:pt x="0" y="179115"/>
                </a:lnTo>
                <a:cubicBezTo>
                  <a:pt x="1037" y="314891"/>
                  <a:pt x="93937" y="431881"/>
                  <a:pt x="224182" y="461272"/>
                </a:cubicBezTo>
                <a:cubicBezTo>
                  <a:pt x="225334" y="461503"/>
                  <a:pt x="226602" y="461618"/>
                  <a:pt x="227870" y="461618"/>
                </a:cubicBezTo>
                <a:cubicBezTo>
                  <a:pt x="229138" y="461618"/>
                  <a:pt x="230406" y="461503"/>
                  <a:pt x="231674" y="461157"/>
                </a:cubicBezTo>
                <a:cubicBezTo>
                  <a:pt x="361572" y="430613"/>
                  <a:pt x="453550" y="312702"/>
                  <a:pt x="453435" y="176925"/>
                </a:cubicBezTo>
                <a:lnTo>
                  <a:pt x="453665" y="37460"/>
                </a:lnTo>
                <a:cubicBezTo>
                  <a:pt x="453550" y="16712"/>
                  <a:pt x="437068" y="0"/>
                  <a:pt x="416667" y="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5" name="Freeform: Shape 2114">
            <a:extLst>
              <a:ext uri="{FF2B5EF4-FFF2-40B4-BE49-F238E27FC236}">
                <a16:creationId xmlns:a16="http://schemas.microsoft.com/office/drawing/2014/main" id="{B26122B1-C519-1242-2966-988661F2D05C}"/>
              </a:ext>
            </a:extLst>
          </p:cNvPr>
          <p:cNvSpPr/>
          <p:nvPr/>
        </p:nvSpPr>
        <p:spPr>
          <a:xfrm>
            <a:off x="1714960" y="9132981"/>
            <a:ext cx="188105" cy="266136"/>
          </a:xfrm>
          <a:custGeom>
            <a:avLst/>
            <a:gdLst>
              <a:gd name="connsiteX0" fmla="*/ 130706 w 188105"/>
              <a:gd name="connsiteY0" fmla="*/ 100968 h 266136"/>
              <a:gd name="connsiteX1" fmla="*/ 125519 w 188105"/>
              <a:gd name="connsiteY1" fmla="*/ 106271 h 266136"/>
              <a:gd name="connsiteX2" fmla="*/ 62817 w 188105"/>
              <a:gd name="connsiteY2" fmla="*/ 106271 h 266136"/>
              <a:gd name="connsiteX3" fmla="*/ 57630 w 188105"/>
              <a:gd name="connsiteY3" fmla="*/ 100968 h 266136"/>
              <a:gd name="connsiteX4" fmla="*/ 57630 w 188105"/>
              <a:gd name="connsiteY4" fmla="*/ 69042 h 266136"/>
              <a:gd name="connsiteX5" fmla="*/ 94168 w 188105"/>
              <a:gd name="connsiteY5" fmla="*/ 31812 h 266136"/>
              <a:gd name="connsiteX6" fmla="*/ 130821 w 188105"/>
              <a:gd name="connsiteY6" fmla="*/ 69042 h 266136"/>
              <a:gd name="connsiteX7" fmla="*/ 130821 w 188105"/>
              <a:gd name="connsiteY7" fmla="*/ 100968 h 266136"/>
              <a:gd name="connsiteX8" fmla="*/ 94053 w 188105"/>
              <a:gd name="connsiteY8" fmla="*/ 223375 h 266136"/>
              <a:gd name="connsiteX9" fmla="*/ 67888 w 188105"/>
              <a:gd name="connsiteY9" fmla="*/ 196750 h 266136"/>
              <a:gd name="connsiteX10" fmla="*/ 94053 w 188105"/>
              <a:gd name="connsiteY10" fmla="*/ 170125 h 266136"/>
              <a:gd name="connsiteX11" fmla="*/ 120217 w 188105"/>
              <a:gd name="connsiteY11" fmla="*/ 196750 h 266136"/>
              <a:gd name="connsiteX12" fmla="*/ 94053 w 188105"/>
              <a:gd name="connsiteY12" fmla="*/ 223375 h 266136"/>
              <a:gd name="connsiteX13" fmla="*/ 167243 w 188105"/>
              <a:gd name="connsiteY13" fmla="*/ 106386 h 266136"/>
              <a:gd name="connsiteX14" fmla="*/ 162056 w 188105"/>
              <a:gd name="connsiteY14" fmla="*/ 106386 h 266136"/>
              <a:gd name="connsiteX15" fmla="*/ 162056 w 188105"/>
              <a:gd name="connsiteY15" fmla="*/ 69156 h 266136"/>
              <a:gd name="connsiteX16" fmla="*/ 94053 w 188105"/>
              <a:gd name="connsiteY16" fmla="*/ 0 h 266136"/>
              <a:gd name="connsiteX17" fmla="*/ 26049 w 188105"/>
              <a:gd name="connsiteY17" fmla="*/ 69156 h 266136"/>
              <a:gd name="connsiteX18" fmla="*/ 26049 w 188105"/>
              <a:gd name="connsiteY18" fmla="*/ 106386 h 266136"/>
              <a:gd name="connsiteX19" fmla="*/ 20862 w 188105"/>
              <a:gd name="connsiteY19" fmla="*/ 106386 h 266136"/>
              <a:gd name="connsiteX20" fmla="*/ 0 w 188105"/>
              <a:gd name="connsiteY20" fmla="*/ 127709 h 266136"/>
              <a:gd name="connsiteX21" fmla="*/ 0 w 188105"/>
              <a:gd name="connsiteY21" fmla="*/ 244814 h 266136"/>
              <a:gd name="connsiteX22" fmla="*/ 20862 w 188105"/>
              <a:gd name="connsiteY22" fmla="*/ 266137 h 266136"/>
              <a:gd name="connsiteX23" fmla="*/ 167243 w 188105"/>
              <a:gd name="connsiteY23" fmla="*/ 266137 h 266136"/>
              <a:gd name="connsiteX24" fmla="*/ 181996 w 188105"/>
              <a:gd name="connsiteY24" fmla="*/ 259913 h 266136"/>
              <a:gd name="connsiteX25" fmla="*/ 188105 w 188105"/>
              <a:gd name="connsiteY25" fmla="*/ 244814 h 266136"/>
              <a:gd name="connsiteX26" fmla="*/ 188105 w 188105"/>
              <a:gd name="connsiteY26" fmla="*/ 127709 h 266136"/>
              <a:gd name="connsiteX27" fmla="*/ 167243 w 188105"/>
              <a:gd name="connsiteY27" fmla="*/ 106386 h 26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8105" h="266136">
                <a:moveTo>
                  <a:pt x="130706" y="100968"/>
                </a:moveTo>
                <a:cubicBezTo>
                  <a:pt x="130706" y="103850"/>
                  <a:pt x="128400" y="106271"/>
                  <a:pt x="125519" y="106271"/>
                </a:cubicBezTo>
                <a:lnTo>
                  <a:pt x="62817" y="106271"/>
                </a:lnTo>
                <a:cubicBezTo>
                  <a:pt x="59936" y="106271"/>
                  <a:pt x="57630" y="103850"/>
                  <a:pt x="57630" y="100968"/>
                </a:cubicBezTo>
                <a:lnTo>
                  <a:pt x="57630" y="69042"/>
                </a:lnTo>
                <a:cubicBezTo>
                  <a:pt x="57630" y="48410"/>
                  <a:pt x="73997" y="31812"/>
                  <a:pt x="94168" y="31812"/>
                </a:cubicBezTo>
                <a:cubicBezTo>
                  <a:pt x="114339" y="31812"/>
                  <a:pt x="130821" y="48525"/>
                  <a:pt x="130821" y="69042"/>
                </a:cubicBezTo>
                <a:lnTo>
                  <a:pt x="130821" y="100968"/>
                </a:lnTo>
                <a:close/>
                <a:moveTo>
                  <a:pt x="94053" y="223375"/>
                </a:moveTo>
                <a:cubicBezTo>
                  <a:pt x="79645" y="223375"/>
                  <a:pt x="67888" y="211503"/>
                  <a:pt x="67888" y="196750"/>
                </a:cubicBezTo>
                <a:cubicBezTo>
                  <a:pt x="67888" y="181997"/>
                  <a:pt x="79530" y="170125"/>
                  <a:pt x="94053" y="170125"/>
                </a:cubicBezTo>
                <a:cubicBezTo>
                  <a:pt x="108576" y="170125"/>
                  <a:pt x="120217" y="181997"/>
                  <a:pt x="120217" y="196750"/>
                </a:cubicBezTo>
                <a:cubicBezTo>
                  <a:pt x="120217" y="211503"/>
                  <a:pt x="108576" y="223375"/>
                  <a:pt x="94053" y="223375"/>
                </a:cubicBezTo>
                <a:moveTo>
                  <a:pt x="167243" y="106386"/>
                </a:moveTo>
                <a:lnTo>
                  <a:pt x="162056" y="106386"/>
                </a:lnTo>
                <a:lnTo>
                  <a:pt x="162056" y="69156"/>
                </a:lnTo>
                <a:cubicBezTo>
                  <a:pt x="162056" y="30890"/>
                  <a:pt x="131628" y="0"/>
                  <a:pt x="94053" y="0"/>
                </a:cubicBezTo>
                <a:cubicBezTo>
                  <a:pt x="56478" y="0"/>
                  <a:pt x="26049" y="31005"/>
                  <a:pt x="26049" y="69156"/>
                </a:cubicBezTo>
                <a:lnTo>
                  <a:pt x="26049" y="106386"/>
                </a:lnTo>
                <a:lnTo>
                  <a:pt x="20862" y="106386"/>
                </a:lnTo>
                <a:cubicBezTo>
                  <a:pt x="9336" y="106386"/>
                  <a:pt x="0" y="115953"/>
                  <a:pt x="0" y="127709"/>
                </a:cubicBezTo>
                <a:lnTo>
                  <a:pt x="0" y="244814"/>
                </a:lnTo>
                <a:cubicBezTo>
                  <a:pt x="0" y="256570"/>
                  <a:pt x="9336" y="266137"/>
                  <a:pt x="20862" y="266137"/>
                </a:cubicBezTo>
                <a:lnTo>
                  <a:pt x="167243" y="266137"/>
                </a:lnTo>
                <a:cubicBezTo>
                  <a:pt x="172776" y="266137"/>
                  <a:pt x="178078" y="263947"/>
                  <a:pt x="181996" y="259913"/>
                </a:cubicBezTo>
                <a:cubicBezTo>
                  <a:pt x="185915" y="255878"/>
                  <a:pt x="188105" y="250462"/>
                  <a:pt x="188105" y="244814"/>
                </a:cubicBezTo>
                <a:lnTo>
                  <a:pt x="188105" y="127709"/>
                </a:lnTo>
                <a:cubicBezTo>
                  <a:pt x="188105" y="115953"/>
                  <a:pt x="178769" y="106386"/>
                  <a:pt x="167243" y="106386"/>
                </a:cubicBezTo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6" name="Freeform: Shape 2115">
            <a:extLst>
              <a:ext uri="{FF2B5EF4-FFF2-40B4-BE49-F238E27FC236}">
                <a16:creationId xmlns:a16="http://schemas.microsoft.com/office/drawing/2014/main" id="{D259D419-278F-430D-E0C4-BCBB03B41B04}"/>
              </a:ext>
            </a:extLst>
          </p:cNvPr>
          <p:cNvSpPr/>
          <p:nvPr/>
        </p:nvSpPr>
        <p:spPr>
          <a:xfrm>
            <a:off x="1591401" y="9077772"/>
            <a:ext cx="435223" cy="443637"/>
          </a:xfrm>
          <a:custGeom>
            <a:avLst/>
            <a:gdLst>
              <a:gd name="connsiteX0" fmla="*/ 399723 w 435223"/>
              <a:gd name="connsiteY0" fmla="*/ 0 h 443637"/>
              <a:gd name="connsiteX1" fmla="*/ 35500 w 435223"/>
              <a:gd name="connsiteY1" fmla="*/ 0 h 443637"/>
              <a:gd name="connsiteX2" fmla="*/ 230 w 435223"/>
              <a:gd name="connsiteY2" fmla="*/ 36192 h 443637"/>
              <a:gd name="connsiteX3" fmla="*/ 0 w 435223"/>
              <a:gd name="connsiteY3" fmla="*/ 171968 h 443637"/>
              <a:gd name="connsiteX4" fmla="*/ 215076 w 435223"/>
              <a:gd name="connsiteY4" fmla="*/ 443292 h 443637"/>
              <a:gd name="connsiteX5" fmla="*/ 218649 w 435223"/>
              <a:gd name="connsiteY5" fmla="*/ 443638 h 443637"/>
              <a:gd name="connsiteX6" fmla="*/ 222222 w 435223"/>
              <a:gd name="connsiteY6" fmla="*/ 443292 h 443637"/>
              <a:gd name="connsiteX7" fmla="*/ 434993 w 435223"/>
              <a:gd name="connsiteY7" fmla="*/ 170009 h 443637"/>
              <a:gd name="connsiteX8" fmla="*/ 435224 w 435223"/>
              <a:gd name="connsiteY8" fmla="*/ 35961 h 443637"/>
              <a:gd name="connsiteX9" fmla="*/ 399723 w 435223"/>
              <a:gd name="connsiteY9" fmla="*/ 0 h 44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223" h="443637">
                <a:moveTo>
                  <a:pt x="399723" y="0"/>
                </a:moveTo>
                <a:lnTo>
                  <a:pt x="35500" y="0"/>
                </a:lnTo>
                <a:cubicBezTo>
                  <a:pt x="16021" y="115"/>
                  <a:pt x="230" y="16367"/>
                  <a:pt x="230" y="36192"/>
                </a:cubicBezTo>
                <a:lnTo>
                  <a:pt x="0" y="171968"/>
                </a:lnTo>
                <a:cubicBezTo>
                  <a:pt x="1037" y="302443"/>
                  <a:pt x="90134" y="415053"/>
                  <a:pt x="215076" y="443292"/>
                </a:cubicBezTo>
                <a:cubicBezTo>
                  <a:pt x="216229" y="443522"/>
                  <a:pt x="217381" y="443638"/>
                  <a:pt x="218649" y="443638"/>
                </a:cubicBezTo>
                <a:cubicBezTo>
                  <a:pt x="219917" y="443638"/>
                  <a:pt x="221070" y="443522"/>
                  <a:pt x="222222" y="443292"/>
                </a:cubicBezTo>
                <a:cubicBezTo>
                  <a:pt x="346934" y="413901"/>
                  <a:pt x="435108" y="300600"/>
                  <a:pt x="434993" y="170009"/>
                </a:cubicBezTo>
                <a:lnTo>
                  <a:pt x="435224" y="35961"/>
                </a:lnTo>
                <a:cubicBezTo>
                  <a:pt x="435108" y="16021"/>
                  <a:pt x="419202" y="0"/>
                  <a:pt x="399723" y="0"/>
                </a:cubicBezTo>
                <a:close/>
              </a:path>
            </a:pathLst>
          </a:custGeom>
          <a:noFill/>
          <a:ln w="57630" cap="flat">
            <a:solidFill>
              <a:srgbClr val="86878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7" name="Freeform: Shape 2116">
            <a:extLst>
              <a:ext uri="{FF2B5EF4-FFF2-40B4-BE49-F238E27FC236}">
                <a16:creationId xmlns:a16="http://schemas.microsoft.com/office/drawing/2014/main" id="{70CC92FE-CF04-DA40-7674-C2F5E32328CC}"/>
              </a:ext>
            </a:extLst>
          </p:cNvPr>
          <p:cNvSpPr/>
          <p:nvPr/>
        </p:nvSpPr>
        <p:spPr>
          <a:xfrm>
            <a:off x="874827" y="8819819"/>
            <a:ext cx="400876" cy="103849"/>
          </a:xfrm>
          <a:custGeom>
            <a:avLst/>
            <a:gdLst>
              <a:gd name="connsiteX0" fmla="*/ 394883 w 400876"/>
              <a:gd name="connsiteY0" fmla="*/ 78723 h 103849"/>
              <a:gd name="connsiteX1" fmla="*/ 400876 w 400876"/>
              <a:gd name="connsiteY1" fmla="*/ 72845 h 103849"/>
              <a:gd name="connsiteX2" fmla="*/ 394883 w 400876"/>
              <a:gd name="connsiteY2" fmla="*/ 66851 h 103849"/>
              <a:gd name="connsiteX3" fmla="*/ 388658 w 400876"/>
              <a:gd name="connsiteY3" fmla="*/ 72845 h 103849"/>
              <a:gd name="connsiteX4" fmla="*/ 394883 w 400876"/>
              <a:gd name="connsiteY4" fmla="*/ 78723 h 103849"/>
              <a:gd name="connsiteX5" fmla="*/ 342554 w 400876"/>
              <a:gd name="connsiteY5" fmla="*/ 64546 h 103849"/>
              <a:gd name="connsiteX6" fmla="*/ 342554 w 400876"/>
              <a:gd name="connsiteY6" fmla="*/ 73652 h 103849"/>
              <a:gd name="connsiteX7" fmla="*/ 359843 w 400876"/>
              <a:gd name="connsiteY7" fmla="*/ 78723 h 103849"/>
              <a:gd name="connsiteX8" fmla="*/ 378861 w 400876"/>
              <a:gd name="connsiteY8" fmla="*/ 63048 h 103849"/>
              <a:gd name="connsiteX9" fmla="*/ 369295 w 400876"/>
              <a:gd name="connsiteY9" fmla="*/ 50830 h 103849"/>
              <a:gd name="connsiteX10" fmla="*/ 357192 w 400876"/>
              <a:gd name="connsiteY10" fmla="*/ 45989 h 103849"/>
              <a:gd name="connsiteX11" fmla="*/ 351660 w 400876"/>
              <a:gd name="connsiteY11" fmla="*/ 39534 h 103849"/>
              <a:gd name="connsiteX12" fmla="*/ 360996 w 400876"/>
              <a:gd name="connsiteY12" fmla="*/ 32734 h 103849"/>
              <a:gd name="connsiteX13" fmla="*/ 376326 w 400876"/>
              <a:gd name="connsiteY13" fmla="*/ 39189 h 103849"/>
              <a:gd name="connsiteX14" fmla="*/ 376326 w 400876"/>
              <a:gd name="connsiteY14" fmla="*/ 30429 h 103849"/>
              <a:gd name="connsiteX15" fmla="*/ 360881 w 400876"/>
              <a:gd name="connsiteY15" fmla="*/ 25818 h 103849"/>
              <a:gd name="connsiteX16" fmla="*/ 343246 w 400876"/>
              <a:gd name="connsiteY16" fmla="*/ 40341 h 103849"/>
              <a:gd name="connsiteX17" fmla="*/ 353043 w 400876"/>
              <a:gd name="connsiteY17" fmla="*/ 53250 h 103849"/>
              <a:gd name="connsiteX18" fmla="*/ 365030 w 400876"/>
              <a:gd name="connsiteY18" fmla="*/ 58092 h 103849"/>
              <a:gd name="connsiteX19" fmla="*/ 370332 w 400876"/>
              <a:gd name="connsiteY19" fmla="*/ 64661 h 103849"/>
              <a:gd name="connsiteX20" fmla="*/ 360074 w 400876"/>
              <a:gd name="connsiteY20" fmla="*/ 71922 h 103849"/>
              <a:gd name="connsiteX21" fmla="*/ 342554 w 400876"/>
              <a:gd name="connsiteY21" fmla="*/ 64546 h 103849"/>
              <a:gd name="connsiteX22" fmla="*/ 292416 w 400876"/>
              <a:gd name="connsiteY22" fmla="*/ 48756 h 103849"/>
              <a:gd name="connsiteX23" fmla="*/ 308552 w 400876"/>
              <a:gd name="connsiteY23" fmla="*/ 33541 h 103849"/>
              <a:gd name="connsiteX24" fmla="*/ 323882 w 400876"/>
              <a:gd name="connsiteY24" fmla="*/ 48756 h 103849"/>
              <a:gd name="connsiteX25" fmla="*/ 292301 w 400876"/>
              <a:gd name="connsiteY25" fmla="*/ 48756 h 103849"/>
              <a:gd name="connsiteX26" fmla="*/ 310973 w 400876"/>
              <a:gd name="connsiteY26" fmla="*/ 78723 h 103849"/>
              <a:gd name="connsiteX27" fmla="*/ 329184 w 400876"/>
              <a:gd name="connsiteY27" fmla="*/ 73306 h 103849"/>
              <a:gd name="connsiteX28" fmla="*/ 329184 w 400876"/>
              <a:gd name="connsiteY28" fmla="*/ 65238 h 103849"/>
              <a:gd name="connsiteX29" fmla="*/ 310973 w 400876"/>
              <a:gd name="connsiteY29" fmla="*/ 70885 h 103849"/>
              <a:gd name="connsiteX30" fmla="*/ 292301 w 400876"/>
              <a:gd name="connsiteY30" fmla="*/ 55556 h 103849"/>
              <a:gd name="connsiteX31" fmla="*/ 332757 w 400876"/>
              <a:gd name="connsiteY31" fmla="*/ 55556 h 103849"/>
              <a:gd name="connsiteX32" fmla="*/ 332988 w 400876"/>
              <a:gd name="connsiteY32" fmla="*/ 51291 h 103849"/>
              <a:gd name="connsiteX33" fmla="*/ 308668 w 400876"/>
              <a:gd name="connsiteY33" fmla="*/ 25818 h 103849"/>
              <a:gd name="connsiteX34" fmla="*/ 283310 w 400876"/>
              <a:gd name="connsiteY34" fmla="*/ 52790 h 103849"/>
              <a:gd name="connsiteX35" fmla="*/ 310858 w 400876"/>
              <a:gd name="connsiteY35" fmla="*/ 78723 h 103849"/>
              <a:gd name="connsiteX36" fmla="*/ 234094 w 400876"/>
              <a:gd name="connsiteY36" fmla="*/ 52213 h 103849"/>
              <a:gd name="connsiteX37" fmla="*/ 249769 w 400876"/>
              <a:gd name="connsiteY37" fmla="*/ 34002 h 103849"/>
              <a:gd name="connsiteX38" fmla="*/ 263024 w 400876"/>
              <a:gd name="connsiteY38" fmla="*/ 49216 h 103849"/>
              <a:gd name="connsiteX39" fmla="*/ 263024 w 400876"/>
              <a:gd name="connsiteY39" fmla="*/ 77801 h 103849"/>
              <a:gd name="connsiteX40" fmla="*/ 271554 w 400876"/>
              <a:gd name="connsiteY40" fmla="*/ 77801 h 103849"/>
              <a:gd name="connsiteX41" fmla="*/ 271554 w 400876"/>
              <a:gd name="connsiteY41" fmla="*/ 47718 h 103849"/>
              <a:gd name="connsiteX42" fmla="*/ 251844 w 400876"/>
              <a:gd name="connsiteY42" fmla="*/ 25704 h 103849"/>
              <a:gd name="connsiteX43" fmla="*/ 234094 w 400876"/>
              <a:gd name="connsiteY43" fmla="*/ 36192 h 103849"/>
              <a:gd name="connsiteX44" fmla="*/ 234094 w 400876"/>
              <a:gd name="connsiteY44" fmla="*/ 0 h 103849"/>
              <a:gd name="connsiteX45" fmla="*/ 225680 w 400876"/>
              <a:gd name="connsiteY45" fmla="*/ 0 h 103849"/>
              <a:gd name="connsiteX46" fmla="*/ 225680 w 400876"/>
              <a:gd name="connsiteY46" fmla="*/ 77801 h 103849"/>
              <a:gd name="connsiteX47" fmla="*/ 234094 w 400876"/>
              <a:gd name="connsiteY47" fmla="*/ 77801 h 103849"/>
              <a:gd name="connsiteX48" fmla="*/ 234094 w 400876"/>
              <a:gd name="connsiteY48" fmla="*/ 52213 h 103849"/>
              <a:gd name="connsiteX49" fmla="*/ 177271 w 400876"/>
              <a:gd name="connsiteY49" fmla="*/ 52213 h 103849"/>
              <a:gd name="connsiteX50" fmla="*/ 195828 w 400876"/>
              <a:gd name="connsiteY50" fmla="*/ 33771 h 103849"/>
              <a:gd name="connsiteX51" fmla="*/ 211733 w 400876"/>
              <a:gd name="connsiteY51" fmla="*/ 40341 h 103849"/>
              <a:gd name="connsiteX52" fmla="*/ 211733 w 400876"/>
              <a:gd name="connsiteY52" fmla="*/ 31005 h 103849"/>
              <a:gd name="connsiteX53" fmla="*/ 195367 w 400876"/>
              <a:gd name="connsiteY53" fmla="*/ 25818 h 103849"/>
              <a:gd name="connsiteX54" fmla="*/ 168626 w 400876"/>
              <a:gd name="connsiteY54" fmla="*/ 52329 h 103849"/>
              <a:gd name="connsiteX55" fmla="*/ 195251 w 400876"/>
              <a:gd name="connsiteY55" fmla="*/ 78723 h 103849"/>
              <a:gd name="connsiteX56" fmla="*/ 212310 w 400876"/>
              <a:gd name="connsiteY56" fmla="*/ 73997 h 103849"/>
              <a:gd name="connsiteX57" fmla="*/ 212310 w 400876"/>
              <a:gd name="connsiteY57" fmla="*/ 65353 h 103849"/>
              <a:gd name="connsiteX58" fmla="*/ 196058 w 400876"/>
              <a:gd name="connsiteY58" fmla="*/ 70885 h 103849"/>
              <a:gd name="connsiteX59" fmla="*/ 177386 w 400876"/>
              <a:gd name="connsiteY59" fmla="*/ 52329 h 103849"/>
              <a:gd name="connsiteX60" fmla="*/ 161826 w 400876"/>
              <a:gd name="connsiteY60" fmla="*/ 75150 h 103849"/>
              <a:gd name="connsiteX61" fmla="*/ 161826 w 400876"/>
              <a:gd name="connsiteY61" fmla="*/ 66966 h 103849"/>
              <a:gd name="connsiteX62" fmla="*/ 149839 w 400876"/>
              <a:gd name="connsiteY62" fmla="*/ 70655 h 103849"/>
              <a:gd name="connsiteX63" fmla="*/ 139926 w 400876"/>
              <a:gd name="connsiteY63" fmla="*/ 60743 h 103849"/>
              <a:gd name="connsiteX64" fmla="*/ 139926 w 400876"/>
              <a:gd name="connsiteY64" fmla="*/ 34463 h 103849"/>
              <a:gd name="connsiteX65" fmla="*/ 161134 w 400876"/>
              <a:gd name="connsiteY65" fmla="*/ 34463 h 103849"/>
              <a:gd name="connsiteX66" fmla="*/ 161134 w 400876"/>
              <a:gd name="connsiteY66" fmla="*/ 26741 h 103849"/>
              <a:gd name="connsiteX67" fmla="*/ 139926 w 400876"/>
              <a:gd name="connsiteY67" fmla="*/ 26741 h 103849"/>
              <a:gd name="connsiteX68" fmla="*/ 139926 w 400876"/>
              <a:gd name="connsiteY68" fmla="*/ 10489 h 103849"/>
              <a:gd name="connsiteX69" fmla="*/ 131512 w 400876"/>
              <a:gd name="connsiteY69" fmla="*/ 10489 h 103849"/>
              <a:gd name="connsiteX70" fmla="*/ 131512 w 400876"/>
              <a:gd name="connsiteY70" fmla="*/ 60166 h 103849"/>
              <a:gd name="connsiteX71" fmla="*/ 149032 w 400876"/>
              <a:gd name="connsiteY71" fmla="*/ 78723 h 103849"/>
              <a:gd name="connsiteX72" fmla="*/ 161826 w 400876"/>
              <a:gd name="connsiteY72" fmla="*/ 75150 h 103849"/>
              <a:gd name="connsiteX73" fmla="*/ 88751 w 400876"/>
              <a:gd name="connsiteY73" fmla="*/ 33771 h 103849"/>
              <a:gd name="connsiteX74" fmla="*/ 106731 w 400876"/>
              <a:gd name="connsiteY74" fmla="*/ 52443 h 103849"/>
              <a:gd name="connsiteX75" fmla="*/ 88751 w 400876"/>
              <a:gd name="connsiteY75" fmla="*/ 70770 h 103849"/>
              <a:gd name="connsiteX76" fmla="*/ 71000 w 400876"/>
              <a:gd name="connsiteY76" fmla="*/ 52443 h 103849"/>
              <a:gd name="connsiteX77" fmla="*/ 88751 w 400876"/>
              <a:gd name="connsiteY77" fmla="*/ 33771 h 103849"/>
              <a:gd name="connsiteX78" fmla="*/ 106731 w 400876"/>
              <a:gd name="connsiteY78" fmla="*/ 77916 h 103849"/>
              <a:gd name="connsiteX79" fmla="*/ 115261 w 400876"/>
              <a:gd name="connsiteY79" fmla="*/ 77916 h 103849"/>
              <a:gd name="connsiteX80" fmla="*/ 115261 w 400876"/>
              <a:gd name="connsiteY80" fmla="*/ 26741 h 103849"/>
              <a:gd name="connsiteX81" fmla="*/ 106731 w 400876"/>
              <a:gd name="connsiteY81" fmla="*/ 26741 h 103849"/>
              <a:gd name="connsiteX82" fmla="*/ 106731 w 400876"/>
              <a:gd name="connsiteY82" fmla="*/ 36423 h 103849"/>
              <a:gd name="connsiteX83" fmla="*/ 88059 w 400876"/>
              <a:gd name="connsiteY83" fmla="*/ 25818 h 103849"/>
              <a:gd name="connsiteX84" fmla="*/ 62356 w 400876"/>
              <a:gd name="connsiteY84" fmla="*/ 52559 h 103849"/>
              <a:gd name="connsiteX85" fmla="*/ 88059 w 400876"/>
              <a:gd name="connsiteY85" fmla="*/ 78723 h 103849"/>
              <a:gd name="connsiteX86" fmla="*/ 106731 w 400876"/>
              <a:gd name="connsiteY86" fmla="*/ 68349 h 103849"/>
              <a:gd name="connsiteX87" fmla="*/ 106731 w 400876"/>
              <a:gd name="connsiteY87" fmla="*/ 77916 h 103849"/>
              <a:gd name="connsiteX88" fmla="*/ 44260 w 400876"/>
              <a:gd name="connsiteY88" fmla="*/ 52213 h 103849"/>
              <a:gd name="connsiteX89" fmla="*/ 26510 w 400876"/>
              <a:gd name="connsiteY89" fmla="*/ 70770 h 103849"/>
              <a:gd name="connsiteX90" fmla="*/ 8414 w 400876"/>
              <a:gd name="connsiteY90" fmla="*/ 52213 h 103849"/>
              <a:gd name="connsiteX91" fmla="*/ 26510 w 400876"/>
              <a:gd name="connsiteY91" fmla="*/ 33771 h 103849"/>
              <a:gd name="connsiteX92" fmla="*/ 44260 w 400876"/>
              <a:gd name="connsiteY92" fmla="*/ 52213 h 103849"/>
              <a:gd name="connsiteX93" fmla="*/ 27201 w 400876"/>
              <a:gd name="connsiteY93" fmla="*/ 78723 h 103849"/>
              <a:gd name="connsiteX94" fmla="*/ 52905 w 400876"/>
              <a:gd name="connsiteY94" fmla="*/ 52213 h 103849"/>
              <a:gd name="connsiteX95" fmla="*/ 27201 w 400876"/>
              <a:gd name="connsiteY95" fmla="*/ 25818 h 103849"/>
              <a:gd name="connsiteX96" fmla="*/ 8414 w 400876"/>
              <a:gd name="connsiteY96" fmla="*/ 36537 h 103849"/>
              <a:gd name="connsiteX97" fmla="*/ 8414 w 400876"/>
              <a:gd name="connsiteY97" fmla="*/ 26741 h 103849"/>
              <a:gd name="connsiteX98" fmla="*/ 0 w 400876"/>
              <a:gd name="connsiteY98" fmla="*/ 26741 h 103849"/>
              <a:gd name="connsiteX99" fmla="*/ 0 w 400876"/>
              <a:gd name="connsiteY99" fmla="*/ 103850 h 103849"/>
              <a:gd name="connsiteX100" fmla="*/ 8414 w 400876"/>
              <a:gd name="connsiteY100" fmla="*/ 103850 h 103849"/>
              <a:gd name="connsiteX101" fmla="*/ 8414 w 400876"/>
              <a:gd name="connsiteY101" fmla="*/ 68119 h 103849"/>
              <a:gd name="connsiteX102" fmla="*/ 27201 w 400876"/>
              <a:gd name="connsiteY102" fmla="*/ 78723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00876" h="103849">
                <a:moveTo>
                  <a:pt x="394883" y="78723"/>
                </a:moveTo>
                <a:cubicBezTo>
                  <a:pt x="398456" y="78723"/>
                  <a:pt x="400876" y="76418"/>
                  <a:pt x="400876" y="72845"/>
                </a:cubicBezTo>
                <a:cubicBezTo>
                  <a:pt x="400876" y="69272"/>
                  <a:pt x="398340" y="66851"/>
                  <a:pt x="394883" y="66851"/>
                </a:cubicBezTo>
                <a:cubicBezTo>
                  <a:pt x="391425" y="66851"/>
                  <a:pt x="388658" y="69272"/>
                  <a:pt x="388658" y="72845"/>
                </a:cubicBezTo>
                <a:cubicBezTo>
                  <a:pt x="388658" y="76418"/>
                  <a:pt x="391194" y="78723"/>
                  <a:pt x="394883" y="78723"/>
                </a:cubicBezTo>
                <a:moveTo>
                  <a:pt x="342554" y="64546"/>
                </a:moveTo>
                <a:lnTo>
                  <a:pt x="342554" y="73652"/>
                </a:lnTo>
                <a:cubicBezTo>
                  <a:pt x="347049" y="76994"/>
                  <a:pt x="353158" y="78723"/>
                  <a:pt x="359843" y="78723"/>
                </a:cubicBezTo>
                <a:cubicBezTo>
                  <a:pt x="371024" y="78723"/>
                  <a:pt x="378861" y="72729"/>
                  <a:pt x="378861" y="63048"/>
                </a:cubicBezTo>
                <a:cubicBezTo>
                  <a:pt x="378861" y="57515"/>
                  <a:pt x="375865" y="53596"/>
                  <a:pt x="369295" y="50830"/>
                </a:cubicBezTo>
                <a:lnTo>
                  <a:pt x="357192" y="45989"/>
                </a:lnTo>
                <a:cubicBezTo>
                  <a:pt x="353158" y="44490"/>
                  <a:pt x="351660" y="42531"/>
                  <a:pt x="351660" y="39534"/>
                </a:cubicBezTo>
                <a:cubicBezTo>
                  <a:pt x="351660" y="35270"/>
                  <a:pt x="355463" y="32734"/>
                  <a:pt x="360996" y="32734"/>
                </a:cubicBezTo>
                <a:cubicBezTo>
                  <a:pt x="366067" y="32734"/>
                  <a:pt x="371715" y="35154"/>
                  <a:pt x="376326" y="39189"/>
                </a:cubicBezTo>
                <a:lnTo>
                  <a:pt x="376326" y="30429"/>
                </a:lnTo>
                <a:cubicBezTo>
                  <a:pt x="372407" y="27432"/>
                  <a:pt x="366759" y="25818"/>
                  <a:pt x="360881" y="25818"/>
                </a:cubicBezTo>
                <a:cubicBezTo>
                  <a:pt x="350392" y="25818"/>
                  <a:pt x="343246" y="31467"/>
                  <a:pt x="343246" y="40341"/>
                </a:cubicBezTo>
                <a:cubicBezTo>
                  <a:pt x="343246" y="46911"/>
                  <a:pt x="346704" y="50484"/>
                  <a:pt x="353043" y="53250"/>
                </a:cubicBezTo>
                <a:lnTo>
                  <a:pt x="365030" y="58092"/>
                </a:lnTo>
                <a:cubicBezTo>
                  <a:pt x="368834" y="59705"/>
                  <a:pt x="370332" y="61779"/>
                  <a:pt x="370332" y="64661"/>
                </a:cubicBezTo>
                <a:cubicBezTo>
                  <a:pt x="370332" y="69387"/>
                  <a:pt x="366067" y="71922"/>
                  <a:pt x="360074" y="71922"/>
                </a:cubicBezTo>
                <a:cubicBezTo>
                  <a:pt x="354080" y="71922"/>
                  <a:pt x="348087" y="69618"/>
                  <a:pt x="342554" y="64546"/>
                </a:cubicBezTo>
                <a:moveTo>
                  <a:pt x="292416" y="48756"/>
                </a:moveTo>
                <a:cubicBezTo>
                  <a:pt x="293684" y="39996"/>
                  <a:pt x="299216" y="33541"/>
                  <a:pt x="308552" y="33541"/>
                </a:cubicBezTo>
                <a:cubicBezTo>
                  <a:pt x="317889" y="33541"/>
                  <a:pt x="323190" y="40111"/>
                  <a:pt x="323882" y="48756"/>
                </a:cubicBezTo>
                <a:lnTo>
                  <a:pt x="292301" y="48756"/>
                </a:lnTo>
                <a:close/>
                <a:moveTo>
                  <a:pt x="310973" y="78723"/>
                </a:moveTo>
                <a:cubicBezTo>
                  <a:pt x="317543" y="78723"/>
                  <a:pt x="323767" y="77109"/>
                  <a:pt x="329184" y="73306"/>
                </a:cubicBezTo>
                <a:lnTo>
                  <a:pt x="329184" y="65238"/>
                </a:lnTo>
                <a:cubicBezTo>
                  <a:pt x="323767" y="69041"/>
                  <a:pt x="317427" y="70885"/>
                  <a:pt x="310973" y="70885"/>
                </a:cubicBezTo>
                <a:cubicBezTo>
                  <a:pt x="300830" y="70885"/>
                  <a:pt x="293684" y="64661"/>
                  <a:pt x="292301" y="55556"/>
                </a:cubicBezTo>
                <a:lnTo>
                  <a:pt x="332757" y="55556"/>
                </a:lnTo>
                <a:cubicBezTo>
                  <a:pt x="332757" y="54057"/>
                  <a:pt x="332988" y="52790"/>
                  <a:pt x="332988" y="51291"/>
                </a:cubicBezTo>
                <a:cubicBezTo>
                  <a:pt x="332988" y="36653"/>
                  <a:pt x="323421" y="25818"/>
                  <a:pt x="308668" y="25818"/>
                </a:cubicBezTo>
                <a:cubicBezTo>
                  <a:pt x="293107" y="25818"/>
                  <a:pt x="283310" y="37460"/>
                  <a:pt x="283310" y="52790"/>
                </a:cubicBezTo>
                <a:cubicBezTo>
                  <a:pt x="283310" y="68119"/>
                  <a:pt x="294952" y="78723"/>
                  <a:pt x="310858" y="78723"/>
                </a:cubicBezTo>
                <a:moveTo>
                  <a:pt x="234094" y="52213"/>
                </a:moveTo>
                <a:cubicBezTo>
                  <a:pt x="234094" y="42070"/>
                  <a:pt x="240318" y="34002"/>
                  <a:pt x="249769" y="34002"/>
                </a:cubicBezTo>
                <a:cubicBezTo>
                  <a:pt x="258645" y="34002"/>
                  <a:pt x="263024" y="39304"/>
                  <a:pt x="263024" y="49216"/>
                </a:cubicBezTo>
                <a:lnTo>
                  <a:pt x="263024" y="77801"/>
                </a:lnTo>
                <a:lnTo>
                  <a:pt x="271554" y="77801"/>
                </a:lnTo>
                <a:lnTo>
                  <a:pt x="271554" y="47718"/>
                </a:lnTo>
                <a:cubicBezTo>
                  <a:pt x="271554" y="35040"/>
                  <a:pt x="264753" y="25704"/>
                  <a:pt x="251844" y="25704"/>
                </a:cubicBezTo>
                <a:cubicBezTo>
                  <a:pt x="244006" y="25704"/>
                  <a:pt x="237782" y="29853"/>
                  <a:pt x="234094" y="36192"/>
                </a:cubicBezTo>
                <a:lnTo>
                  <a:pt x="234094" y="0"/>
                </a:lnTo>
                <a:lnTo>
                  <a:pt x="225680" y="0"/>
                </a:lnTo>
                <a:lnTo>
                  <a:pt x="225680" y="77801"/>
                </a:lnTo>
                <a:lnTo>
                  <a:pt x="234094" y="77801"/>
                </a:lnTo>
                <a:lnTo>
                  <a:pt x="234094" y="52213"/>
                </a:lnTo>
                <a:close/>
                <a:moveTo>
                  <a:pt x="177271" y="52213"/>
                </a:moveTo>
                <a:cubicBezTo>
                  <a:pt x="177271" y="41263"/>
                  <a:pt x="184993" y="33771"/>
                  <a:pt x="195828" y="33771"/>
                </a:cubicBezTo>
                <a:cubicBezTo>
                  <a:pt x="202167" y="33771"/>
                  <a:pt x="207699" y="36077"/>
                  <a:pt x="211733" y="40341"/>
                </a:cubicBezTo>
                <a:lnTo>
                  <a:pt x="211733" y="31005"/>
                </a:lnTo>
                <a:cubicBezTo>
                  <a:pt x="207238" y="27547"/>
                  <a:pt x="201591" y="25818"/>
                  <a:pt x="195367" y="25818"/>
                </a:cubicBezTo>
                <a:cubicBezTo>
                  <a:pt x="179806" y="25818"/>
                  <a:pt x="168626" y="36768"/>
                  <a:pt x="168626" y="52329"/>
                </a:cubicBezTo>
                <a:cubicBezTo>
                  <a:pt x="168626" y="67889"/>
                  <a:pt x="179461" y="78723"/>
                  <a:pt x="195251" y="78723"/>
                </a:cubicBezTo>
                <a:cubicBezTo>
                  <a:pt x="201360" y="78723"/>
                  <a:pt x="207238" y="77225"/>
                  <a:pt x="212310" y="73997"/>
                </a:cubicBezTo>
                <a:lnTo>
                  <a:pt x="212310" y="65353"/>
                </a:lnTo>
                <a:cubicBezTo>
                  <a:pt x="207815" y="69156"/>
                  <a:pt x="202282" y="70885"/>
                  <a:pt x="196058" y="70885"/>
                </a:cubicBezTo>
                <a:cubicBezTo>
                  <a:pt x="185224" y="70885"/>
                  <a:pt x="177386" y="63163"/>
                  <a:pt x="177386" y="52329"/>
                </a:cubicBezTo>
                <a:moveTo>
                  <a:pt x="161826" y="75150"/>
                </a:moveTo>
                <a:lnTo>
                  <a:pt x="161826" y="66966"/>
                </a:lnTo>
                <a:cubicBezTo>
                  <a:pt x="158137" y="69618"/>
                  <a:pt x="153988" y="70655"/>
                  <a:pt x="149839" y="70655"/>
                </a:cubicBezTo>
                <a:cubicBezTo>
                  <a:pt x="144191" y="70655"/>
                  <a:pt x="139926" y="67889"/>
                  <a:pt x="139926" y="60743"/>
                </a:cubicBezTo>
                <a:lnTo>
                  <a:pt x="139926" y="34463"/>
                </a:lnTo>
                <a:lnTo>
                  <a:pt x="161134" y="34463"/>
                </a:lnTo>
                <a:lnTo>
                  <a:pt x="161134" y="26741"/>
                </a:lnTo>
                <a:lnTo>
                  <a:pt x="139926" y="26741"/>
                </a:lnTo>
                <a:lnTo>
                  <a:pt x="139926" y="10489"/>
                </a:lnTo>
                <a:lnTo>
                  <a:pt x="131512" y="10489"/>
                </a:lnTo>
                <a:lnTo>
                  <a:pt x="131512" y="60166"/>
                </a:lnTo>
                <a:cubicBezTo>
                  <a:pt x="131512" y="73997"/>
                  <a:pt x="138313" y="78723"/>
                  <a:pt x="149032" y="78723"/>
                </a:cubicBezTo>
                <a:cubicBezTo>
                  <a:pt x="153296" y="78723"/>
                  <a:pt x="158137" y="77685"/>
                  <a:pt x="161826" y="75150"/>
                </a:cubicBezTo>
                <a:moveTo>
                  <a:pt x="88751" y="33771"/>
                </a:moveTo>
                <a:cubicBezTo>
                  <a:pt x="99239" y="33771"/>
                  <a:pt x="106731" y="41609"/>
                  <a:pt x="106731" y="52443"/>
                </a:cubicBezTo>
                <a:cubicBezTo>
                  <a:pt x="106731" y="63278"/>
                  <a:pt x="99239" y="70770"/>
                  <a:pt x="88751" y="70770"/>
                </a:cubicBezTo>
                <a:cubicBezTo>
                  <a:pt x="78262" y="70770"/>
                  <a:pt x="71000" y="63048"/>
                  <a:pt x="71000" y="52443"/>
                </a:cubicBezTo>
                <a:cubicBezTo>
                  <a:pt x="71000" y="41840"/>
                  <a:pt x="78492" y="33771"/>
                  <a:pt x="88751" y="33771"/>
                </a:cubicBezTo>
                <a:moveTo>
                  <a:pt x="106731" y="77916"/>
                </a:moveTo>
                <a:lnTo>
                  <a:pt x="115261" y="77916"/>
                </a:lnTo>
                <a:lnTo>
                  <a:pt x="115261" y="26741"/>
                </a:lnTo>
                <a:lnTo>
                  <a:pt x="106731" y="26741"/>
                </a:lnTo>
                <a:lnTo>
                  <a:pt x="106731" y="36423"/>
                </a:lnTo>
                <a:cubicBezTo>
                  <a:pt x="102928" y="29853"/>
                  <a:pt x="96127" y="25818"/>
                  <a:pt x="88059" y="25818"/>
                </a:cubicBezTo>
                <a:cubicBezTo>
                  <a:pt x="72960" y="25818"/>
                  <a:pt x="62356" y="37114"/>
                  <a:pt x="62356" y="52559"/>
                </a:cubicBezTo>
                <a:cubicBezTo>
                  <a:pt x="62356" y="68004"/>
                  <a:pt x="73075" y="78723"/>
                  <a:pt x="88059" y="78723"/>
                </a:cubicBezTo>
                <a:cubicBezTo>
                  <a:pt x="96127" y="78723"/>
                  <a:pt x="102928" y="74804"/>
                  <a:pt x="106731" y="68349"/>
                </a:cubicBezTo>
                <a:lnTo>
                  <a:pt x="106731" y="77916"/>
                </a:lnTo>
                <a:close/>
                <a:moveTo>
                  <a:pt x="44260" y="52213"/>
                </a:moveTo>
                <a:cubicBezTo>
                  <a:pt x="44260" y="63048"/>
                  <a:pt x="36768" y="70770"/>
                  <a:pt x="26510" y="70770"/>
                </a:cubicBezTo>
                <a:cubicBezTo>
                  <a:pt x="16252" y="70770"/>
                  <a:pt x="8414" y="63048"/>
                  <a:pt x="8414" y="52213"/>
                </a:cubicBezTo>
                <a:cubicBezTo>
                  <a:pt x="8414" y="41379"/>
                  <a:pt x="16021" y="33771"/>
                  <a:pt x="26510" y="33771"/>
                </a:cubicBezTo>
                <a:cubicBezTo>
                  <a:pt x="36999" y="33771"/>
                  <a:pt x="44260" y="41494"/>
                  <a:pt x="44260" y="52213"/>
                </a:cubicBezTo>
                <a:moveTo>
                  <a:pt x="27201" y="78723"/>
                </a:moveTo>
                <a:cubicBezTo>
                  <a:pt x="42070" y="78723"/>
                  <a:pt x="52905" y="67658"/>
                  <a:pt x="52905" y="52213"/>
                </a:cubicBezTo>
                <a:cubicBezTo>
                  <a:pt x="52905" y="36768"/>
                  <a:pt x="42070" y="25818"/>
                  <a:pt x="27201" y="25818"/>
                </a:cubicBezTo>
                <a:cubicBezTo>
                  <a:pt x="19018" y="25818"/>
                  <a:pt x="12218" y="29968"/>
                  <a:pt x="8414" y="36537"/>
                </a:cubicBezTo>
                <a:lnTo>
                  <a:pt x="8414" y="26741"/>
                </a:lnTo>
                <a:lnTo>
                  <a:pt x="0" y="26741"/>
                </a:lnTo>
                <a:lnTo>
                  <a:pt x="0" y="103850"/>
                </a:lnTo>
                <a:lnTo>
                  <a:pt x="8414" y="103850"/>
                </a:lnTo>
                <a:lnTo>
                  <a:pt x="8414" y="68119"/>
                </a:lnTo>
                <a:cubicBezTo>
                  <a:pt x="12218" y="74689"/>
                  <a:pt x="19018" y="78723"/>
                  <a:pt x="27201" y="78723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8" name="Freeform: Shape 2117">
            <a:extLst>
              <a:ext uri="{FF2B5EF4-FFF2-40B4-BE49-F238E27FC236}">
                <a16:creationId xmlns:a16="http://schemas.microsoft.com/office/drawing/2014/main" id="{DEBEA32F-1AD6-7658-45A1-4CA861DA6217}"/>
              </a:ext>
            </a:extLst>
          </p:cNvPr>
          <p:cNvSpPr/>
          <p:nvPr/>
        </p:nvSpPr>
        <p:spPr>
          <a:xfrm>
            <a:off x="874827" y="8695337"/>
            <a:ext cx="1016367" cy="104772"/>
          </a:xfrm>
          <a:custGeom>
            <a:avLst/>
            <a:gdLst>
              <a:gd name="connsiteX0" fmla="*/ 1016252 w 1016367"/>
              <a:gd name="connsiteY0" fmla="*/ 26741 h 104772"/>
              <a:gd name="connsiteX1" fmla="*/ 1007377 w 1016367"/>
              <a:gd name="connsiteY1" fmla="*/ 26741 h 104772"/>
              <a:gd name="connsiteX2" fmla="*/ 991240 w 1016367"/>
              <a:gd name="connsiteY2" fmla="*/ 60166 h 104772"/>
              <a:gd name="connsiteX3" fmla="*/ 974528 w 1016367"/>
              <a:gd name="connsiteY3" fmla="*/ 26741 h 104772"/>
              <a:gd name="connsiteX4" fmla="*/ 964615 w 1016367"/>
              <a:gd name="connsiteY4" fmla="*/ 26741 h 104772"/>
              <a:gd name="connsiteX5" fmla="*/ 986745 w 1016367"/>
              <a:gd name="connsiteY5" fmla="*/ 69732 h 104772"/>
              <a:gd name="connsiteX6" fmla="*/ 970378 w 1016367"/>
              <a:gd name="connsiteY6" fmla="*/ 103850 h 104772"/>
              <a:gd name="connsiteX7" fmla="*/ 979253 w 1016367"/>
              <a:gd name="connsiteY7" fmla="*/ 103850 h 104772"/>
              <a:gd name="connsiteX8" fmla="*/ 1016367 w 1016367"/>
              <a:gd name="connsiteY8" fmla="*/ 26741 h 104772"/>
              <a:gd name="connsiteX9" fmla="*/ 961734 w 1016367"/>
              <a:gd name="connsiteY9" fmla="*/ 75150 h 104772"/>
              <a:gd name="connsiteX10" fmla="*/ 961734 w 1016367"/>
              <a:gd name="connsiteY10" fmla="*/ 66966 h 104772"/>
              <a:gd name="connsiteX11" fmla="*/ 949747 w 1016367"/>
              <a:gd name="connsiteY11" fmla="*/ 70655 h 104772"/>
              <a:gd name="connsiteX12" fmla="*/ 939834 w 1016367"/>
              <a:gd name="connsiteY12" fmla="*/ 60743 h 104772"/>
              <a:gd name="connsiteX13" fmla="*/ 939834 w 1016367"/>
              <a:gd name="connsiteY13" fmla="*/ 34463 h 104772"/>
              <a:gd name="connsiteX14" fmla="*/ 961042 w 1016367"/>
              <a:gd name="connsiteY14" fmla="*/ 34463 h 104772"/>
              <a:gd name="connsiteX15" fmla="*/ 961042 w 1016367"/>
              <a:gd name="connsiteY15" fmla="*/ 26741 h 104772"/>
              <a:gd name="connsiteX16" fmla="*/ 939834 w 1016367"/>
              <a:gd name="connsiteY16" fmla="*/ 26741 h 104772"/>
              <a:gd name="connsiteX17" fmla="*/ 939834 w 1016367"/>
              <a:gd name="connsiteY17" fmla="*/ 10488 h 104772"/>
              <a:gd name="connsiteX18" fmla="*/ 931420 w 1016367"/>
              <a:gd name="connsiteY18" fmla="*/ 10488 h 104772"/>
              <a:gd name="connsiteX19" fmla="*/ 931420 w 1016367"/>
              <a:gd name="connsiteY19" fmla="*/ 60166 h 104772"/>
              <a:gd name="connsiteX20" fmla="*/ 948940 w 1016367"/>
              <a:gd name="connsiteY20" fmla="*/ 78723 h 104772"/>
              <a:gd name="connsiteX21" fmla="*/ 961734 w 1016367"/>
              <a:gd name="connsiteY21" fmla="*/ 75150 h 104772"/>
              <a:gd name="connsiteX22" fmla="*/ 906639 w 1016367"/>
              <a:gd name="connsiteY22" fmla="*/ 77916 h 104772"/>
              <a:gd name="connsiteX23" fmla="*/ 915168 w 1016367"/>
              <a:gd name="connsiteY23" fmla="*/ 77916 h 104772"/>
              <a:gd name="connsiteX24" fmla="*/ 915168 w 1016367"/>
              <a:gd name="connsiteY24" fmla="*/ 26741 h 104772"/>
              <a:gd name="connsiteX25" fmla="*/ 906639 w 1016367"/>
              <a:gd name="connsiteY25" fmla="*/ 26741 h 104772"/>
              <a:gd name="connsiteX26" fmla="*/ 906639 w 1016367"/>
              <a:gd name="connsiteY26" fmla="*/ 77916 h 104772"/>
              <a:gd name="connsiteX27" fmla="*/ 910328 w 1016367"/>
              <a:gd name="connsiteY27" fmla="*/ 16943 h 104772"/>
              <a:gd name="connsiteX28" fmla="*/ 913901 w 1016367"/>
              <a:gd name="connsiteY28" fmla="*/ 15675 h 104772"/>
              <a:gd name="connsiteX29" fmla="*/ 920009 w 1016367"/>
              <a:gd name="connsiteY29" fmla="*/ 11411 h 104772"/>
              <a:gd name="connsiteX30" fmla="*/ 913901 w 1016367"/>
              <a:gd name="connsiteY30" fmla="*/ 7031 h 104772"/>
              <a:gd name="connsiteX31" fmla="*/ 910328 w 1016367"/>
              <a:gd name="connsiteY31" fmla="*/ 5878 h 104772"/>
              <a:gd name="connsiteX32" fmla="*/ 904910 w 1016367"/>
              <a:gd name="connsiteY32" fmla="*/ 11526 h 104772"/>
              <a:gd name="connsiteX33" fmla="*/ 910328 w 1016367"/>
              <a:gd name="connsiteY33" fmla="*/ 16943 h 104772"/>
              <a:gd name="connsiteX34" fmla="*/ 878977 w 1016367"/>
              <a:gd name="connsiteY34" fmla="*/ 53366 h 104772"/>
              <a:gd name="connsiteX35" fmla="*/ 897649 w 1016367"/>
              <a:gd name="connsiteY35" fmla="*/ 35270 h 104772"/>
              <a:gd name="connsiteX36" fmla="*/ 897649 w 1016367"/>
              <a:gd name="connsiteY36" fmla="*/ 25703 h 104772"/>
              <a:gd name="connsiteX37" fmla="*/ 878977 w 1016367"/>
              <a:gd name="connsiteY37" fmla="*/ 38036 h 104772"/>
              <a:gd name="connsiteX38" fmla="*/ 878977 w 1016367"/>
              <a:gd name="connsiteY38" fmla="*/ 26625 h 104772"/>
              <a:gd name="connsiteX39" fmla="*/ 870563 w 1016367"/>
              <a:gd name="connsiteY39" fmla="*/ 26625 h 104772"/>
              <a:gd name="connsiteX40" fmla="*/ 870563 w 1016367"/>
              <a:gd name="connsiteY40" fmla="*/ 77801 h 104772"/>
              <a:gd name="connsiteX41" fmla="*/ 878977 w 1016367"/>
              <a:gd name="connsiteY41" fmla="*/ 77801 h 104772"/>
              <a:gd name="connsiteX42" fmla="*/ 878977 w 1016367"/>
              <a:gd name="connsiteY42" fmla="*/ 53366 h 104772"/>
              <a:gd name="connsiteX43" fmla="*/ 846358 w 1016367"/>
              <a:gd name="connsiteY43" fmla="*/ 56247 h 104772"/>
              <a:gd name="connsiteX44" fmla="*/ 832296 w 1016367"/>
              <a:gd name="connsiteY44" fmla="*/ 70885 h 104772"/>
              <a:gd name="connsiteX45" fmla="*/ 818119 w 1016367"/>
              <a:gd name="connsiteY45" fmla="*/ 56247 h 104772"/>
              <a:gd name="connsiteX46" fmla="*/ 818119 w 1016367"/>
              <a:gd name="connsiteY46" fmla="*/ 26741 h 104772"/>
              <a:gd name="connsiteX47" fmla="*/ 809705 w 1016367"/>
              <a:gd name="connsiteY47" fmla="*/ 26741 h 104772"/>
              <a:gd name="connsiteX48" fmla="*/ 809705 w 1016367"/>
              <a:gd name="connsiteY48" fmla="*/ 55325 h 104772"/>
              <a:gd name="connsiteX49" fmla="*/ 832296 w 1016367"/>
              <a:gd name="connsiteY49" fmla="*/ 78608 h 104772"/>
              <a:gd name="connsiteX50" fmla="*/ 854772 w 1016367"/>
              <a:gd name="connsiteY50" fmla="*/ 55325 h 104772"/>
              <a:gd name="connsiteX51" fmla="*/ 854772 w 1016367"/>
              <a:gd name="connsiteY51" fmla="*/ 26741 h 104772"/>
              <a:gd name="connsiteX52" fmla="*/ 846358 w 1016367"/>
              <a:gd name="connsiteY52" fmla="*/ 26741 h 104772"/>
              <a:gd name="connsiteX53" fmla="*/ 846358 w 1016367"/>
              <a:gd name="connsiteY53" fmla="*/ 56247 h 104772"/>
              <a:gd name="connsiteX54" fmla="*/ 762794 w 1016367"/>
              <a:gd name="connsiteY54" fmla="*/ 52213 h 104772"/>
              <a:gd name="connsiteX55" fmla="*/ 781351 w 1016367"/>
              <a:gd name="connsiteY55" fmla="*/ 33771 h 104772"/>
              <a:gd name="connsiteX56" fmla="*/ 797257 w 1016367"/>
              <a:gd name="connsiteY56" fmla="*/ 40341 h 104772"/>
              <a:gd name="connsiteX57" fmla="*/ 797257 w 1016367"/>
              <a:gd name="connsiteY57" fmla="*/ 31005 h 104772"/>
              <a:gd name="connsiteX58" fmla="*/ 780890 w 1016367"/>
              <a:gd name="connsiteY58" fmla="*/ 25818 h 104772"/>
              <a:gd name="connsiteX59" fmla="*/ 754150 w 1016367"/>
              <a:gd name="connsiteY59" fmla="*/ 52213 h 104772"/>
              <a:gd name="connsiteX60" fmla="*/ 780775 w 1016367"/>
              <a:gd name="connsiteY60" fmla="*/ 78723 h 104772"/>
              <a:gd name="connsiteX61" fmla="*/ 797833 w 1016367"/>
              <a:gd name="connsiteY61" fmla="*/ 73997 h 104772"/>
              <a:gd name="connsiteX62" fmla="*/ 797833 w 1016367"/>
              <a:gd name="connsiteY62" fmla="*/ 65353 h 104772"/>
              <a:gd name="connsiteX63" fmla="*/ 781582 w 1016367"/>
              <a:gd name="connsiteY63" fmla="*/ 70885 h 104772"/>
              <a:gd name="connsiteX64" fmla="*/ 762909 w 1016367"/>
              <a:gd name="connsiteY64" fmla="*/ 52328 h 104772"/>
              <a:gd name="connsiteX65" fmla="*/ 704126 w 1016367"/>
              <a:gd name="connsiteY65" fmla="*/ 48755 h 104772"/>
              <a:gd name="connsiteX66" fmla="*/ 720263 w 1016367"/>
              <a:gd name="connsiteY66" fmla="*/ 33540 h 104772"/>
              <a:gd name="connsiteX67" fmla="*/ 735593 w 1016367"/>
              <a:gd name="connsiteY67" fmla="*/ 48755 h 104772"/>
              <a:gd name="connsiteX68" fmla="*/ 704011 w 1016367"/>
              <a:gd name="connsiteY68" fmla="*/ 48755 h 104772"/>
              <a:gd name="connsiteX69" fmla="*/ 722568 w 1016367"/>
              <a:gd name="connsiteY69" fmla="*/ 78723 h 104772"/>
              <a:gd name="connsiteX70" fmla="*/ 740779 w 1016367"/>
              <a:gd name="connsiteY70" fmla="*/ 73306 h 104772"/>
              <a:gd name="connsiteX71" fmla="*/ 740779 w 1016367"/>
              <a:gd name="connsiteY71" fmla="*/ 65237 h 104772"/>
              <a:gd name="connsiteX72" fmla="*/ 722568 w 1016367"/>
              <a:gd name="connsiteY72" fmla="*/ 71000 h 104772"/>
              <a:gd name="connsiteX73" fmla="*/ 703896 w 1016367"/>
              <a:gd name="connsiteY73" fmla="*/ 55671 h 104772"/>
              <a:gd name="connsiteX74" fmla="*/ 744352 w 1016367"/>
              <a:gd name="connsiteY74" fmla="*/ 55671 h 104772"/>
              <a:gd name="connsiteX75" fmla="*/ 744583 w 1016367"/>
              <a:gd name="connsiteY75" fmla="*/ 51406 h 104772"/>
              <a:gd name="connsiteX76" fmla="*/ 720263 w 1016367"/>
              <a:gd name="connsiteY76" fmla="*/ 25934 h 104772"/>
              <a:gd name="connsiteX77" fmla="*/ 694906 w 1016367"/>
              <a:gd name="connsiteY77" fmla="*/ 52905 h 104772"/>
              <a:gd name="connsiteX78" fmla="*/ 722453 w 1016367"/>
              <a:gd name="connsiteY78" fmla="*/ 78838 h 104772"/>
              <a:gd name="connsiteX79" fmla="*/ 649724 w 1016367"/>
              <a:gd name="connsiteY79" fmla="*/ 64546 h 104772"/>
              <a:gd name="connsiteX80" fmla="*/ 649724 w 1016367"/>
              <a:gd name="connsiteY80" fmla="*/ 73652 h 104772"/>
              <a:gd name="connsiteX81" fmla="*/ 667013 w 1016367"/>
              <a:gd name="connsiteY81" fmla="*/ 78723 h 104772"/>
              <a:gd name="connsiteX82" fmla="*/ 686031 w 1016367"/>
              <a:gd name="connsiteY82" fmla="*/ 63047 h 104772"/>
              <a:gd name="connsiteX83" fmla="*/ 676464 w 1016367"/>
              <a:gd name="connsiteY83" fmla="*/ 50830 h 104772"/>
              <a:gd name="connsiteX84" fmla="*/ 664361 w 1016367"/>
              <a:gd name="connsiteY84" fmla="*/ 45989 h 104772"/>
              <a:gd name="connsiteX85" fmla="*/ 658829 w 1016367"/>
              <a:gd name="connsiteY85" fmla="*/ 39534 h 104772"/>
              <a:gd name="connsiteX86" fmla="*/ 668165 w 1016367"/>
              <a:gd name="connsiteY86" fmla="*/ 32849 h 104772"/>
              <a:gd name="connsiteX87" fmla="*/ 683495 w 1016367"/>
              <a:gd name="connsiteY87" fmla="*/ 39304 h 104772"/>
              <a:gd name="connsiteX88" fmla="*/ 683495 w 1016367"/>
              <a:gd name="connsiteY88" fmla="*/ 30544 h 104772"/>
              <a:gd name="connsiteX89" fmla="*/ 668050 w 1016367"/>
              <a:gd name="connsiteY89" fmla="*/ 25934 h 104772"/>
              <a:gd name="connsiteX90" fmla="*/ 650415 w 1016367"/>
              <a:gd name="connsiteY90" fmla="*/ 40457 h 104772"/>
              <a:gd name="connsiteX91" fmla="*/ 660212 w 1016367"/>
              <a:gd name="connsiteY91" fmla="*/ 53366 h 104772"/>
              <a:gd name="connsiteX92" fmla="*/ 672199 w 1016367"/>
              <a:gd name="connsiteY92" fmla="*/ 58206 h 104772"/>
              <a:gd name="connsiteX93" fmla="*/ 677501 w 1016367"/>
              <a:gd name="connsiteY93" fmla="*/ 64776 h 104772"/>
              <a:gd name="connsiteX94" fmla="*/ 667243 w 1016367"/>
              <a:gd name="connsiteY94" fmla="*/ 72038 h 104772"/>
              <a:gd name="connsiteX95" fmla="*/ 649724 w 1016367"/>
              <a:gd name="connsiteY95" fmla="*/ 64661 h 104772"/>
              <a:gd name="connsiteX96" fmla="*/ 619064 w 1016367"/>
              <a:gd name="connsiteY96" fmla="*/ 75150 h 104772"/>
              <a:gd name="connsiteX97" fmla="*/ 619064 w 1016367"/>
              <a:gd name="connsiteY97" fmla="*/ 66966 h 104772"/>
              <a:gd name="connsiteX98" fmla="*/ 607192 w 1016367"/>
              <a:gd name="connsiteY98" fmla="*/ 70655 h 104772"/>
              <a:gd name="connsiteX99" fmla="*/ 597280 w 1016367"/>
              <a:gd name="connsiteY99" fmla="*/ 60743 h 104772"/>
              <a:gd name="connsiteX100" fmla="*/ 597280 w 1016367"/>
              <a:gd name="connsiteY100" fmla="*/ 34463 h 104772"/>
              <a:gd name="connsiteX101" fmla="*/ 618488 w 1016367"/>
              <a:gd name="connsiteY101" fmla="*/ 34463 h 104772"/>
              <a:gd name="connsiteX102" fmla="*/ 618488 w 1016367"/>
              <a:gd name="connsiteY102" fmla="*/ 26741 h 104772"/>
              <a:gd name="connsiteX103" fmla="*/ 597280 w 1016367"/>
              <a:gd name="connsiteY103" fmla="*/ 26741 h 104772"/>
              <a:gd name="connsiteX104" fmla="*/ 597280 w 1016367"/>
              <a:gd name="connsiteY104" fmla="*/ 10488 h 104772"/>
              <a:gd name="connsiteX105" fmla="*/ 588866 w 1016367"/>
              <a:gd name="connsiteY105" fmla="*/ 10488 h 104772"/>
              <a:gd name="connsiteX106" fmla="*/ 588866 w 1016367"/>
              <a:gd name="connsiteY106" fmla="*/ 60166 h 104772"/>
              <a:gd name="connsiteX107" fmla="*/ 606385 w 1016367"/>
              <a:gd name="connsiteY107" fmla="*/ 78723 h 104772"/>
              <a:gd name="connsiteX108" fmla="*/ 619179 w 1016367"/>
              <a:gd name="connsiteY108" fmla="*/ 75150 h 104772"/>
              <a:gd name="connsiteX109" fmla="*/ 565468 w 1016367"/>
              <a:gd name="connsiteY109" fmla="*/ 56247 h 104772"/>
              <a:gd name="connsiteX110" fmla="*/ 551406 w 1016367"/>
              <a:gd name="connsiteY110" fmla="*/ 70885 h 104772"/>
              <a:gd name="connsiteX111" fmla="*/ 537229 w 1016367"/>
              <a:gd name="connsiteY111" fmla="*/ 56247 h 104772"/>
              <a:gd name="connsiteX112" fmla="*/ 537229 w 1016367"/>
              <a:gd name="connsiteY112" fmla="*/ 26741 h 104772"/>
              <a:gd name="connsiteX113" fmla="*/ 528815 w 1016367"/>
              <a:gd name="connsiteY113" fmla="*/ 26741 h 104772"/>
              <a:gd name="connsiteX114" fmla="*/ 528815 w 1016367"/>
              <a:gd name="connsiteY114" fmla="*/ 55325 h 104772"/>
              <a:gd name="connsiteX115" fmla="*/ 551406 w 1016367"/>
              <a:gd name="connsiteY115" fmla="*/ 78608 h 104772"/>
              <a:gd name="connsiteX116" fmla="*/ 573882 w 1016367"/>
              <a:gd name="connsiteY116" fmla="*/ 55325 h 104772"/>
              <a:gd name="connsiteX117" fmla="*/ 573882 w 1016367"/>
              <a:gd name="connsiteY117" fmla="*/ 26741 h 104772"/>
              <a:gd name="connsiteX118" fmla="*/ 565468 w 1016367"/>
              <a:gd name="connsiteY118" fmla="*/ 26741 h 104772"/>
              <a:gd name="connsiteX119" fmla="*/ 565468 w 1016367"/>
              <a:gd name="connsiteY119" fmla="*/ 56247 h 104772"/>
              <a:gd name="connsiteX120" fmla="*/ 508645 w 1016367"/>
              <a:gd name="connsiteY120" fmla="*/ 52213 h 104772"/>
              <a:gd name="connsiteX121" fmla="*/ 490894 w 1016367"/>
              <a:gd name="connsiteY121" fmla="*/ 70770 h 104772"/>
              <a:gd name="connsiteX122" fmla="*/ 472799 w 1016367"/>
              <a:gd name="connsiteY122" fmla="*/ 52213 h 104772"/>
              <a:gd name="connsiteX123" fmla="*/ 490894 w 1016367"/>
              <a:gd name="connsiteY123" fmla="*/ 33771 h 104772"/>
              <a:gd name="connsiteX124" fmla="*/ 508645 w 1016367"/>
              <a:gd name="connsiteY124" fmla="*/ 52213 h 104772"/>
              <a:gd name="connsiteX125" fmla="*/ 491010 w 1016367"/>
              <a:gd name="connsiteY125" fmla="*/ 78723 h 104772"/>
              <a:gd name="connsiteX126" fmla="*/ 517404 w 1016367"/>
              <a:gd name="connsiteY126" fmla="*/ 52213 h 104772"/>
              <a:gd name="connsiteX127" fmla="*/ 491010 w 1016367"/>
              <a:gd name="connsiteY127" fmla="*/ 25818 h 104772"/>
              <a:gd name="connsiteX128" fmla="*/ 464154 w 1016367"/>
              <a:gd name="connsiteY128" fmla="*/ 52213 h 104772"/>
              <a:gd name="connsiteX129" fmla="*/ 491010 w 1016367"/>
              <a:gd name="connsiteY129" fmla="*/ 78723 h 104772"/>
              <a:gd name="connsiteX130" fmla="*/ 418511 w 1016367"/>
              <a:gd name="connsiteY130" fmla="*/ 52443 h 104772"/>
              <a:gd name="connsiteX131" fmla="*/ 400530 w 1016367"/>
              <a:gd name="connsiteY131" fmla="*/ 70770 h 104772"/>
              <a:gd name="connsiteX132" fmla="*/ 382780 w 1016367"/>
              <a:gd name="connsiteY132" fmla="*/ 52443 h 104772"/>
              <a:gd name="connsiteX133" fmla="*/ 400530 w 1016367"/>
              <a:gd name="connsiteY133" fmla="*/ 33771 h 104772"/>
              <a:gd name="connsiteX134" fmla="*/ 418511 w 1016367"/>
              <a:gd name="connsiteY134" fmla="*/ 52443 h 104772"/>
              <a:gd name="connsiteX135" fmla="*/ 427040 w 1016367"/>
              <a:gd name="connsiteY135" fmla="*/ 78262 h 104772"/>
              <a:gd name="connsiteX136" fmla="*/ 427040 w 1016367"/>
              <a:gd name="connsiteY136" fmla="*/ 26741 h 104772"/>
              <a:gd name="connsiteX137" fmla="*/ 418511 w 1016367"/>
              <a:gd name="connsiteY137" fmla="*/ 26741 h 104772"/>
              <a:gd name="connsiteX138" fmla="*/ 418511 w 1016367"/>
              <a:gd name="connsiteY138" fmla="*/ 36537 h 104772"/>
              <a:gd name="connsiteX139" fmla="*/ 399839 w 1016367"/>
              <a:gd name="connsiteY139" fmla="*/ 25818 h 104772"/>
              <a:gd name="connsiteX140" fmla="*/ 374136 w 1016367"/>
              <a:gd name="connsiteY140" fmla="*/ 52559 h 104772"/>
              <a:gd name="connsiteX141" fmla="*/ 399839 w 1016367"/>
              <a:gd name="connsiteY141" fmla="*/ 78723 h 104772"/>
              <a:gd name="connsiteX142" fmla="*/ 418511 w 1016367"/>
              <a:gd name="connsiteY142" fmla="*/ 68349 h 104772"/>
              <a:gd name="connsiteX143" fmla="*/ 418511 w 1016367"/>
              <a:gd name="connsiteY143" fmla="*/ 78953 h 104772"/>
              <a:gd name="connsiteX144" fmla="*/ 400069 w 1016367"/>
              <a:gd name="connsiteY144" fmla="*/ 96704 h 104772"/>
              <a:gd name="connsiteX145" fmla="*/ 379553 w 1016367"/>
              <a:gd name="connsiteY145" fmla="*/ 88866 h 104772"/>
              <a:gd name="connsiteX146" fmla="*/ 379553 w 1016367"/>
              <a:gd name="connsiteY146" fmla="*/ 98202 h 104772"/>
              <a:gd name="connsiteX147" fmla="*/ 400069 w 1016367"/>
              <a:gd name="connsiteY147" fmla="*/ 104772 h 104772"/>
              <a:gd name="connsiteX148" fmla="*/ 427040 w 1016367"/>
              <a:gd name="connsiteY148" fmla="*/ 78377 h 104772"/>
              <a:gd name="connsiteX149" fmla="*/ 324804 w 1016367"/>
              <a:gd name="connsiteY149" fmla="*/ 52213 h 104772"/>
              <a:gd name="connsiteX150" fmla="*/ 340480 w 1016367"/>
              <a:gd name="connsiteY150" fmla="*/ 34002 h 104772"/>
              <a:gd name="connsiteX151" fmla="*/ 353734 w 1016367"/>
              <a:gd name="connsiteY151" fmla="*/ 49216 h 104772"/>
              <a:gd name="connsiteX152" fmla="*/ 353734 w 1016367"/>
              <a:gd name="connsiteY152" fmla="*/ 77801 h 104772"/>
              <a:gd name="connsiteX153" fmla="*/ 362264 w 1016367"/>
              <a:gd name="connsiteY153" fmla="*/ 77801 h 104772"/>
              <a:gd name="connsiteX154" fmla="*/ 362264 w 1016367"/>
              <a:gd name="connsiteY154" fmla="*/ 47718 h 104772"/>
              <a:gd name="connsiteX155" fmla="*/ 342554 w 1016367"/>
              <a:gd name="connsiteY155" fmla="*/ 25703 h 104772"/>
              <a:gd name="connsiteX156" fmla="*/ 324804 w 1016367"/>
              <a:gd name="connsiteY156" fmla="*/ 36192 h 104772"/>
              <a:gd name="connsiteX157" fmla="*/ 324804 w 1016367"/>
              <a:gd name="connsiteY157" fmla="*/ 26625 h 104772"/>
              <a:gd name="connsiteX158" fmla="*/ 316390 w 1016367"/>
              <a:gd name="connsiteY158" fmla="*/ 26625 h 104772"/>
              <a:gd name="connsiteX159" fmla="*/ 316390 w 1016367"/>
              <a:gd name="connsiteY159" fmla="*/ 77801 h 104772"/>
              <a:gd name="connsiteX160" fmla="*/ 324804 w 1016367"/>
              <a:gd name="connsiteY160" fmla="*/ 77801 h 104772"/>
              <a:gd name="connsiteX161" fmla="*/ 324804 w 1016367"/>
              <a:gd name="connsiteY161" fmla="*/ 52213 h 104772"/>
              <a:gd name="connsiteX162" fmla="*/ 290802 w 1016367"/>
              <a:gd name="connsiteY162" fmla="*/ 77916 h 104772"/>
              <a:gd name="connsiteX163" fmla="*/ 299332 w 1016367"/>
              <a:gd name="connsiteY163" fmla="*/ 77916 h 104772"/>
              <a:gd name="connsiteX164" fmla="*/ 299332 w 1016367"/>
              <a:gd name="connsiteY164" fmla="*/ 26741 h 104772"/>
              <a:gd name="connsiteX165" fmla="*/ 290802 w 1016367"/>
              <a:gd name="connsiteY165" fmla="*/ 26741 h 104772"/>
              <a:gd name="connsiteX166" fmla="*/ 290802 w 1016367"/>
              <a:gd name="connsiteY166" fmla="*/ 77916 h 104772"/>
              <a:gd name="connsiteX167" fmla="*/ 294491 w 1016367"/>
              <a:gd name="connsiteY167" fmla="*/ 16943 h 104772"/>
              <a:gd name="connsiteX168" fmla="*/ 298179 w 1016367"/>
              <a:gd name="connsiteY168" fmla="*/ 15675 h 104772"/>
              <a:gd name="connsiteX169" fmla="*/ 304288 w 1016367"/>
              <a:gd name="connsiteY169" fmla="*/ 11411 h 104772"/>
              <a:gd name="connsiteX170" fmla="*/ 298179 w 1016367"/>
              <a:gd name="connsiteY170" fmla="*/ 7031 h 104772"/>
              <a:gd name="connsiteX171" fmla="*/ 294491 w 1016367"/>
              <a:gd name="connsiteY171" fmla="*/ 5878 h 104772"/>
              <a:gd name="connsiteX172" fmla="*/ 289073 w 1016367"/>
              <a:gd name="connsiteY172" fmla="*/ 11526 h 104772"/>
              <a:gd name="connsiteX173" fmla="*/ 294491 w 1016367"/>
              <a:gd name="connsiteY173" fmla="*/ 16943 h 104772"/>
              <a:gd name="connsiteX174" fmla="*/ 265330 w 1016367"/>
              <a:gd name="connsiteY174" fmla="*/ 77916 h 104772"/>
              <a:gd name="connsiteX175" fmla="*/ 273744 w 1016367"/>
              <a:gd name="connsiteY175" fmla="*/ 77916 h 104772"/>
              <a:gd name="connsiteX176" fmla="*/ 273744 w 1016367"/>
              <a:gd name="connsiteY176" fmla="*/ 115 h 104772"/>
              <a:gd name="connsiteX177" fmla="*/ 265330 w 1016367"/>
              <a:gd name="connsiteY177" fmla="*/ 115 h 104772"/>
              <a:gd name="connsiteX178" fmla="*/ 265330 w 1016367"/>
              <a:gd name="connsiteY178" fmla="*/ 77916 h 104772"/>
              <a:gd name="connsiteX179" fmla="*/ 239627 w 1016367"/>
              <a:gd name="connsiteY179" fmla="*/ 77916 h 104772"/>
              <a:gd name="connsiteX180" fmla="*/ 248041 w 1016367"/>
              <a:gd name="connsiteY180" fmla="*/ 77916 h 104772"/>
              <a:gd name="connsiteX181" fmla="*/ 248041 w 1016367"/>
              <a:gd name="connsiteY181" fmla="*/ 115 h 104772"/>
              <a:gd name="connsiteX182" fmla="*/ 239627 w 1016367"/>
              <a:gd name="connsiteY182" fmla="*/ 115 h 104772"/>
              <a:gd name="connsiteX183" fmla="*/ 239627 w 1016367"/>
              <a:gd name="connsiteY183" fmla="*/ 77916 h 104772"/>
              <a:gd name="connsiteX184" fmla="*/ 217612 w 1016367"/>
              <a:gd name="connsiteY184" fmla="*/ 52213 h 104772"/>
              <a:gd name="connsiteX185" fmla="*/ 199862 w 1016367"/>
              <a:gd name="connsiteY185" fmla="*/ 70770 h 104772"/>
              <a:gd name="connsiteX186" fmla="*/ 181766 w 1016367"/>
              <a:gd name="connsiteY186" fmla="*/ 52213 h 104772"/>
              <a:gd name="connsiteX187" fmla="*/ 199862 w 1016367"/>
              <a:gd name="connsiteY187" fmla="*/ 33771 h 104772"/>
              <a:gd name="connsiteX188" fmla="*/ 217612 w 1016367"/>
              <a:gd name="connsiteY188" fmla="*/ 52213 h 104772"/>
              <a:gd name="connsiteX189" fmla="*/ 199977 w 1016367"/>
              <a:gd name="connsiteY189" fmla="*/ 78723 h 104772"/>
              <a:gd name="connsiteX190" fmla="*/ 226372 w 1016367"/>
              <a:gd name="connsiteY190" fmla="*/ 52213 h 104772"/>
              <a:gd name="connsiteX191" fmla="*/ 199977 w 1016367"/>
              <a:gd name="connsiteY191" fmla="*/ 25818 h 104772"/>
              <a:gd name="connsiteX192" fmla="*/ 173121 w 1016367"/>
              <a:gd name="connsiteY192" fmla="*/ 52213 h 104772"/>
              <a:gd name="connsiteX193" fmla="*/ 199977 w 1016367"/>
              <a:gd name="connsiteY193" fmla="*/ 78723 h 104772"/>
              <a:gd name="connsiteX194" fmla="*/ 149608 w 1016367"/>
              <a:gd name="connsiteY194" fmla="*/ 53366 h 104772"/>
              <a:gd name="connsiteX195" fmla="*/ 168280 w 1016367"/>
              <a:gd name="connsiteY195" fmla="*/ 35270 h 104772"/>
              <a:gd name="connsiteX196" fmla="*/ 168280 w 1016367"/>
              <a:gd name="connsiteY196" fmla="*/ 25703 h 104772"/>
              <a:gd name="connsiteX197" fmla="*/ 149608 w 1016367"/>
              <a:gd name="connsiteY197" fmla="*/ 38036 h 104772"/>
              <a:gd name="connsiteX198" fmla="*/ 149608 w 1016367"/>
              <a:gd name="connsiteY198" fmla="*/ 26625 h 104772"/>
              <a:gd name="connsiteX199" fmla="*/ 141194 w 1016367"/>
              <a:gd name="connsiteY199" fmla="*/ 26625 h 104772"/>
              <a:gd name="connsiteX200" fmla="*/ 141194 w 1016367"/>
              <a:gd name="connsiteY200" fmla="*/ 77801 h 104772"/>
              <a:gd name="connsiteX201" fmla="*/ 149608 w 1016367"/>
              <a:gd name="connsiteY201" fmla="*/ 77801 h 104772"/>
              <a:gd name="connsiteX202" fmla="*/ 149608 w 1016367"/>
              <a:gd name="connsiteY202" fmla="*/ 53366 h 104772"/>
              <a:gd name="connsiteX203" fmla="*/ 107999 w 1016367"/>
              <a:gd name="connsiteY203" fmla="*/ 26741 h 104772"/>
              <a:gd name="connsiteX204" fmla="*/ 99124 w 1016367"/>
              <a:gd name="connsiteY204" fmla="*/ 26741 h 104772"/>
              <a:gd name="connsiteX205" fmla="*/ 82988 w 1016367"/>
              <a:gd name="connsiteY205" fmla="*/ 60166 h 104772"/>
              <a:gd name="connsiteX206" fmla="*/ 66275 w 1016367"/>
              <a:gd name="connsiteY206" fmla="*/ 26741 h 104772"/>
              <a:gd name="connsiteX207" fmla="*/ 56362 w 1016367"/>
              <a:gd name="connsiteY207" fmla="*/ 26741 h 104772"/>
              <a:gd name="connsiteX208" fmla="*/ 78492 w 1016367"/>
              <a:gd name="connsiteY208" fmla="*/ 69732 h 104772"/>
              <a:gd name="connsiteX209" fmla="*/ 62125 w 1016367"/>
              <a:gd name="connsiteY209" fmla="*/ 103850 h 104772"/>
              <a:gd name="connsiteX210" fmla="*/ 71000 w 1016367"/>
              <a:gd name="connsiteY210" fmla="*/ 103850 h 104772"/>
              <a:gd name="connsiteX211" fmla="*/ 108114 w 1016367"/>
              <a:gd name="connsiteY211" fmla="*/ 26741 h 104772"/>
              <a:gd name="connsiteX212" fmla="*/ 26510 w 1016367"/>
              <a:gd name="connsiteY212" fmla="*/ 70770 h 104772"/>
              <a:gd name="connsiteX213" fmla="*/ 8414 w 1016367"/>
              <a:gd name="connsiteY213" fmla="*/ 52213 h 104772"/>
              <a:gd name="connsiteX214" fmla="*/ 26510 w 1016367"/>
              <a:gd name="connsiteY214" fmla="*/ 33771 h 104772"/>
              <a:gd name="connsiteX215" fmla="*/ 44260 w 1016367"/>
              <a:gd name="connsiteY215" fmla="*/ 52213 h 104772"/>
              <a:gd name="connsiteX216" fmla="*/ 26510 w 1016367"/>
              <a:gd name="connsiteY216" fmla="*/ 70770 h 104772"/>
              <a:gd name="connsiteX217" fmla="*/ 52905 w 1016367"/>
              <a:gd name="connsiteY217" fmla="*/ 52098 h 104772"/>
              <a:gd name="connsiteX218" fmla="*/ 27201 w 1016367"/>
              <a:gd name="connsiteY218" fmla="*/ 25703 h 104772"/>
              <a:gd name="connsiteX219" fmla="*/ 8414 w 1016367"/>
              <a:gd name="connsiteY219" fmla="*/ 36307 h 104772"/>
              <a:gd name="connsiteX220" fmla="*/ 8414 w 1016367"/>
              <a:gd name="connsiteY220" fmla="*/ 0 h 104772"/>
              <a:gd name="connsiteX221" fmla="*/ 0 w 1016367"/>
              <a:gd name="connsiteY221" fmla="*/ 0 h 104772"/>
              <a:gd name="connsiteX222" fmla="*/ 0 w 1016367"/>
              <a:gd name="connsiteY222" fmla="*/ 77801 h 104772"/>
              <a:gd name="connsiteX223" fmla="*/ 8414 w 1016367"/>
              <a:gd name="connsiteY223" fmla="*/ 77801 h 104772"/>
              <a:gd name="connsiteX224" fmla="*/ 8414 w 1016367"/>
              <a:gd name="connsiteY224" fmla="*/ 68004 h 104772"/>
              <a:gd name="connsiteX225" fmla="*/ 27201 w 1016367"/>
              <a:gd name="connsiteY225" fmla="*/ 78608 h 104772"/>
              <a:gd name="connsiteX226" fmla="*/ 52905 w 1016367"/>
              <a:gd name="connsiteY226" fmla="*/ 52098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016367" h="104772">
                <a:moveTo>
                  <a:pt x="1016252" y="26741"/>
                </a:moveTo>
                <a:lnTo>
                  <a:pt x="1007377" y="26741"/>
                </a:lnTo>
                <a:lnTo>
                  <a:pt x="991240" y="60166"/>
                </a:lnTo>
                <a:lnTo>
                  <a:pt x="974528" y="26741"/>
                </a:lnTo>
                <a:lnTo>
                  <a:pt x="964615" y="26741"/>
                </a:lnTo>
                <a:lnTo>
                  <a:pt x="986745" y="69732"/>
                </a:lnTo>
                <a:lnTo>
                  <a:pt x="970378" y="103850"/>
                </a:lnTo>
                <a:lnTo>
                  <a:pt x="979253" y="103850"/>
                </a:lnTo>
                <a:lnTo>
                  <a:pt x="1016367" y="26741"/>
                </a:lnTo>
                <a:close/>
                <a:moveTo>
                  <a:pt x="961734" y="75150"/>
                </a:moveTo>
                <a:lnTo>
                  <a:pt x="961734" y="66966"/>
                </a:lnTo>
                <a:cubicBezTo>
                  <a:pt x="958045" y="69617"/>
                  <a:pt x="953896" y="70655"/>
                  <a:pt x="949747" y="70655"/>
                </a:cubicBezTo>
                <a:cubicBezTo>
                  <a:pt x="944099" y="70655"/>
                  <a:pt x="939834" y="67889"/>
                  <a:pt x="939834" y="60743"/>
                </a:cubicBezTo>
                <a:lnTo>
                  <a:pt x="939834" y="34463"/>
                </a:lnTo>
                <a:lnTo>
                  <a:pt x="961042" y="34463"/>
                </a:lnTo>
                <a:lnTo>
                  <a:pt x="961042" y="26741"/>
                </a:lnTo>
                <a:lnTo>
                  <a:pt x="939834" y="26741"/>
                </a:lnTo>
                <a:lnTo>
                  <a:pt x="939834" y="10488"/>
                </a:lnTo>
                <a:lnTo>
                  <a:pt x="931420" y="10488"/>
                </a:lnTo>
                <a:lnTo>
                  <a:pt x="931420" y="60166"/>
                </a:lnTo>
                <a:cubicBezTo>
                  <a:pt x="931420" y="73997"/>
                  <a:pt x="938221" y="78723"/>
                  <a:pt x="948940" y="78723"/>
                </a:cubicBezTo>
                <a:cubicBezTo>
                  <a:pt x="953204" y="78723"/>
                  <a:pt x="958045" y="77685"/>
                  <a:pt x="961734" y="75150"/>
                </a:cubicBezTo>
                <a:moveTo>
                  <a:pt x="906639" y="77916"/>
                </a:moveTo>
                <a:lnTo>
                  <a:pt x="915168" y="77916"/>
                </a:lnTo>
                <a:lnTo>
                  <a:pt x="915168" y="26741"/>
                </a:lnTo>
                <a:lnTo>
                  <a:pt x="906639" y="26741"/>
                </a:lnTo>
                <a:lnTo>
                  <a:pt x="906639" y="77916"/>
                </a:lnTo>
                <a:close/>
                <a:moveTo>
                  <a:pt x="910328" y="16943"/>
                </a:moveTo>
                <a:cubicBezTo>
                  <a:pt x="911711" y="16943"/>
                  <a:pt x="912863" y="16482"/>
                  <a:pt x="913901" y="15675"/>
                </a:cubicBezTo>
                <a:lnTo>
                  <a:pt x="920009" y="11411"/>
                </a:lnTo>
                <a:lnTo>
                  <a:pt x="913901" y="7031"/>
                </a:lnTo>
                <a:cubicBezTo>
                  <a:pt x="912748" y="6224"/>
                  <a:pt x="911595" y="5878"/>
                  <a:pt x="910328" y="5878"/>
                </a:cubicBezTo>
                <a:cubicBezTo>
                  <a:pt x="907331" y="5878"/>
                  <a:pt x="904910" y="8414"/>
                  <a:pt x="904910" y="11526"/>
                </a:cubicBezTo>
                <a:cubicBezTo>
                  <a:pt x="904910" y="14638"/>
                  <a:pt x="907331" y="16943"/>
                  <a:pt x="910328" y="16943"/>
                </a:cubicBezTo>
                <a:moveTo>
                  <a:pt x="878977" y="53366"/>
                </a:moveTo>
                <a:cubicBezTo>
                  <a:pt x="878977" y="40802"/>
                  <a:pt x="887506" y="34002"/>
                  <a:pt x="897649" y="35270"/>
                </a:cubicBezTo>
                <a:lnTo>
                  <a:pt x="897649" y="25703"/>
                </a:lnTo>
                <a:cubicBezTo>
                  <a:pt x="889465" y="25703"/>
                  <a:pt x="882780" y="30314"/>
                  <a:pt x="878977" y="38036"/>
                </a:cubicBezTo>
                <a:lnTo>
                  <a:pt x="878977" y="26625"/>
                </a:lnTo>
                <a:lnTo>
                  <a:pt x="870563" y="26625"/>
                </a:lnTo>
                <a:lnTo>
                  <a:pt x="870563" y="77801"/>
                </a:lnTo>
                <a:lnTo>
                  <a:pt x="878977" y="77801"/>
                </a:lnTo>
                <a:lnTo>
                  <a:pt x="878977" y="53366"/>
                </a:lnTo>
                <a:close/>
                <a:moveTo>
                  <a:pt x="846358" y="56247"/>
                </a:moveTo>
                <a:cubicBezTo>
                  <a:pt x="846358" y="66044"/>
                  <a:pt x="840710" y="70885"/>
                  <a:pt x="832296" y="70885"/>
                </a:cubicBezTo>
                <a:cubicBezTo>
                  <a:pt x="823882" y="70885"/>
                  <a:pt x="818119" y="66044"/>
                  <a:pt x="818119" y="56247"/>
                </a:cubicBezTo>
                <a:lnTo>
                  <a:pt x="818119" y="26741"/>
                </a:lnTo>
                <a:lnTo>
                  <a:pt x="809705" y="26741"/>
                </a:lnTo>
                <a:lnTo>
                  <a:pt x="809705" y="55325"/>
                </a:lnTo>
                <a:cubicBezTo>
                  <a:pt x="809705" y="69848"/>
                  <a:pt x="818465" y="78608"/>
                  <a:pt x="832296" y="78608"/>
                </a:cubicBezTo>
                <a:cubicBezTo>
                  <a:pt x="846127" y="78608"/>
                  <a:pt x="854772" y="69732"/>
                  <a:pt x="854772" y="55325"/>
                </a:cubicBezTo>
                <a:lnTo>
                  <a:pt x="854772" y="26741"/>
                </a:lnTo>
                <a:lnTo>
                  <a:pt x="846358" y="26741"/>
                </a:lnTo>
                <a:lnTo>
                  <a:pt x="846358" y="56247"/>
                </a:lnTo>
                <a:close/>
                <a:moveTo>
                  <a:pt x="762794" y="52213"/>
                </a:moveTo>
                <a:cubicBezTo>
                  <a:pt x="762794" y="41379"/>
                  <a:pt x="770516" y="33771"/>
                  <a:pt x="781351" y="33771"/>
                </a:cubicBezTo>
                <a:cubicBezTo>
                  <a:pt x="787690" y="33771"/>
                  <a:pt x="793223" y="36077"/>
                  <a:pt x="797257" y="40341"/>
                </a:cubicBezTo>
                <a:lnTo>
                  <a:pt x="797257" y="31005"/>
                </a:lnTo>
                <a:cubicBezTo>
                  <a:pt x="792762" y="27547"/>
                  <a:pt x="787114" y="25818"/>
                  <a:pt x="780890" y="25818"/>
                </a:cubicBezTo>
                <a:cubicBezTo>
                  <a:pt x="765330" y="25818"/>
                  <a:pt x="754150" y="36768"/>
                  <a:pt x="754150" y="52213"/>
                </a:cubicBezTo>
                <a:cubicBezTo>
                  <a:pt x="754150" y="67658"/>
                  <a:pt x="764984" y="78723"/>
                  <a:pt x="780775" y="78723"/>
                </a:cubicBezTo>
                <a:cubicBezTo>
                  <a:pt x="786883" y="78723"/>
                  <a:pt x="792762" y="77225"/>
                  <a:pt x="797833" y="73997"/>
                </a:cubicBezTo>
                <a:lnTo>
                  <a:pt x="797833" y="65353"/>
                </a:lnTo>
                <a:cubicBezTo>
                  <a:pt x="793338" y="69156"/>
                  <a:pt x="787806" y="70885"/>
                  <a:pt x="781582" y="70885"/>
                </a:cubicBezTo>
                <a:cubicBezTo>
                  <a:pt x="770747" y="70885"/>
                  <a:pt x="762909" y="63047"/>
                  <a:pt x="762909" y="52328"/>
                </a:cubicBezTo>
                <a:moveTo>
                  <a:pt x="704126" y="48755"/>
                </a:moveTo>
                <a:cubicBezTo>
                  <a:pt x="705394" y="39995"/>
                  <a:pt x="710927" y="33540"/>
                  <a:pt x="720263" y="33540"/>
                </a:cubicBezTo>
                <a:cubicBezTo>
                  <a:pt x="729599" y="33540"/>
                  <a:pt x="734901" y="40110"/>
                  <a:pt x="735593" y="48755"/>
                </a:cubicBezTo>
                <a:lnTo>
                  <a:pt x="704011" y="48755"/>
                </a:lnTo>
                <a:close/>
                <a:moveTo>
                  <a:pt x="722568" y="78723"/>
                </a:moveTo>
                <a:cubicBezTo>
                  <a:pt x="729138" y="78723"/>
                  <a:pt x="735362" y="77109"/>
                  <a:pt x="740779" y="73306"/>
                </a:cubicBezTo>
                <a:lnTo>
                  <a:pt x="740779" y="65237"/>
                </a:lnTo>
                <a:cubicBezTo>
                  <a:pt x="735362" y="69041"/>
                  <a:pt x="729023" y="71000"/>
                  <a:pt x="722568" y="71000"/>
                </a:cubicBezTo>
                <a:cubicBezTo>
                  <a:pt x="712425" y="71000"/>
                  <a:pt x="705279" y="64776"/>
                  <a:pt x="703896" y="55671"/>
                </a:cubicBezTo>
                <a:lnTo>
                  <a:pt x="744352" y="55671"/>
                </a:lnTo>
                <a:cubicBezTo>
                  <a:pt x="744352" y="54173"/>
                  <a:pt x="744583" y="52905"/>
                  <a:pt x="744583" y="51406"/>
                </a:cubicBezTo>
                <a:cubicBezTo>
                  <a:pt x="744583" y="36768"/>
                  <a:pt x="735016" y="25934"/>
                  <a:pt x="720263" y="25934"/>
                </a:cubicBezTo>
                <a:cubicBezTo>
                  <a:pt x="704703" y="25934"/>
                  <a:pt x="694906" y="37575"/>
                  <a:pt x="694906" y="52905"/>
                </a:cubicBezTo>
                <a:cubicBezTo>
                  <a:pt x="694906" y="68234"/>
                  <a:pt x="706547" y="78838"/>
                  <a:pt x="722453" y="78838"/>
                </a:cubicBezTo>
                <a:moveTo>
                  <a:pt x="649724" y="64546"/>
                </a:moveTo>
                <a:lnTo>
                  <a:pt x="649724" y="73652"/>
                </a:lnTo>
                <a:cubicBezTo>
                  <a:pt x="654219" y="76994"/>
                  <a:pt x="660327" y="78723"/>
                  <a:pt x="667013" y="78723"/>
                </a:cubicBezTo>
                <a:cubicBezTo>
                  <a:pt x="678193" y="78723"/>
                  <a:pt x="686031" y="72729"/>
                  <a:pt x="686031" y="63047"/>
                </a:cubicBezTo>
                <a:cubicBezTo>
                  <a:pt x="686031" y="57515"/>
                  <a:pt x="683034" y="53596"/>
                  <a:pt x="676464" y="50830"/>
                </a:cubicBezTo>
                <a:lnTo>
                  <a:pt x="664361" y="45989"/>
                </a:lnTo>
                <a:cubicBezTo>
                  <a:pt x="660327" y="44375"/>
                  <a:pt x="658829" y="42531"/>
                  <a:pt x="658829" y="39534"/>
                </a:cubicBezTo>
                <a:cubicBezTo>
                  <a:pt x="658829" y="35270"/>
                  <a:pt x="662633" y="32849"/>
                  <a:pt x="668165" y="32849"/>
                </a:cubicBezTo>
                <a:cubicBezTo>
                  <a:pt x="673237" y="32849"/>
                  <a:pt x="678884" y="35270"/>
                  <a:pt x="683495" y="39304"/>
                </a:cubicBezTo>
                <a:lnTo>
                  <a:pt x="683495" y="30544"/>
                </a:lnTo>
                <a:cubicBezTo>
                  <a:pt x="679576" y="27547"/>
                  <a:pt x="673928" y="25934"/>
                  <a:pt x="668050" y="25934"/>
                </a:cubicBezTo>
                <a:cubicBezTo>
                  <a:pt x="657561" y="25934"/>
                  <a:pt x="650415" y="31581"/>
                  <a:pt x="650415" y="40457"/>
                </a:cubicBezTo>
                <a:cubicBezTo>
                  <a:pt x="650415" y="47026"/>
                  <a:pt x="653873" y="50600"/>
                  <a:pt x="660212" y="53366"/>
                </a:cubicBezTo>
                <a:lnTo>
                  <a:pt x="672199" y="58206"/>
                </a:lnTo>
                <a:cubicBezTo>
                  <a:pt x="676003" y="59820"/>
                  <a:pt x="677501" y="61895"/>
                  <a:pt x="677501" y="64776"/>
                </a:cubicBezTo>
                <a:cubicBezTo>
                  <a:pt x="677501" y="69387"/>
                  <a:pt x="673237" y="72038"/>
                  <a:pt x="667243" y="72038"/>
                </a:cubicBezTo>
                <a:cubicBezTo>
                  <a:pt x="661250" y="72038"/>
                  <a:pt x="655256" y="69732"/>
                  <a:pt x="649724" y="64661"/>
                </a:cubicBezTo>
                <a:moveTo>
                  <a:pt x="619064" y="75150"/>
                </a:moveTo>
                <a:lnTo>
                  <a:pt x="619064" y="66966"/>
                </a:lnTo>
                <a:cubicBezTo>
                  <a:pt x="615376" y="69617"/>
                  <a:pt x="611226" y="70655"/>
                  <a:pt x="607192" y="70655"/>
                </a:cubicBezTo>
                <a:cubicBezTo>
                  <a:pt x="601429" y="70655"/>
                  <a:pt x="597280" y="67889"/>
                  <a:pt x="597280" y="60743"/>
                </a:cubicBezTo>
                <a:lnTo>
                  <a:pt x="597280" y="34463"/>
                </a:lnTo>
                <a:lnTo>
                  <a:pt x="618488" y="34463"/>
                </a:lnTo>
                <a:lnTo>
                  <a:pt x="618488" y="26741"/>
                </a:lnTo>
                <a:lnTo>
                  <a:pt x="597280" y="26741"/>
                </a:lnTo>
                <a:lnTo>
                  <a:pt x="597280" y="10488"/>
                </a:lnTo>
                <a:lnTo>
                  <a:pt x="588866" y="10488"/>
                </a:lnTo>
                <a:lnTo>
                  <a:pt x="588866" y="60166"/>
                </a:lnTo>
                <a:cubicBezTo>
                  <a:pt x="588866" y="73997"/>
                  <a:pt x="595551" y="78723"/>
                  <a:pt x="606385" y="78723"/>
                </a:cubicBezTo>
                <a:cubicBezTo>
                  <a:pt x="610650" y="78723"/>
                  <a:pt x="615491" y="77685"/>
                  <a:pt x="619179" y="75150"/>
                </a:cubicBezTo>
                <a:moveTo>
                  <a:pt x="565468" y="56247"/>
                </a:moveTo>
                <a:cubicBezTo>
                  <a:pt x="565468" y="66044"/>
                  <a:pt x="559820" y="70885"/>
                  <a:pt x="551406" y="70885"/>
                </a:cubicBezTo>
                <a:cubicBezTo>
                  <a:pt x="542992" y="70885"/>
                  <a:pt x="537229" y="66044"/>
                  <a:pt x="537229" y="56247"/>
                </a:cubicBezTo>
                <a:lnTo>
                  <a:pt x="537229" y="26741"/>
                </a:lnTo>
                <a:lnTo>
                  <a:pt x="528815" y="26741"/>
                </a:lnTo>
                <a:lnTo>
                  <a:pt x="528815" y="55325"/>
                </a:lnTo>
                <a:cubicBezTo>
                  <a:pt x="528815" y="69848"/>
                  <a:pt x="537575" y="78608"/>
                  <a:pt x="551406" y="78608"/>
                </a:cubicBezTo>
                <a:cubicBezTo>
                  <a:pt x="565238" y="78608"/>
                  <a:pt x="573882" y="69732"/>
                  <a:pt x="573882" y="55325"/>
                </a:cubicBezTo>
                <a:lnTo>
                  <a:pt x="573882" y="26741"/>
                </a:lnTo>
                <a:lnTo>
                  <a:pt x="565468" y="26741"/>
                </a:lnTo>
                <a:lnTo>
                  <a:pt x="565468" y="56247"/>
                </a:lnTo>
                <a:close/>
                <a:moveTo>
                  <a:pt x="508645" y="52213"/>
                </a:moveTo>
                <a:cubicBezTo>
                  <a:pt x="508645" y="63047"/>
                  <a:pt x="501268" y="70770"/>
                  <a:pt x="490894" y="70770"/>
                </a:cubicBezTo>
                <a:cubicBezTo>
                  <a:pt x="480521" y="70770"/>
                  <a:pt x="472799" y="62932"/>
                  <a:pt x="472799" y="52213"/>
                </a:cubicBezTo>
                <a:cubicBezTo>
                  <a:pt x="472799" y="41494"/>
                  <a:pt x="480291" y="33771"/>
                  <a:pt x="490894" y="33771"/>
                </a:cubicBezTo>
                <a:cubicBezTo>
                  <a:pt x="501498" y="33771"/>
                  <a:pt x="508645" y="41494"/>
                  <a:pt x="508645" y="52213"/>
                </a:cubicBezTo>
                <a:moveTo>
                  <a:pt x="491010" y="78723"/>
                </a:moveTo>
                <a:cubicBezTo>
                  <a:pt x="506339" y="78723"/>
                  <a:pt x="517404" y="67658"/>
                  <a:pt x="517404" y="52213"/>
                </a:cubicBezTo>
                <a:cubicBezTo>
                  <a:pt x="517404" y="36768"/>
                  <a:pt x="506455" y="25818"/>
                  <a:pt x="491010" y="25818"/>
                </a:cubicBezTo>
                <a:cubicBezTo>
                  <a:pt x="475565" y="25818"/>
                  <a:pt x="464154" y="36884"/>
                  <a:pt x="464154" y="52213"/>
                </a:cubicBezTo>
                <a:cubicBezTo>
                  <a:pt x="464154" y="67542"/>
                  <a:pt x="475450" y="78723"/>
                  <a:pt x="491010" y="78723"/>
                </a:cubicBezTo>
                <a:moveTo>
                  <a:pt x="418511" y="52443"/>
                </a:moveTo>
                <a:cubicBezTo>
                  <a:pt x="418511" y="63047"/>
                  <a:pt x="411019" y="70770"/>
                  <a:pt x="400530" y="70770"/>
                </a:cubicBezTo>
                <a:cubicBezTo>
                  <a:pt x="390042" y="70770"/>
                  <a:pt x="382780" y="62932"/>
                  <a:pt x="382780" y="52443"/>
                </a:cubicBezTo>
                <a:cubicBezTo>
                  <a:pt x="382780" y="41955"/>
                  <a:pt x="390272" y="33771"/>
                  <a:pt x="400530" y="33771"/>
                </a:cubicBezTo>
                <a:cubicBezTo>
                  <a:pt x="410788" y="33771"/>
                  <a:pt x="418511" y="41609"/>
                  <a:pt x="418511" y="52443"/>
                </a:cubicBezTo>
                <a:moveTo>
                  <a:pt x="427040" y="78262"/>
                </a:moveTo>
                <a:lnTo>
                  <a:pt x="427040" y="26741"/>
                </a:lnTo>
                <a:lnTo>
                  <a:pt x="418511" y="26741"/>
                </a:lnTo>
                <a:lnTo>
                  <a:pt x="418511" y="36537"/>
                </a:lnTo>
                <a:cubicBezTo>
                  <a:pt x="414707" y="29967"/>
                  <a:pt x="407907" y="25818"/>
                  <a:pt x="399839" y="25818"/>
                </a:cubicBezTo>
                <a:cubicBezTo>
                  <a:pt x="384855" y="25818"/>
                  <a:pt x="374136" y="37114"/>
                  <a:pt x="374136" y="52559"/>
                </a:cubicBezTo>
                <a:cubicBezTo>
                  <a:pt x="374136" y="68004"/>
                  <a:pt x="384970" y="78723"/>
                  <a:pt x="399839" y="78723"/>
                </a:cubicBezTo>
                <a:cubicBezTo>
                  <a:pt x="407907" y="78723"/>
                  <a:pt x="414707" y="74804"/>
                  <a:pt x="418511" y="68349"/>
                </a:cubicBezTo>
                <a:lnTo>
                  <a:pt x="418511" y="78953"/>
                </a:lnTo>
                <a:cubicBezTo>
                  <a:pt x="418511" y="90479"/>
                  <a:pt x="412056" y="96704"/>
                  <a:pt x="400069" y="96704"/>
                </a:cubicBezTo>
                <a:cubicBezTo>
                  <a:pt x="393269" y="96704"/>
                  <a:pt x="385316" y="94168"/>
                  <a:pt x="379553" y="88866"/>
                </a:cubicBezTo>
                <a:lnTo>
                  <a:pt x="379553" y="98202"/>
                </a:lnTo>
                <a:cubicBezTo>
                  <a:pt x="385546" y="102582"/>
                  <a:pt x="392577" y="104772"/>
                  <a:pt x="400069" y="104772"/>
                </a:cubicBezTo>
                <a:cubicBezTo>
                  <a:pt x="417243" y="104772"/>
                  <a:pt x="427040" y="95321"/>
                  <a:pt x="427040" y="78377"/>
                </a:cubicBezTo>
                <a:moveTo>
                  <a:pt x="324804" y="52213"/>
                </a:moveTo>
                <a:cubicBezTo>
                  <a:pt x="324804" y="42070"/>
                  <a:pt x="331028" y="34002"/>
                  <a:pt x="340480" y="34002"/>
                </a:cubicBezTo>
                <a:cubicBezTo>
                  <a:pt x="349355" y="34002"/>
                  <a:pt x="353734" y="39304"/>
                  <a:pt x="353734" y="49216"/>
                </a:cubicBezTo>
                <a:lnTo>
                  <a:pt x="353734" y="77801"/>
                </a:lnTo>
                <a:lnTo>
                  <a:pt x="362264" y="77801"/>
                </a:lnTo>
                <a:lnTo>
                  <a:pt x="362264" y="47718"/>
                </a:lnTo>
                <a:cubicBezTo>
                  <a:pt x="362264" y="35039"/>
                  <a:pt x="355579" y="25703"/>
                  <a:pt x="342554" y="25703"/>
                </a:cubicBezTo>
                <a:cubicBezTo>
                  <a:pt x="334717" y="25703"/>
                  <a:pt x="328492" y="29853"/>
                  <a:pt x="324804" y="36192"/>
                </a:cubicBezTo>
                <a:lnTo>
                  <a:pt x="324804" y="26625"/>
                </a:lnTo>
                <a:lnTo>
                  <a:pt x="316390" y="26625"/>
                </a:lnTo>
                <a:lnTo>
                  <a:pt x="316390" y="77801"/>
                </a:lnTo>
                <a:lnTo>
                  <a:pt x="324804" y="77801"/>
                </a:lnTo>
                <a:lnTo>
                  <a:pt x="324804" y="52213"/>
                </a:lnTo>
                <a:close/>
                <a:moveTo>
                  <a:pt x="290802" y="77916"/>
                </a:moveTo>
                <a:lnTo>
                  <a:pt x="299332" y="77916"/>
                </a:lnTo>
                <a:lnTo>
                  <a:pt x="299332" y="26741"/>
                </a:lnTo>
                <a:lnTo>
                  <a:pt x="290802" y="26741"/>
                </a:lnTo>
                <a:lnTo>
                  <a:pt x="290802" y="77916"/>
                </a:lnTo>
                <a:close/>
                <a:moveTo>
                  <a:pt x="294491" y="16943"/>
                </a:moveTo>
                <a:cubicBezTo>
                  <a:pt x="295874" y="16943"/>
                  <a:pt x="297026" y="16482"/>
                  <a:pt x="298179" y="15675"/>
                </a:cubicBezTo>
                <a:lnTo>
                  <a:pt x="304288" y="11411"/>
                </a:lnTo>
                <a:lnTo>
                  <a:pt x="298179" y="7031"/>
                </a:lnTo>
                <a:cubicBezTo>
                  <a:pt x="297026" y="6224"/>
                  <a:pt x="295874" y="5878"/>
                  <a:pt x="294491" y="5878"/>
                </a:cubicBezTo>
                <a:cubicBezTo>
                  <a:pt x="291494" y="5878"/>
                  <a:pt x="289073" y="8414"/>
                  <a:pt x="289073" y="11526"/>
                </a:cubicBezTo>
                <a:cubicBezTo>
                  <a:pt x="289073" y="14638"/>
                  <a:pt x="291494" y="16943"/>
                  <a:pt x="294491" y="16943"/>
                </a:cubicBezTo>
                <a:moveTo>
                  <a:pt x="265330" y="77916"/>
                </a:moveTo>
                <a:lnTo>
                  <a:pt x="273744" y="77916"/>
                </a:lnTo>
                <a:lnTo>
                  <a:pt x="273744" y="115"/>
                </a:lnTo>
                <a:lnTo>
                  <a:pt x="265330" y="115"/>
                </a:lnTo>
                <a:lnTo>
                  <a:pt x="265330" y="77916"/>
                </a:lnTo>
                <a:close/>
                <a:moveTo>
                  <a:pt x="239627" y="77916"/>
                </a:moveTo>
                <a:lnTo>
                  <a:pt x="248041" y="77916"/>
                </a:lnTo>
                <a:lnTo>
                  <a:pt x="248041" y="115"/>
                </a:lnTo>
                <a:lnTo>
                  <a:pt x="239627" y="115"/>
                </a:lnTo>
                <a:lnTo>
                  <a:pt x="239627" y="77916"/>
                </a:lnTo>
                <a:close/>
                <a:moveTo>
                  <a:pt x="217612" y="52213"/>
                </a:moveTo>
                <a:cubicBezTo>
                  <a:pt x="217612" y="63047"/>
                  <a:pt x="210235" y="70770"/>
                  <a:pt x="199862" y="70770"/>
                </a:cubicBezTo>
                <a:cubicBezTo>
                  <a:pt x="189488" y="70770"/>
                  <a:pt x="181766" y="62932"/>
                  <a:pt x="181766" y="52213"/>
                </a:cubicBezTo>
                <a:cubicBezTo>
                  <a:pt x="181766" y="41494"/>
                  <a:pt x="189258" y="33771"/>
                  <a:pt x="199862" y="33771"/>
                </a:cubicBezTo>
                <a:cubicBezTo>
                  <a:pt x="210466" y="33771"/>
                  <a:pt x="217612" y="41494"/>
                  <a:pt x="217612" y="52213"/>
                </a:cubicBezTo>
                <a:moveTo>
                  <a:pt x="199977" y="78723"/>
                </a:moveTo>
                <a:cubicBezTo>
                  <a:pt x="215307" y="78723"/>
                  <a:pt x="226372" y="67658"/>
                  <a:pt x="226372" y="52213"/>
                </a:cubicBezTo>
                <a:cubicBezTo>
                  <a:pt x="226372" y="36768"/>
                  <a:pt x="215422" y="25818"/>
                  <a:pt x="199977" y="25818"/>
                </a:cubicBezTo>
                <a:cubicBezTo>
                  <a:pt x="184532" y="25818"/>
                  <a:pt x="173121" y="36884"/>
                  <a:pt x="173121" y="52213"/>
                </a:cubicBezTo>
                <a:cubicBezTo>
                  <a:pt x="173121" y="67542"/>
                  <a:pt x="184417" y="78723"/>
                  <a:pt x="199977" y="78723"/>
                </a:cubicBezTo>
                <a:moveTo>
                  <a:pt x="149608" y="53366"/>
                </a:moveTo>
                <a:cubicBezTo>
                  <a:pt x="149608" y="40802"/>
                  <a:pt x="158137" y="34002"/>
                  <a:pt x="168280" y="35270"/>
                </a:cubicBezTo>
                <a:lnTo>
                  <a:pt x="168280" y="25703"/>
                </a:lnTo>
                <a:cubicBezTo>
                  <a:pt x="160097" y="25703"/>
                  <a:pt x="153412" y="30314"/>
                  <a:pt x="149608" y="38036"/>
                </a:cubicBezTo>
                <a:lnTo>
                  <a:pt x="149608" y="26625"/>
                </a:lnTo>
                <a:lnTo>
                  <a:pt x="141194" y="26625"/>
                </a:lnTo>
                <a:lnTo>
                  <a:pt x="141194" y="77801"/>
                </a:lnTo>
                <a:lnTo>
                  <a:pt x="149608" y="77801"/>
                </a:lnTo>
                <a:lnTo>
                  <a:pt x="149608" y="53366"/>
                </a:lnTo>
                <a:close/>
                <a:moveTo>
                  <a:pt x="107999" y="26741"/>
                </a:moveTo>
                <a:lnTo>
                  <a:pt x="99124" y="26741"/>
                </a:lnTo>
                <a:lnTo>
                  <a:pt x="82988" y="60166"/>
                </a:lnTo>
                <a:lnTo>
                  <a:pt x="66275" y="26741"/>
                </a:lnTo>
                <a:lnTo>
                  <a:pt x="56362" y="26741"/>
                </a:lnTo>
                <a:lnTo>
                  <a:pt x="78492" y="69732"/>
                </a:lnTo>
                <a:lnTo>
                  <a:pt x="62125" y="103850"/>
                </a:lnTo>
                <a:lnTo>
                  <a:pt x="71000" y="103850"/>
                </a:lnTo>
                <a:lnTo>
                  <a:pt x="108114" y="26741"/>
                </a:lnTo>
                <a:close/>
                <a:moveTo>
                  <a:pt x="26510" y="70770"/>
                </a:moveTo>
                <a:cubicBezTo>
                  <a:pt x="16021" y="70770"/>
                  <a:pt x="8414" y="62932"/>
                  <a:pt x="8414" y="52213"/>
                </a:cubicBezTo>
                <a:cubicBezTo>
                  <a:pt x="8414" y="41494"/>
                  <a:pt x="16021" y="33771"/>
                  <a:pt x="26510" y="33771"/>
                </a:cubicBezTo>
                <a:cubicBezTo>
                  <a:pt x="36999" y="33771"/>
                  <a:pt x="44260" y="41494"/>
                  <a:pt x="44260" y="52213"/>
                </a:cubicBezTo>
                <a:cubicBezTo>
                  <a:pt x="44260" y="62932"/>
                  <a:pt x="36768" y="70770"/>
                  <a:pt x="26510" y="70770"/>
                </a:cubicBezTo>
                <a:moveTo>
                  <a:pt x="52905" y="52098"/>
                </a:moveTo>
                <a:cubicBezTo>
                  <a:pt x="52905" y="36884"/>
                  <a:pt x="42070" y="25703"/>
                  <a:pt x="27201" y="25703"/>
                </a:cubicBezTo>
                <a:cubicBezTo>
                  <a:pt x="19018" y="25703"/>
                  <a:pt x="12218" y="29737"/>
                  <a:pt x="8414" y="36307"/>
                </a:cubicBezTo>
                <a:lnTo>
                  <a:pt x="8414" y="0"/>
                </a:lnTo>
                <a:lnTo>
                  <a:pt x="0" y="0"/>
                </a:lnTo>
                <a:lnTo>
                  <a:pt x="0" y="77801"/>
                </a:lnTo>
                <a:lnTo>
                  <a:pt x="8414" y="77801"/>
                </a:lnTo>
                <a:lnTo>
                  <a:pt x="8414" y="68004"/>
                </a:lnTo>
                <a:cubicBezTo>
                  <a:pt x="12218" y="74573"/>
                  <a:pt x="19018" y="78608"/>
                  <a:pt x="27201" y="78608"/>
                </a:cubicBezTo>
                <a:cubicBezTo>
                  <a:pt x="42185" y="78608"/>
                  <a:pt x="52905" y="67542"/>
                  <a:pt x="52905" y="52098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9" name="Freeform: Shape 2118">
            <a:extLst>
              <a:ext uri="{FF2B5EF4-FFF2-40B4-BE49-F238E27FC236}">
                <a16:creationId xmlns:a16="http://schemas.microsoft.com/office/drawing/2014/main" id="{BE7DC918-6F96-810C-2F66-2871EE2255FC}"/>
              </a:ext>
            </a:extLst>
          </p:cNvPr>
          <p:cNvSpPr/>
          <p:nvPr/>
        </p:nvSpPr>
        <p:spPr>
          <a:xfrm>
            <a:off x="870908" y="8570165"/>
            <a:ext cx="944098" cy="104541"/>
          </a:xfrm>
          <a:custGeom>
            <a:avLst/>
            <a:gdLst>
              <a:gd name="connsiteX0" fmla="*/ 944099 w 944098"/>
              <a:gd name="connsiteY0" fmla="*/ 75841 h 104541"/>
              <a:gd name="connsiteX1" fmla="*/ 944099 w 944098"/>
              <a:gd name="connsiteY1" fmla="*/ 67658 h 104541"/>
              <a:gd name="connsiteX2" fmla="*/ 932112 w 944098"/>
              <a:gd name="connsiteY2" fmla="*/ 71346 h 104541"/>
              <a:gd name="connsiteX3" fmla="*/ 922199 w 944098"/>
              <a:gd name="connsiteY3" fmla="*/ 61433 h 104541"/>
              <a:gd name="connsiteX4" fmla="*/ 922199 w 944098"/>
              <a:gd name="connsiteY4" fmla="*/ 35154 h 104541"/>
              <a:gd name="connsiteX5" fmla="*/ 943407 w 944098"/>
              <a:gd name="connsiteY5" fmla="*/ 35154 h 104541"/>
              <a:gd name="connsiteX6" fmla="*/ 943407 w 944098"/>
              <a:gd name="connsiteY6" fmla="*/ 27317 h 104541"/>
              <a:gd name="connsiteX7" fmla="*/ 922199 w 944098"/>
              <a:gd name="connsiteY7" fmla="*/ 27317 h 104541"/>
              <a:gd name="connsiteX8" fmla="*/ 922199 w 944098"/>
              <a:gd name="connsiteY8" fmla="*/ 11065 h 104541"/>
              <a:gd name="connsiteX9" fmla="*/ 913785 w 944098"/>
              <a:gd name="connsiteY9" fmla="*/ 11065 h 104541"/>
              <a:gd name="connsiteX10" fmla="*/ 913785 w 944098"/>
              <a:gd name="connsiteY10" fmla="*/ 60742 h 104541"/>
              <a:gd name="connsiteX11" fmla="*/ 931305 w 944098"/>
              <a:gd name="connsiteY11" fmla="*/ 79299 h 104541"/>
              <a:gd name="connsiteX12" fmla="*/ 944099 w 944098"/>
              <a:gd name="connsiteY12" fmla="*/ 75726 h 104541"/>
              <a:gd name="connsiteX13" fmla="*/ 889004 w 944098"/>
              <a:gd name="connsiteY13" fmla="*/ 78608 h 104541"/>
              <a:gd name="connsiteX14" fmla="*/ 897534 w 944098"/>
              <a:gd name="connsiteY14" fmla="*/ 78608 h 104541"/>
              <a:gd name="connsiteX15" fmla="*/ 897534 w 944098"/>
              <a:gd name="connsiteY15" fmla="*/ 27432 h 104541"/>
              <a:gd name="connsiteX16" fmla="*/ 889004 w 944098"/>
              <a:gd name="connsiteY16" fmla="*/ 27432 h 104541"/>
              <a:gd name="connsiteX17" fmla="*/ 889004 w 944098"/>
              <a:gd name="connsiteY17" fmla="*/ 78608 h 104541"/>
              <a:gd name="connsiteX18" fmla="*/ 892693 w 944098"/>
              <a:gd name="connsiteY18" fmla="*/ 17634 h 104541"/>
              <a:gd name="connsiteX19" fmla="*/ 896381 w 944098"/>
              <a:gd name="connsiteY19" fmla="*/ 16367 h 104541"/>
              <a:gd name="connsiteX20" fmla="*/ 902490 w 944098"/>
              <a:gd name="connsiteY20" fmla="*/ 12102 h 104541"/>
              <a:gd name="connsiteX21" fmla="*/ 896381 w 944098"/>
              <a:gd name="connsiteY21" fmla="*/ 7722 h 104541"/>
              <a:gd name="connsiteX22" fmla="*/ 892693 w 944098"/>
              <a:gd name="connsiteY22" fmla="*/ 6570 h 104541"/>
              <a:gd name="connsiteX23" fmla="*/ 887275 w 944098"/>
              <a:gd name="connsiteY23" fmla="*/ 12218 h 104541"/>
              <a:gd name="connsiteX24" fmla="*/ 892693 w 944098"/>
              <a:gd name="connsiteY24" fmla="*/ 17634 h 104541"/>
              <a:gd name="connsiteX25" fmla="*/ 845090 w 944098"/>
              <a:gd name="connsiteY25" fmla="*/ 78608 h 104541"/>
              <a:gd name="connsiteX26" fmla="*/ 855579 w 944098"/>
              <a:gd name="connsiteY26" fmla="*/ 78608 h 104541"/>
              <a:gd name="connsiteX27" fmla="*/ 834601 w 944098"/>
              <a:gd name="connsiteY27" fmla="*/ 51983 h 104541"/>
              <a:gd name="connsiteX28" fmla="*/ 852928 w 944098"/>
              <a:gd name="connsiteY28" fmla="*/ 27547 h 104541"/>
              <a:gd name="connsiteX29" fmla="*/ 843131 w 944098"/>
              <a:gd name="connsiteY29" fmla="*/ 27547 h 104541"/>
              <a:gd name="connsiteX30" fmla="*/ 829530 w 944098"/>
              <a:gd name="connsiteY30" fmla="*/ 45528 h 104541"/>
              <a:gd name="connsiteX31" fmla="*/ 815353 w 944098"/>
              <a:gd name="connsiteY31" fmla="*/ 27547 h 104541"/>
              <a:gd name="connsiteX32" fmla="*/ 804864 w 944098"/>
              <a:gd name="connsiteY32" fmla="*/ 27547 h 104541"/>
              <a:gd name="connsiteX33" fmla="*/ 824113 w 944098"/>
              <a:gd name="connsiteY33" fmla="*/ 51983 h 104541"/>
              <a:gd name="connsiteX34" fmla="*/ 804057 w 944098"/>
              <a:gd name="connsiteY34" fmla="*/ 78722 h 104541"/>
              <a:gd name="connsiteX35" fmla="*/ 813739 w 944098"/>
              <a:gd name="connsiteY35" fmla="*/ 78722 h 104541"/>
              <a:gd name="connsiteX36" fmla="*/ 829184 w 944098"/>
              <a:gd name="connsiteY36" fmla="*/ 58437 h 104541"/>
              <a:gd name="connsiteX37" fmla="*/ 845205 w 944098"/>
              <a:gd name="connsiteY37" fmla="*/ 78722 h 104541"/>
              <a:gd name="connsiteX38" fmla="*/ 794145 w 944098"/>
              <a:gd name="connsiteY38" fmla="*/ 27432 h 104541"/>
              <a:gd name="connsiteX39" fmla="*/ 785616 w 944098"/>
              <a:gd name="connsiteY39" fmla="*/ 27432 h 104541"/>
              <a:gd name="connsiteX40" fmla="*/ 785616 w 944098"/>
              <a:gd name="connsiteY40" fmla="*/ 78608 h 104541"/>
              <a:gd name="connsiteX41" fmla="*/ 794145 w 944098"/>
              <a:gd name="connsiteY41" fmla="*/ 78608 h 104541"/>
              <a:gd name="connsiteX42" fmla="*/ 794145 w 944098"/>
              <a:gd name="connsiteY42" fmla="*/ 27432 h 104541"/>
              <a:gd name="connsiteX43" fmla="*/ 789650 w 944098"/>
              <a:gd name="connsiteY43" fmla="*/ 17634 h 104541"/>
              <a:gd name="connsiteX44" fmla="*/ 793338 w 944098"/>
              <a:gd name="connsiteY44" fmla="*/ 16367 h 104541"/>
              <a:gd name="connsiteX45" fmla="*/ 799447 w 944098"/>
              <a:gd name="connsiteY45" fmla="*/ 12102 h 104541"/>
              <a:gd name="connsiteX46" fmla="*/ 793338 w 944098"/>
              <a:gd name="connsiteY46" fmla="*/ 7722 h 104541"/>
              <a:gd name="connsiteX47" fmla="*/ 789650 w 944098"/>
              <a:gd name="connsiteY47" fmla="*/ 6570 h 104541"/>
              <a:gd name="connsiteX48" fmla="*/ 784233 w 944098"/>
              <a:gd name="connsiteY48" fmla="*/ 12218 h 104541"/>
              <a:gd name="connsiteX49" fmla="*/ 789650 w 944098"/>
              <a:gd name="connsiteY49" fmla="*/ 17634 h 104541"/>
              <a:gd name="connsiteX50" fmla="*/ 758875 w 944098"/>
              <a:gd name="connsiteY50" fmla="*/ 78608 h 104541"/>
              <a:gd name="connsiteX51" fmla="*/ 758875 w 944098"/>
              <a:gd name="connsiteY51" fmla="*/ 35270 h 104541"/>
              <a:gd name="connsiteX52" fmla="*/ 776049 w 944098"/>
              <a:gd name="connsiteY52" fmla="*/ 35270 h 104541"/>
              <a:gd name="connsiteX53" fmla="*/ 776049 w 944098"/>
              <a:gd name="connsiteY53" fmla="*/ 27432 h 104541"/>
              <a:gd name="connsiteX54" fmla="*/ 758875 w 944098"/>
              <a:gd name="connsiteY54" fmla="*/ 27432 h 104541"/>
              <a:gd name="connsiteX55" fmla="*/ 758875 w 944098"/>
              <a:gd name="connsiteY55" fmla="*/ 18557 h 104541"/>
              <a:gd name="connsiteX56" fmla="*/ 769364 w 944098"/>
              <a:gd name="connsiteY56" fmla="*/ 7953 h 104541"/>
              <a:gd name="connsiteX57" fmla="*/ 777317 w 944098"/>
              <a:gd name="connsiteY57" fmla="*/ 10028 h 104541"/>
              <a:gd name="connsiteX58" fmla="*/ 777317 w 944098"/>
              <a:gd name="connsiteY58" fmla="*/ 1728 h 104541"/>
              <a:gd name="connsiteX59" fmla="*/ 768557 w 944098"/>
              <a:gd name="connsiteY59" fmla="*/ 0 h 104541"/>
              <a:gd name="connsiteX60" fmla="*/ 750461 w 944098"/>
              <a:gd name="connsiteY60" fmla="*/ 18788 h 104541"/>
              <a:gd name="connsiteX61" fmla="*/ 750461 w 944098"/>
              <a:gd name="connsiteY61" fmla="*/ 78608 h 104541"/>
              <a:gd name="connsiteX62" fmla="*/ 758875 w 944098"/>
              <a:gd name="connsiteY62" fmla="*/ 78608 h 104541"/>
              <a:gd name="connsiteX63" fmla="*/ 704588 w 944098"/>
              <a:gd name="connsiteY63" fmla="*/ 52904 h 104541"/>
              <a:gd name="connsiteX64" fmla="*/ 686837 w 944098"/>
              <a:gd name="connsiteY64" fmla="*/ 71462 h 104541"/>
              <a:gd name="connsiteX65" fmla="*/ 668742 w 944098"/>
              <a:gd name="connsiteY65" fmla="*/ 52904 h 104541"/>
              <a:gd name="connsiteX66" fmla="*/ 686837 w 944098"/>
              <a:gd name="connsiteY66" fmla="*/ 34463 h 104541"/>
              <a:gd name="connsiteX67" fmla="*/ 704588 w 944098"/>
              <a:gd name="connsiteY67" fmla="*/ 52904 h 104541"/>
              <a:gd name="connsiteX68" fmla="*/ 686953 w 944098"/>
              <a:gd name="connsiteY68" fmla="*/ 79415 h 104541"/>
              <a:gd name="connsiteX69" fmla="*/ 713347 w 944098"/>
              <a:gd name="connsiteY69" fmla="*/ 52904 h 104541"/>
              <a:gd name="connsiteX70" fmla="*/ 686953 w 944098"/>
              <a:gd name="connsiteY70" fmla="*/ 26510 h 104541"/>
              <a:gd name="connsiteX71" fmla="*/ 660097 w 944098"/>
              <a:gd name="connsiteY71" fmla="*/ 52904 h 104541"/>
              <a:gd name="connsiteX72" fmla="*/ 686953 w 944098"/>
              <a:gd name="connsiteY72" fmla="*/ 79415 h 104541"/>
              <a:gd name="connsiteX73" fmla="*/ 653412 w 944098"/>
              <a:gd name="connsiteY73" fmla="*/ 75841 h 104541"/>
              <a:gd name="connsiteX74" fmla="*/ 653412 w 944098"/>
              <a:gd name="connsiteY74" fmla="*/ 67658 h 104541"/>
              <a:gd name="connsiteX75" fmla="*/ 641425 w 944098"/>
              <a:gd name="connsiteY75" fmla="*/ 71346 h 104541"/>
              <a:gd name="connsiteX76" fmla="*/ 631512 w 944098"/>
              <a:gd name="connsiteY76" fmla="*/ 61433 h 104541"/>
              <a:gd name="connsiteX77" fmla="*/ 631512 w 944098"/>
              <a:gd name="connsiteY77" fmla="*/ 35154 h 104541"/>
              <a:gd name="connsiteX78" fmla="*/ 652720 w 944098"/>
              <a:gd name="connsiteY78" fmla="*/ 35154 h 104541"/>
              <a:gd name="connsiteX79" fmla="*/ 652720 w 944098"/>
              <a:gd name="connsiteY79" fmla="*/ 27317 h 104541"/>
              <a:gd name="connsiteX80" fmla="*/ 631512 w 944098"/>
              <a:gd name="connsiteY80" fmla="*/ 27317 h 104541"/>
              <a:gd name="connsiteX81" fmla="*/ 631512 w 944098"/>
              <a:gd name="connsiteY81" fmla="*/ 11065 h 104541"/>
              <a:gd name="connsiteX82" fmla="*/ 623098 w 944098"/>
              <a:gd name="connsiteY82" fmla="*/ 11065 h 104541"/>
              <a:gd name="connsiteX83" fmla="*/ 623098 w 944098"/>
              <a:gd name="connsiteY83" fmla="*/ 60742 h 104541"/>
              <a:gd name="connsiteX84" fmla="*/ 640618 w 944098"/>
              <a:gd name="connsiteY84" fmla="*/ 79299 h 104541"/>
              <a:gd name="connsiteX85" fmla="*/ 653412 w 944098"/>
              <a:gd name="connsiteY85" fmla="*/ 75726 h 104541"/>
              <a:gd name="connsiteX86" fmla="*/ 580452 w 944098"/>
              <a:gd name="connsiteY86" fmla="*/ 78608 h 104541"/>
              <a:gd name="connsiteX87" fmla="*/ 590825 w 944098"/>
              <a:gd name="connsiteY87" fmla="*/ 78608 h 104541"/>
              <a:gd name="connsiteX88" fmla="*/ 568234 w 944098"/>
              <a:gd name="connsiteY88" fmla="*/ 47603 h 104541"/>
              <a:gd name="connsiteX89" fmla="*/ 587944 w 944098"/>
              <a:gd name="connsiteY89" fmla="*/ 27432 h 104541"/>
              <a:gd name="connsiteX90" fmla="*/ 577916 w 944098"/>
              <a:gd name="connsiteY90" fmla="*/ 27432 h 104541"/>
              <a:gd name="connsiteX91" fmla="*/ 554518 w 944098"/>
              <a:gd name="connsiteY91" fmla="*/ 51291 h 104541"/>
              <a:gd name="connsiteX92" fmla="*/ 554518 w 944098"/>
              <a:gd name="connsiteY92" fmla="*/ 807 h 104541"/>
              <a:gd name="connsiteX93" fmla="*/ 546104 w 944098"/>
              <a:gd name="connsiteY93" fmla="*/ 807 h 104541"/>
              <a:gd name="connsiteX94" fmla="*/ 546104 w 944098"/>
              <a:gd name="connsiteY94" fmla="*/ 78608 h 104541"/>
              <a:gd name="connsiteX95" fmla="*/ 554518 w 944098"/>
              <a:gd name="connsiteY95" fmla="*/ 78608 h 104541"/>
              <a:gd name="connsiteX96" fmla="*/ 554518 w 944098"/>
              <a:gd name="connsiteY96" fmla="*/ 62010 h 104541"/>
              <a:gd name="connsiteX97" fmla="*/ 562471 w 944098"/>
              <a:gd name="connsiteY97" fmla="*/ 53826 h 104541"/>
              <a:gd name="connsiteX98" fmla="*/ 580567 w 944098"/>
              <a:gd name="connsiteY98" fmla="*/ 78608 h 104541"/>
              <a:gd name="connsiteX99" fmla="*/ 518327 w 944098"/>
              <a:gd name="connsiteY99" fmla="*/ 54057 h 104541"/>
              <a:gd name="connsiteX100" fmla="*/ 536999 w 944098"/>
              <a:gd name="connsiteY100" fmla="*/ 35961 h 104541"/>
              <a:gd name="connsiteX101" fmla="*/ 536999 w 944098"/>
              <a:gd name="connsiteY101" fmla="*/ 26394 h 104541"/>
              <a:gd name="connsiteX102" fmla="*/ 518327 w 944098"/>
              <a:gd name="connsiteY102" fmla="*/ 38727 h 104541"/>
              <a:gd name="connsiteX103" fmla="*/ 518327 w 944098"/>
              <a:gd name="connsiteY103" fmla="*/ 27317 h 104541"/>
              <a:gd name="connsiteX104" fmla="*/ 509913 w 944098"/>
              <a:gd name="connsiteY104" fmla="*/ 27317 h 104541"/>
              <a:gd name="connsiteX105" fmla="*/ 509913 w 944098"/>
              <a:gd name="connsiteY105" fmla="*/ 78492 h 104541"/>
              <a:gd name="connsiteX106" fmla="*/ 518327 w 944098"/>
              <a:gd name="connsiteY106" fmla="*/ 78492 h 104541"/>
              <a:gd name="connsiteX107" fmla="*/ 518327 w 944098"/>
              <a:gd name="connsiteY107" fmla="*/ 54057 h 104541"/>
              <a:gd name="connsiteX108" fmla="*/ 487782 w 944098"/>
              <a:gd name="connsiteY108" fmla="*/ 52904 h 104541"/>
              <a:gd name="connsiteX109" fmla="*/ 470032 w 944098"/>
              <a:gd name="connsiteY109" fmla="*/ 71462 h 104541"/>
              <a:gd name="connsiteX110" fmla="*/ 451936 w 944098"/>
              <a:gd name="connsiteY110" fmla="*/ 52904 h 104541"/>
              <a:gd name="connsiteX111" fmla="*/ 470032 w 944098"/>
              <a:gd name="connsiteY111" fmla="*/ 34463 h 104541"/>
              <a:gd name="connsiteX112" fmla="*/ 487782 w 944098"/>
              <a:gd name="connsiteY112" fmla="*/ 52904 h 104541"/>
              <a:gd name="connsiteX113" fmla="*/ 470148 w 944098"/>
              <a:gd name="connsiteY113" fmla="*/ 79415 h 104541"/>
              <a:gd name="connsiteX114" fmla="*/ 496542 w 944098"/>
              <a:gd name="connsiteY114" fmla="*/ 52904 h 104541"/>
              <a:gd name="connsiteX115" fmla="*/ 470148 w 944098"/>
              <a:gd name="connsiteY115" fmla="*/ 26510 h 104541"/>
              <a:gd name="connsiteX116" fmla="*/ 443292 w 944098"/>
              <a:gd name="connsiteY116" fmla="*/ 52904 h 104541"/>
              <a:gd name="connsiteX117" fmla="*/ 470148 w 944098"/>
              <a:gd name="connsiteY117" fmla="*/ 79415 h 104541"/>
              <a:gd name="connsiteX118" fmla="*/ 439373 w 944098"/>
              <a:gd name="connsiteY118" fmla="*/ 27432 h 104541"/>
              <a:gd name="connsiteX119" fmla="*/ 430498 w 944098"/>
              <a:gd name="connsiteY119" fmla="*/ 27432 h 104541"/>
              <a:gd name="connsiteX120" fmla="*/ 416206 w 944098"/>
              <a:gd name="connsiteY120" fmla="*/ 61779 h 104541"/>
              <a:gd name="connsiteX121" fmla="*/ 398801 w 944098"/>
              <a:gd name="connsiteY121" fmla="*/ 25703 h 104541"/>
              <a:gd name="connsiteX122" fmla="*/ 381282 w 944098"/>
              <a:gd name="connsiteY122" fmla="*/ 61895 h 104541"/>
              <a:gd name="connsiteX123" fmla="*/ 366990 w 944098"/>
              <a:gd name="connsiteY123" fmla="*/ 27432 h 104541"/>
              <a:gd name="connsiteX124" fmla="*/ 357308 w 944098"/>
              <a:gd name="connsiteY124" fmla="*/ 27432 h 104541"/>
              <a:gd name="connsiteX125" fmla="*/ 380360 w 944098"/>
              <a:gd name="connsiteY125" fmla="*/ 80336 h 104541"/>
              <a:gd name="connsiteX126" fmla="*/ 398917 w 944098"/>
              <a:gd name="connsiteY126" fmla="*/ 42416 h 104541"/>
              <a:gd name="connsiteX127" fmla="*/ 417013 w 944098"/>
              <a:gd name="connsiteY127" fmla="*/ 80336 h 104541"/>
              <a:gd name="connsiteX128" fmla="*/ 439373 w 944098"/>
              <a:gd name="connsiteY128" fmla="*/ 27432 h 104541"/>
              <a:gd name="connsiteX129" fmla="*/ 331720 w 944098"/>
              <a:gd name="connsiteY129" fmla="*/ 27432 h 104541"/>
              <a:gd name="connsiteX130" fmla="*/ 322845 w 944098"/>
              <a:gd name="connsiteY130" fmla="*/ 27432 h 104541"/>
              <a:gd name="connsiteX131" fmla="*/ 306708 w 944098"/>
              <a:gd name="connsiteY131" fmla="*/ 60857 h 104541"/>
              <a:gd name="connsiteX132" fmla="*/ 289995 w 944098"/>
              <a:gd name="connsiteY132" fmla="*/ 27432 h 104541"/>
              <a:gd name="connsiteX133" fmla="*/ 280083 w 944098"/>
              <a:gd name="connsiteY133" fmla="*/ 27432 h 104541"/>
              <a:gd name="connsiteX134" fmla="*/ 302213 w 944098"/>
              <a:gd name="connsiteY134" fmla="*/ 70424 h 104541"/>
              <a:gd name="connsiteX135" fmla="*/ 285846 w 944098"/>
              <a:gd name="connsiteY135" fmla="*/ 104541 h 104541"/>
              <a:gd name="connsiteX136" fmla="*/ 294721 w 944098"/>
              <a:gd name="connsiteY136" fmla="*/ 104541 h 104541"/>
              <a:gd name="connsiteX137" fmla="*/ 331835 w 944098"/>
              <a:gd name="connsiteY137" fmla="*/ 27432 h 104541"/>
              <a:gd name="connsiteX138" fmla="*/ 262218 w 944098"/>
              <a:gd name="connsiteY138" fmla="*/ 78608 h 104541"/>
              <a:gd name="connsiteX139" fmla="*/ 270632 w 944098"/>
              <a:gd name="connsiteY139" fmla="*/ 78608 h 104541"/>
              <a:gd name="connsiteX140" fmla="*/ 270632 w 944098"/>
              <a:gd name="connsiteY140" fmla="*/ 807 h 104541"/>
              <a:gd name="connsiteX141" fmla="*/ 262218 w 944098"/>
              <a:gd name="connsiteY141" fmla="*/ 807 h 104541"/>
              <a:gd name="connsiteX142" fmla="*/ 262218 w 944098"/>
              <a:gd name="connsiteY142" fmla="*/ 78608 h 104541"/>
              <a:gd name="connsiteX143" fmla="*/ 242623 w 944098"/>
              <a:gd name="connsiteY143" fmla="*/ 78608 h 104541"/>
              <a:gd name="connsiteX144" fmla="*/ 252997 w 944098"/>
              <a:gd name="connsiteY144" fmla="*/ 78608 h 104541"/>
              <a:gd name="connsiteX145" fmla="*/ 230406 w 944098"/>
              <a:gd name="connsiteY145" fmla="*/ 47603 h 104541"/>
              <a:gd name="connsiteX146" fmla="*/ 250115 w 944098"/>
              <a:gd name="connsiteY146" fmla="*/ 27432 h 104541"/>
              <a:gd name="connsiteX147" fmla="*/ 240088 w 944098"/>
              <a:gd name="connsiteY147" fmla="*/ 27432 h 104541"/>
              <a:gd name="connsiteX148" fmla="*/ 216690 w 944098"/>
              <a:gd name="connsiteY148" fmla="*/ 51291 h 104541"/>
              <a:gd name="connsiteX149" fmla="*/ 216690 w 944098"/>
              <a:gd name="connsiteY149" fmla="*/ 807 h 104541"/>
              <a:gd name="connsiteX150" fmla="*/ 208276 w 944098"/>
              <a:gd name="connsiteY150" fmla="*/ 807 h 104541"/>
              <a:gd name="connsiteX151" fmla="*/ 208276 w 944098"/>
              <a:gd name="connsiteY151" fmla="*/ 78608 h 104541"/>
              <a:gd name="connsiteX152" fmla="*/ 216690 w 944098"/>
              <a:gd name="connsiteY152" fmla="*/ 78608 h 104541"/>
              <a:gd name="connsiteX153" fmla="*/ 216690 w 944098"/>
              <a:gd name="connsiteY153" fmla="*/ 62010 h 104541"/>
              <a:gd name="connsiteX154" fmla="*/ 224643 w 944098"/>
              <a:gd name="connsiteY154" fmla="*/ 53826 h 104541"/>
              <a:gd name="connsiteX155" fmla="*/ 242739 w 944098"/>
              <a:gd name="connsiteY155" fmla="*/ 78608 h 104541"/>
              <a:gd name="connsiteX156" fmla="*/ 159751 w 944098"/>
              <a:gd name="connsiteY156" fmla="*/ 52904 h 104541"/>
              <a:gd name="connsiteX157" fmla="*/ 178308 w 944098"/>
              <a:gd name="connsiteY157" fmla="*/ 34463 h 104541"/>
              <a:gd name="connsiteX158" fmla="*/ 194214 w 944098"/>
              <a:gd name="connsiteY158" fmla="*/ 41033 h 104541"/>
              <a:gd name="connsiteX159" fmla="*/ 194214 w 944098"/>
              <a:gd name="connsiteY159" fmla="*/ 31697 h 104541"/>
              <a:gd name="connsiteX160" fmla="*/ 177847 w 944098"/>
              <a:gd name="connsiteY160" fmla="*/ 26510 h 104541"/>
              <a:gd name="connsiteX161" fmla="*/ 151107 w 944098"/>
              <a:gd name="connsiteY161" fmla="*/ 53020 h 104541"/>
              <a:gd name="connsiteX162" fmla="*/ 177732 w 944098"/>
              <a:gd name="connsiteY162" fmla="*/ 79415 h 104541"/>
              <a:gd name="connsiteX163" fmla="*/ 194790 w 944098"/>
              <a:gd name="connsiteY163" fmla="*/ 74689 h 104541"/>
              <a:gd name="connsiteX164" fmla="*/ 194790 w 944098"/>
              <a:gd name="connsiteY164" fmla="*/ 66044 h 104541"/>
              <a:gd name="connsiteX165" fmla="*/ 178539 w 944098"/>
              <a:gd name="connsiteY165" fmla="*/ 71576 h 104541"/>
              <a:gd name="connsiteX166" fmla="*/ 159866 w 944098"/>
              <a:gd name="connsiteY166" fmla="*/ 53020 h 104541"/>
              <a:gd name="connsiteX167" fmla="*/ 129322 w 944098"/>
              <a:gd name="connsiteY167" fmla="*/ 78608 h 104541"/>
              <a:gd name="connsiteX168" fmla="*/ 137852 w 944098"/>
              <a:gd name="connsiteY168" fmla="*/ 78608 h 104541"/>
              <a:gd name="connsiteX169" fmla="*/ 137852 w 944098"/>
              <a:gd name="connsiteY169" fmla="*/ 27432 h 104541"/>
              <a:gd name="connsiteX170" fmla="*/ 129322 w 944098"/>
              <a:gd name="connsiteY170" fmla="*/ 27432 h 104541"/>
              <a:gd name="connsiteX171" fmla="*/ 129322 w 944098"/>
              <a:gd name="connsiteY171" fmla="*/ 78608 h 104541"/>
              <a:gd name="connsiteX172" fmla="*/ 133011 w 944098"/>
              <a:gd name="connsiteY172" fmla="*/ 17634 h 104541"/>
              <a:gd name="connsiteX173" fmla="*/ 136584 w 944098"/>
              <a:gd name="connsiteY173" fmla="*/ 16367 h 104541"/>
              <a:gd name="connsiteX174" fmla="*/ 142693 w 944098"/>
              <a:gd name="connsiteY174" fmla="*/ 12102 h 104541"/>
              <a:gd name="connsiteX175" fmla="*/ 136584 w 944098"/>
              <a:gd name="connsiteY175" fmla="*/ 7722 h 104541"/>
              <a:gd name="connsiteX176" fmla="*/ 133011 w 944098"/>
              <a:gd name="connsiteY176" fmla="*/ 6570 h 104541"/>
              <a:gd name="connsiteX177" fmla="*/ 127593 w 944098"/>
              <a:gd name="connsiteY177" fmla="*/ 12218 h 104541"/>
              <a:gd name="connsiteX178" fmla="*/ 133011 w 944098"/>
              <a:gd name="connsiteY178" fmla="*/ 17634 h 104541"/>
              <a:gd name="connsiteX179" fmla="*/ 105348 w 944098"/>
              <a:gd name="connsiteY179" fmla="*/ 56939 h 104541"/>
              <a:gd name="connsiteX180" fmla="*/ 91286 w 944098"/>
              <a:gd name="connsiteY180" fmla="*/ 71576 h 104541"/>
              <a:gd name="connsiteX181" fmla="*/ 77109 w 944098"/>
              <a:gd name="connsiteY181" fmla="*/ 56939 h 104541"/>
              <a:gd name="connsiteX182" fmla="*/ 77109 w 944098"/>
              <a:gd name="connsiteY182" fmla="*/ 27432 h 104541"/>
              <a:gd name="connsiteX183" fmla="*/ 68695 w 944098"/>
              <a:gd name="connsiteY183" fmla="*/ 27432 h 104541"/>
              <a:gd name="connsiteX184" fmla="*/ 68695 w 944098"/>
              <a:gd name="connsiteY184" fmla="*/ 56016 h 104541"/>
              <a:gd name="connsiteX185" fmla="*/ 91286 w 944098"/>
              <a:gd name="connsiteY185" fmla="*/ 79299 h 104541"/>
              <a:gd name="connsiteX186" fmla="*/ 113762 w 944098"/>
              <a:gd name="connsiteY186" fmla="*/ 56016 h 104541"/>
              <a:gd name="connsiteX187" fmla="*/ 113762 w 944098"/>
              <a:gd name="connsiteY187" fmla="*/ 27432 h 104541"/>
              <a:gd name="connsiteX188" fmla="*/ 105348 w 944098"/>
              <a:gd name="connsiteY188" fmla="*/ 27432 h 104541"/>
              <a:gd name="connsiteX189" fmla="*/ 105348 w 944098"/>
              <a:gd name="connsiteY189" fmla="*/ 56939 h 104541"/>
              <a:gd name="connsiteX190" fmla="*/ 26510 w 944098"/>
              <a:gd name="connsiteY190" fmla="*/ 34463 h 104541"/>
              <a:gd name="connsiteX191" fmla="*/ 44491 w 944098"/>
              <a:gd name="connsiteY191" fmla="*/ 53135 h 104541"/>
              <a:gd name="connsiteX192" fmla="*/ 26510 w 944098"/>
              <a:gd name="connsiteY192" fmla="*/ 71462 h 104541"/>
              <a:gd name="connsiteX193" fmla="*/ 8760 w 944098"/>
              <a:gd name="connsiteY193" fmla="*/ 53135 h 104541"/>
              <a:gd name="connsiteX194" fmla="*/ 26510 w 944098"/>
              <a:gd name="connsiteY194" fmla="*/ 34463 h 104541"/>
              <a:gd name="connsiteX195" fmla="*/ 52905 w 944098"/>
              <a:gd name="connsiteY195" fmla="*/ 27432 h 104541"/>
              <a:gd name="connsiteX196" fmla="*/ 44375 w 944098"/>
              <a:gd name="connsiteY196" fmla="*/ 27432 h 104541"/>
              <a:gd name="connsiteX197" fmla="*/ 44375 w 944098"/>
              <a:gd name="connsiteY197" fmla="*/ 37229 h 104541"/>
              <a:gd name="connsiteX198" fmla="*/ 25703 w 944098"/>
              <a:gd name="connsiteY198" fmla="*/ 26510 h 104541"/>
              <a:gd name="connsiteX199" fmla="*/ 0 w 944098"/>
              <a:gd name="connsiteY199" fmla="*/ 53250 h 104541"/>
              <a:gd name="connsiteX200" fmla="*/ 25703 w 944098"/>
              <a:gd name="connsiteY200" fmla="*/ 79415 h 104541"/>
              <a:gd name="connsiteX201" fmla="*/ 44375 w 944098"/>
              <a:gd name="connsiteY201" fmla="*/ 69041 h 104541"/>
              <a:gd name="connsiteX202" fmla="*/ 44375 w 944098"/>
              <a:gd name="connsiteY202" fmla="*/ 104541 h 104541"/>
              <a:gd name="connsiteX203" fmla="*/ 52905 w 944098"/>
              <a:gd name="connsiteY203" fmla="*/ 104541 h 104541"/>
              <a:gd name="connsiteX204" fmla="*/ 52905 w 944098"/>
              <a:gd name="connsiteY204" fmla="*/ 27432 h 10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44098" h="104541">
                <a:moveTo>
                  <a:pt x="944099" y="75841"/>
                </a:moveTo>
                <a:lnTo>
                  <a:pt x="944099" y="67658"/>
                </a:lnTo>
                <a:cubicBezTo>
                  <a:pt x="940410" y="70309"/>
                  <a:pt x="936261" y="71346"/>
                  <a:pt x="932112" y="71346"/>
                </a:cubicBezTo>
                <a:cubicBezTo>
                  <a:pt x="926464" y="71346"/>
                  <a:pt x="922199" y="68580"/>
                  <a:pt x="922199" y="61433"/>
                </a:cubicBezTo>
                <a:lnTo>
                  <a:pt x="922199" y="35154"/>
                </a:lnTo>
                <a:lnTo>
                  <a:pt x="943407" y="35154"/>
                </a:lnTo>
                <a:lnTo>
                  <a:pt x="943407" y="27317"/>
                </a:lnTo>
                <a:lnTo>
                  <a:pt x="922199" y="27317"/>
                </a:lnTo>
                <a:lnTo>
                  <a:pt x="922199" y="11065"/>
                </a:lnTo>
                <a:lnTo>
                  <a:pt x="913785" y="11065"/>
                </a:lnTo>
                <a:lnTo>
                  <a:pt x="913785" y="60742"/>
                </a:lnTo>
                <a:cubicBezTo>
                  <a:pt x="913785" y="74573"/>
                  <a:pt x="920586" y="79299"/>
                  <a:pt x="931305" y="79299"/>
                </a:cubicBezTo>
                <a:cubicBezTo>
                  <a:pt x="935570" y="79299"/>
                  <a:pt x="940410" y="78262"/>
                  <a:pt x="944099" y="75726"/>
                </a:cubicBezTo>
                <a:moveTo>
                  <a:pt x="889004" y="78608"/>
                </a:moveTo>
                <a:lnTo>
                  <a:pt x="897534" y="78608"/>
                </a:lnTo>
                <a:lnTo>
                  <a:pt x="897534" y="27432"/>
                </a:lnTo>
                <a:lnTo>
                  <a:pt x="889004" y="27432"/>
                </a:lnTo>
                <a:lnTo>
                  <a:pt x="889004" y="78608"/>
                </a:lnTo>
                <a:close/>
                <a:moveTo>
                  <a:pt x="892693" y="17634"/>
                </a:moveTo>
                <a:cubicBezTo>
                  <a:pt x="894076" y="17634"/>
                  <a:pt x="895228" y="17174"/>
                  <a:pt x="896381" y="16367"/>
                </a:cubicBezTo>
                <a:lnTo>
                  <a:pt x="902490" y="12102"/>
                </a:lnTo>
                <a:lnTo>
                  <a:pt x="896381" y="7722"/>
                </a:lnTo>
                <a:cubicBezTo>
                  <a:pt x="895228" y="6915"/>
                  <a:pt x="894076" y="6570"/>
                  <a:pt x="892693" y="6570"/>
                </a:cubicBezTo>
                <a:cubicBezTo>
                  <a:pt x="889696" y="6570"/>
                  <a:pt x="887275" y="9105"/>
                  <a:pt x="887275" y="12218"/>
                </a:cubicBezTo>
                <a:cubicBezTo>
                  <a:pt x="887275" y="15329"/>
                  <a:pt x="889696" y="17634"/>
                  <a:pt x="892693" y="17634"/>
                </a:cubicBezTo>
                <a:moveTo>
                  <a:pt x="845090" y="78608"/>
                </a:moveTo>
                <a:lnTo>
                  <a:pt x="855579" y="78608"/>
                </a:lnTo>
                <a:lnTo>
                  <a:pt x="834601" y="51983"/>
                </a:lnTo>
                <a:lnTo>
                  <a:pt x="852928" y="27547"/>
                </a:lnTo>
                <a:lnTo>
                  <a:pt x="843131" y="27547"/>
                </a:lnTo>
                <a:lnTo>
                  <a:pt x="829530" y="45528"/>
                </a:lnTo>
                <a:lnTo>
                  <a:pt x="815353" y="27547"/>
                </a:lnTo>
                <a:lnTo>
                  <a:pt x="804864" y="27547"/>
                </a:lnTo>
                <a:lnTo>
                  <a:pt x="824113" y="51983"/>
                </a:lnTo>
                <a:lnTo>
                  <a:pt x="804057" y="78722"/>
                </a:lnTo>
                <a:lnTo>
                  <a:pt x="813739" y="78722"/>
                </a:lnTo>
                <a:lnTo>
                  <a:pt x="829184" y="58437"/>
                </a:lnTo>
                <a:lnTo>
                  <a:pt x="845205" y="78722"/>
                </a:lnTo>
                <a:close/>
                <a:moveTo>
                  <a:pt x="794145" y="27432"/>
                </a:moveTo>
                <a:lnTo>
                  <a:pt x="785616" y="27432"/>
                </a:lnTo>
                <a:lnTo>
                  <a:pt x="785616" y="78608"/>
                </a:lnTo>
                <a:lnTo>
                  <a:pt x="794145" y="78608"/>
                </a:lnTo>
                <a:lnTo>
                  <a:pt x="794145" y="27432"/>
                </a:lnTo>
                <a:close/>
                <a:moveTo>
                  <a:pt x="789650" y="17634"/>
                </a:moveTo>
                <a:cubicBezTo>
                  <a:pt x="791033" y="17634"/>
                  <a:pt x="792185" y="17174"/>
                  <a:pt x="793338" y="16367"/>
                </a:cubicBezTo>
                <a:lnTo>
                  <a:pt x="799447" y="12102"/>
                </a:lnTo>
                <a:lnTo>
                  <a:pt x="793338" y="7722"/>
                </a:lnTo>
                <a:cubicBezTo>
                  <a:pt x="792185" y="6915"/>
                  <a:pt x="791033" y="6570"/>
                  <a:pt x="789650" y="6570"/>
                </a:cubicBezTo>
                <a:cubicBezTo>
                  <a:pt x="786653" y="6570"/>
                  <a:pt x="784233" y="9105"/>
                  <a:pt x="784233" y="12218"/>
                </a:cubicBezTo>
                <a:cubicBezTo>
                  <a:pt x="784233" y="15329"/>
                  <a:pt x="786653" y="17634"/>
                  <a:pt x="789650" y="17634"/>
                </a:cubicBezTo>
                <a:moveTo>
                  <a:pt x="758875" y="78608"/>
                </a:moveTo>
                <a:lnTo>
                  <a:pt x="758875" y="35270"/>
                </a:lnTo>
                <a:lnTo>
                  <a:pt x="776049" y="35270"/>
                </a:lnTo>
                <a:lnTo>
                  <a:pt x="776049" y="27432"/>
                </a:lnTo>
                <a:lnTo>
                  <a:pt x="758875" y="27432"/>
                </a:lnTo>
                <a:lnTo>
                  <a:pt x="758875" y="18557"/>
                </a:lnTo>
                <a:cubicBezTo>
                  <a:pt x="758875" y="12218"/>
                  <a:pt x="762909" y="7953"/>
                  <a:pt x="769364" y="7953"/>
                </a:cubicBezTo>
                <a:cubicBezTo>
                  <a:pt x="772130" y="7953"/>
                  <a:pt x="774666" y="8414"/>
                  <a:pt x="777317" y="10028"/>
                </a:cubicBezTo>
                <a:lnTo>
                  <a:pt x="777317" y="1728"/>
                </a:lnTo>
                <a:cubicBezTo>
                  <a:pt x="774551" y="230"/>
                  <a:pt x="771669" y="0"/>
                  <a:pt x="768557" y="0"/>
                </a:cubicBezTo>
                <a:cubicBezTo>
                  <a:pt x="757262" y="0"/>
                  <a:pt x="750461" y="7722"/>
                  <a:pt x="750461" y="18788"/>
                </a:cubicBezTo>
                <a:lnTo>
                  <a:pt x="750461" y="78608"/>
                </a:lnTo>
                <a:lnTo>
                  <a:pt x="758875" y="78608"/>
                </a:lnTo>
                <a:close/>
                <a:moveTo>
                  <a:pt x="704588" y="52904"/>
                </a:moveTo>
                <a:cubicBezTo>
                  <a:pt x="704588" y="63739"/>
                  <a:pt x="697211" y="71462"/>
                  <a:pt x="686837" y="71462"/>
                </a:cubicBezTo>
                <a:cubicBezTo>
                  <a:pt x="676464" y="71462"/>
                  <a:pt x="668742" y="63739"/>
                  <a:pt x="668742" y="52904"/>
                </a:cubicBezTo>
                <a:cubicBezTo>
                  <a:pt x="668742" y="42070"/>
                  <a:pt x="676233" y="34463"/>
                  <a:pt x="686837" y="34463"/>
                </a:cubicBezTo>
                <a:cubicBezTo>
                  <a:pt x="697441" y="34463"/>
                  <a:pt x="704588" y="42185"/>
                  <a:pt x="704588" y="52904"/>
                </a:cubicBezTo>
                <a:moveTo>
                  <a:pt x="686953" y="79415"/>
                </a:moveTo>
                <a:cubicBezTo>
                  <a:pt x="702282" y="79415"/>
                  <a:pt x="713347" y="68349"/>
                  <a:pt x="713347" y="52904"/>
                </a:cubicBezTo>
                <a:cubicBezTo>
                  <a:pt x="713347" y="37460"/>
                  <a:pt x="702398" y="26510"/>
                  <a:pt x="686953" y="26510"/>
                </a:cubicBezTo>
                <a:cubicBezTo>
                  <a:pt x="671508" y="26510"/>
                  <a:pt x="660097" y="37575"/>
                  <a:pt x="660097" y="52904"/>
                </a:cubicBezTo>
                <a:cubicBezTo>
                  <a:pt x="660097" y="68234"/>
                  <a:pt x="671392" y="79415"/>
                  <a:pt x="686953" y="79415"/>
                </a:cubicBezTo>
                <a:moveTo>
                  <a:pt x="653412" y="75841"/>
                </a:moveTo>
                <a:lnTo>
                  <a:pt x="653412" y="67658"/>
                </a:lnTo>
                <a:cubicBezTo>
                  <a:pt x="649723" y="70309"/>
                  <a:pt x="645574" y="71346"/>
                  <a:pt x="641425" y="71346"/>
                </a:cubicBezTo>
                <a:cubicBezTo>
                  <a:pt x="635777" y="71346"/>
                  <a:pt x="631512" y="68580"/>
                  <a:pt x="631512" y="61433"/>
                </a:cubicBezTo>
                <a:lnTo>
                  <a:pt x="631512" y="35154"/>
                </a:lnTo>
                <a:lnTo>
                  <a:pt x="652720" y="35154"/>
                </a:lnTo>
                <a:lnTo>
                  <a:pt x="652720" y="27317"/>
                </a:lnTo>
                <a:lnTo>
                  <a:pt x="631512" y="27317"/>
                </a:lnTo>
                <a:lnTo>
                  <a:pt x="631512" y="11065"/>
                </a:lnTo>
                <a:lnTo>
                  <a:pt x="623098" y="11065"/>
                </a:lnTo>
                <a:lnTo>
                  <a:pt x="623098" y="60742"/>
                </a:lnTo>
                <a:cubicBezTo>
                  <a:pt x="623098" y="74573"/>
                  <a:pt x="629899" y="79299"/>
                  <a:pt x="640618" y="79299"/>
                </a:cubicBezTo>
                <a:cubicBezTo>
                  <a:pt x="644883" y="79299"/>
                  <a:pt x="649723" y="78262"/>
                  <a:pt x="653412" y="75726"/>
                </a:cubicBezTo>
                <a:moveTo>
                  <a:pt x="580452" y="78608"/>
                </a:moveTo>
                <a:lnTo>
                  <a:pt x="590825" y="78608"/>
                </a:lnTo>
                <a:lnTo>
                  <a:pt x="568234" y="47603"/>
                </a:lnTo>
                <a:lnTo>
                  <a:pt x="587944" y="27432"/>
                </a:lnTo>
                <a:lnTo>
                  <a:pt x="577916" y="27432"/>
                </a:lnTo>
                <a:lnTo>
                  <a:pt x="554518" y="51291"/>
                </a:lnTo>
                <a:lnTo>
                  <a:pt x="554518" y="807"/>
                </a:lnTo>
                <a:lnTo>
                  <a:pt x="546104" y="807"/>
                </a:lnTo>
                <a:lnTo>
                  <a:pt x="546104" y="78608"/>
                </a:lnTo>
                <a:lnTo>
                  <a:pt x="554518" y="78608"/>
                </a:lnTo>
                <a:lnTo>
                  <a:pt x="554518" y="62010"/>
                </a:lnTo>
                <a:lnTo>
                  <a:pt x="562471" y="53826"/>
                </a:lnTo>
                <a:lnTo>
                  <a:pt x="580567" y="78608"/>
                </a:lnTo>
                <a:close/>
                <a:moveTo>
                  <a:pt x="518327" y="54057"/>
                </a:moveTo>
                <a:cubicBezTo>
                  <a:pt x="518327" y="41494"/>
                  <a:pt x="526856" y="34694"/>
                  <a:pt x="536999" y="35961"/>
                </a:cubicBezTo>
                <a:lnTo>
                  <a:pt x="536999" y="26394"/>
                </a:lnTo>
                <a:cubicBezTo>
                  <a:pt x="528815" y="26394"/>
                  <a:pt x="522130" y="31005"/>
                  <a:pt x="518327" y="38727"/>
                </a:cubicBezTo>
                <a:lnTo>
                  <a:pt x="518327" y="27317"/>
                </a:lnTo>
                <a:lnTo>
                  <a:pt x="509913" y="27317"/>
                </a:lnTo>
                <a:lnTo>
                  <a:pt x="509913" y="78492"/>
                </a:lnTo>
                <a:lnTo>
                  <a:pt x="518327" y="78492"/>
                </a:lnTo>
                <a:lnTo>
                  <a:pt x="518327" y="54057"/>
                </a:lnTo>
                <a:close/>
                <a:moveTo>
                  <a:pt x="487782" y="52904"/>
                </a:moveTo>
                <a:cubicBezTo>
                  <a:pt x="487782" y="63739"/>
                  <a:pt x="480406" y="71462"/>
                  <a:pt x="470032" y="71462"/>
                </a:cubicBezTo>
                <a:cubicBezTo>
                  <a:pt x="459659" y="71462"/>
                  <a:pt x="451936" y="63739"/>
                  <a:pt x="451936" y="52904"/>
                </a:cubicBezTo>
                <a:cubicBezTo>
                  <a:pt x="451936" y="42070"/>
                  <a:pt x="459428" y="34463"/>
                  <a:pt x="470032" y="34463"/>
                </a:cubicBezTo>
                <a:cubicBezTo>
                  <a:pt x="480636" y="34463"/>
                  <a:pt x="487782" y="42185"/>
                  <a:pt x="487782" y="52904"/>
                </a:cubicBezTo>
                <a:moveTo>
                  <a:pt x="470148" y="79415"/>
                </a:moveTo>
                <a:cubicBezTo>
                  <a:pt x="485477" y="79415"/>
                  <a:pt x="496542" y="68349"/>
                  <a:pt x="496542" y="52904"/>
                </a:cubicBezTo>
                <a:cubicBezTo>
                  <a:pt x="496542" y="37460"/>
                  <a:pt x="485593" y="26510"/>
                  <a:pt x="470148" y="26510"/>
                </a:cubicBezTo>
                <a:cubicBezTo>
                  <a:pt x="454703" y="26510"/>
                  <a:pt x="443292" y="37575"/>
                  <a:pt x="443292" y="52904"/>
                </a:cubicBezTo>
                <a:cubicBezTo>
                  <a:pt x="443292" y="68234"/>
                  <a:pt x="454587" y="79415"/>
                  <a:pt x="470148" y="79415"/>
                </a:cubicBezTo>
                <a:moveTo>
                  <a:pt x="439373" y="27432"/>
                </a:moveTo>
                <a:lnTo>
                  <a:pt x="430498" y="27432"/>
                </a:lnTo>
                <a:lnTo>
                  <a:pt x="416206" y="61779"/>
                </a:lnTo>
                <a:lnTo>
                  <a:pt x="398801" y="25703"/>
                </a:lnTo>
                <a:lnTo>
                  <a:pt x="381282" y="61895"/>
                </a:lnTo>
                <a:lnTo>
                  <a:pt x="366990" y="27432"/>
                </a:lnTo>
                <a:lnTo>
                  <a:pt x="357308" y="27432"/>
                </a:lnTo>
                <a:lnTo>
                  <a:pt x="380360" y="80336"/>
                </a:lnTo>
                <a:lnTo>
                  <a:pt x="398917" y="42416"/>
                </a:lnTo>
                <a:lnTo>
                  <a:pt x="417013" y="80336"/>
                </a:lnTo>
                <a:lnTo>
                  <a:pt x="439373" y="27432"/>
                </a:lnTo>
                <a:close/>
                <a:moveTo>
                  <a:pt x="331720" y="27432"/>
                </a:moveTo>
                <a:lnTo>
                  <a:pt x="322845" y="27432"/>
                </a:lnTo>
                <a:lnTo>
                  <a:pt x="306708" y="60857"/>
                </a:lnTo>
                <a:lnTo>
                  <a:pt x="289995" y="27432"/>
                </a:lnTo>
                <a:lnTo>
                  <a:pt x="280083" y="27432"/>
                </a:lnTo>
                <a:lnTo>
                  <a:pt x="302213" y="70424"/>
                </a:lnTo>
                <a:lnTo>
                  <a:pt x="285846" y="104541"/>
                </a:lnTo>
                <a:lnTo>
                  <a:pt x="294721" y="104541"/>
                </a:lnTo>
                <a:lnTo>
                  <a:pt x="331835" y="27432"/>
                </a:lnTo>
                <a:close/>
                <a:moveTo>
                  <a:pt x="262218" y="78608"/>
                </a:moveTo>
                <a:lnTo>
                  <a:pt x="270632" y="78608"/>
                </a:lnTo>
                <a:lnTo>
                  <a:pt x="270632" y="807"/>
                </a:lnTo>
                <a:lnTo>
                  <a:pt x="262218" y="807"/>
                </a:lnTo>
                <a:lnTo>
                  <a:pt x="262218" y="78608"/>
                </a:lnTo>
                <a:close/>
                <a:moveTo>
                  <a:pt x="242623" y="78608"/>
                </a:moveTo>
                <a:lnTo>
                  <a:pt x="252997" y="78608"/>
                </a:lnTo>
                <a:lnTo>
                  <a:pt x="230406" y="47603"/>
                </a:lnTo>
                <a:lnTo>
                  <a:pt x="250115" y="27432"/>
                </a:lnTo>
                <a:lnTo>
                  <a:pt x="240088" y="27432"/>
                </a:lnTo>
                <a:lnTo>
                  <a:pt x="216690" y="51291"/>
                </a:lnTo>
                <a:lnTo>
                  <a:pt x="216690" y="807"/>
                </a:lnTo>
                <a:lnTo>
                  <a:pt x="208276" y="807"/>
                </a:lnTo>
                <a:lnTo>
                  <a:pt x="208276" y="78608"/>
                </a:lnTo>
                <a:lnTo>
                  <a:pt x="216690" y="78608"/>
                </a:lnTo>
                <a:lnTo>
                  <a:pt x="216690" y="62010"/>
                </a:lnTo>
                <a:lnTo>
                  <a:pt x="224643" y="53826"/>
                </a:lnTo>
                <a:lnTo>
                  <a:pt x="242739" y="78608"/>
                </a:lnTo>
                <a:close/>
                <a:moveTo>
                  <a:pt x="159751" y="52904"/>
                </a:moveTo>
                <a:cubicBezTo>
                  <a:pt x="159751" y="41955"/>
                  <a:pt x="167474" y="34463"/>
                  <a:pt x="178308" y="34463"/>
                </a:cubicBezTo>
                <a:cubicBezTo>
                  <a:pt x="184647" y="34463"/>
                  <a:pt x="190180" y="36768"/>
                  <a:pt x="194214" y="41033"/>
                </a:cubicBezTo>
                <a:lnTo>
                  <a:pt x="194214" y="31697"/>
                </a:lnTo>
                <a:cubicBezTo>
                  <a:pt x="189719" y="28239"/>
                  <a:pt x="184071" y="26510"/>
                  <a:pt x="177847" y="26510"/>
                </a:cubicBezTo>
                <a:cubicBezTo>
                  <a:pt x="162287" y="26510"/>
                  <a:pt x="151107" y="37460"/>
                  <a:pt x="151107" y="53020"/>
                </a:cubicBezTo>
                <a:cubicBezTo>
                  <a:pt x="151107" y="68580"/>
                  <a:pt x="161941" y="79415"/>
                  <a:pt x="177732" y="79415"/>
                </a:cubicBezTo>
                <a:cubicBezTo>
                  <a:pt x="183841" y="79415"/>
                  <a:pt x="189719" y="77916"/>
                  <a:pt x="194790" y="74689"/>
                </a:cubicBezTo>
                <a:lnTo>
                  <a:pt x="194790" y="66044"/>
                </a:lnTo>
                <a:cubicBezTo>
                  <a:pt x="190295" y="69848"/>
                  <a:pt x="184763" y="71576"/>
                  <a:pt x="178539" y="71576"/>
                </a:cubicBezTo>
                <a:cubicBezTo>
                  <a:pt x="167704" y="71576"/>
                  <a:pt x="159866" y="63854"/>
                  <a:pt x="159866" y="53020"/>
                </a:cubicBezTo>
                <a:moveTo>
                  <a:pt x="129322" y="78608"/>
                </a:moveTo>
                <a:lnTo>
                  <a:pt x="137852" y="78608"/>
                </a:lnTo>
                <a:lnTo>
                  <a:pt x="137852" y="27432"/>
                </a:lnTo>
                <a:lnTo>
                  <a:pt x="129322" y="27432"/>
                </a:lnTo>
                <a:lnTo>
                  <a:pt x="129322" y="78608"/>
                </a:lnTo>
                <a:close/>
                <a:moveTo>
                  <a:pt x="133011" y="17634"/>
                </a:moveTo>
                <a:cubicBezTo>
                  <a:pt x="134394" y="17634"/>
                  <a:pt x="135546" y="17174"/>
                  <a:pt x="136584" y="16367"/>
                </a:cubicBezTo>
                <a:lnTo>
                  <a:pt x="142693" y="12102"/>
                </a:lnTo>
                <a:lnTo>
                  <a:pt x="136584" y="7722"/>
                </a:lnTo>
                <a:cubicBezTo>
                  <a:pt x="135431" y="6915"/>
                  <a:pt x="134279" y="6570"/>
                  <a:pt x="133011" y="6570"/>
                </a:cubicBezTo>
                <a:cubicBezTo>
                  <a:pt x="130014" y="6570"/>
                  <a:pt x="127593" y="9105"/>
                  <a:pt x="127593" y="12218"/>
                </a:cubicBezTo>
                <a:cubicBezTo>
                  <a:pt x="127593" y="15329"/>
                  <a:pt x="130014" y="17634"/>
                  <a:pt x="133011" y="17634"/>
                </a:cubicBezTo>
                <a:moveTo>
                  <a:pt x="105348" y="56939"/>
                </a:moveTo>
                <a:cubicBezTo>
                  <a:pt x="105348" y="66736"/>
                  <a:pt x="99585" y="71576"/>
                  <a:pt x="91286" y="71576"/>
                </a:cubicBezTo>
                <a:cubicBezTo>
                  <a:pt x="82988" y="71576"/>
                  <a:pt x="77109" y="66736"/>
                  <a:pt x="77109" y="56939"/>
                </a:cubicBezTo>
                <a:lnTo>
                  <a:pt x="77109" y="27432"/>
                </a:lnTo>
                <a:lnTo>
                  <a:pt x="68695" y="27432"/>
                </a:lnTo>
                <a:lnTo>
                  <a:pt x="68695" y="56016"/>
                </a:lnTo>
                <a:cubicBezTo>
                  <a:pt x="68695" y="70539"/>
                  <a:pt x="77455" y="79299"/>
                  <a:pt x="91286" y="79299"/>
                </a:cubicBezTo>
                <a:cubicBezTo>
                  <a:pt x="105118" y="79299"/>
                  <a:pt x="113762" y="70539"/>
                  <a:pt x="113762" y="56016"/>
                </a:cubicBezTo>
                <a:lnTo>
                  <a:pt x="113762" y="27432"/>
                </a:lnTo>
                <a:lnTo>
                  <a:pt x="105348" y="27432"/>
                </a:lnTo>
                <a:lnTo>
                  <a:pt x="105348" y="56939"/>
                </a:lnTo>
                <a:close/>
                <a:moveTo>
                  <a:pt x="26510" y="34463"/>
                </a:moveTo>
                <a:cubicBezTo>
                  <a:pt x="36999" y="34463"/>
                  <a:pt x="44491" y="42300"/>
                  <a:pt x="44491" y="53135"/>
                </a:cubicBezTo>
                <a:cubicBezTo>
                  <a:pt x="44491" y="63969"/>
                  <a:pt x="36999" y="71462"/>
                  <a:pt x="26510" y="71462"/>
                </a:cubicBezTo>
                <a:cubicBezTo>
                  <a:pt x="16021" y="71462"/>
                  <a:pt x="8760" y="63739"/>
                  <a:pt x="8760" y="53135"/>
                </a:cubicBezTo>
                <a:cubicBezTo>
                  <a:pt x="8760" y="42531"/>
                  <a:pt x="16252" y="34463"/>
                  <a:pt x="26510" y="34463"/>
                </a:cubicBezTo>
                <a:moveTo>
                  <a:pt x="52905" y="27432"/>
                </a:moveTo>
                <a:lnTo>
                  <a:pt x="44375" y="27432"/>
                </a:lnTo>
                <a:lnTo>
                  <a:pt x="44375" y="37229"/>
                </a:lnTo>
                <a:cubicBezTo>
                  <a:pt x="40572" y="30659"/>
                  <a:pt x="33771" y="26510"/>
                  <a:pt x="25703" y="26510"/>
                </a:cubicBezTo>
                <a:cubicBezTo>
                  <a:pt x="10719" y="26510"/>
                  <a:pt x="0" y="37805"/>
                  <a:pt x="0" y="53250"/>
                </a:cubicBezTo>
                <a:cubicBezTo>
                  <a:pt x="0" y="68695"/>
                  <a:pt x="10835" y="79415"/>
                  <a:pt x="25703" y="79415"/>
                </a:cubicBezTo>
                <a:cubicBezTo>
                  <a:pt x="33771" y="79415"/>
                  <a:pt x="40572" y="75495"/>
                  <a:pt x="44375" y="69041"/>
                </a:cubicBezTo>
                <a:lnTo>
                  <a:pt x="44375" y="104541"/>
                </a:lnTo>
                <a:lnTo>
                  <a:pt x="52905" y="104541"/>
                </a:lnTo>
                <a:lnTo>
                  <a:pt x="52905" y="27432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0" name="Freeform: Shape 2119">
            <a:extLst>
              <a:ext uri="{FF2B5EF4-FFF2-40B4-BE49-F238E27FC236}">
                <a16:creationId xmlns:a16="http://schemas.microsoft.com/office/drawing/2014/main" id="{2B102528-BD7E-3224-6B2D-1728F17B62E9}"/>
              </a:ext>
            </a:extLst>
          </p:cNvPr>
          <p:cNvSpPr/>
          <p:nvPr/>
        </p:nvSpPr>
        <p:spPr>
          <a:xfrm>
            <a:off x="866989" y="8445568"/>
            <a:ext cx="915283" cy="104656"/>
          </a:xfrm>
          <a:custGeom>
            <a:avLst/>
            <a:gdLst>
              <a:gd name="connsiteX0" fmla="*/ 906870 w 915283"/>
              <a:gd name="connsiteY0" fmla="*/ 78722 h 104656"/>
              <a:gd name="connsiteX1" fmla="*/ 915284 w 915283"/>
              <a:gd name="connsiteY1" fmla="*/ 78722 h 104656"/>
              <a:gd name="connsiteX2" fmla="*/ 915284 w 915283"/>
              <a:gd name="connsiteY2" fmla="*/ 922 h 104656"/>
              <a:gd name="connsiteX3" fmla="*/ 906870 w 915283"/>
              <a:gd name="connsiteY3" fmla="*/ 922 h 104656"/>
              <a:gd name="connsiteX4" fmla="*/ 906870 w 915283"/>
              <a:gd name="connsiteY4" fmla="*/ 78722 h 104656"/>
              <a:gd name="connsiteX5" fmla="*/ 881282 w 915283"/>
              <a:gd name="connsiteY5" fmla="*/ 78722 h 104656"/>
              <a:gd name="connsiteX6" fmla="*/ 889696 w 915283"/>
              <a:gd name="connsiteY6" fmla="*/ 78722 h 104656"/>
              <a:gd name="connsiteX7" fmla="*/ 889696 w 915283"/>
              <a:gd name="connsiteY7" fmla="*/ 922 h 104656"/>
              <a:gd name="connsiteX8" fmla="*/ 881282 w 915283"/>
              <a:gd name="connsiteY8" fmla="*/ 922 h 104656"/>
              <a:gd name="connsiteX9" fmla="*/ 881282 w 915283"/>
              <a:gd name="connsiteY9" fmla="*/ 78722 h 104656"/>
              <a:gd name="connsiteX10" fmla="*/ 859959 w 915283"/>
              <a:gd name="connsiteY10" fmla="*/ 24896 h 104656"/>
              <a:gd name="connsiteX11" fmla="*/ 866874 w 915283"/>
              <a:gd name="connsiteY11" fmla="*/ 12102 h 104656"/>
              <a:gd name="connsiteX12" fmla="*/ 868834 w 915283"/>
              <a:gd name="connsiteY12" fmla="*/ 6108 h 104656"/>
              <a:gd name="connsiteX13" fmla="*/ 862725 w 915283"/>
              <a:gd name="connsiteY13" fmla="*/ 0 h 104656"/>
              <a:gd name="connsiteX14" fmla="*/ 856501 w 915283"/>
              <a:gd name="connsiteY14" fmla="*/ 5648 h 104656"/>
              <a:gd name="connsiteX15" fmla="*/ 860996 w 915283"/>
              <a:gd name="connsiteY15" fmla="*/ 11295 h 104656"/>
              <a:gd name="connsiteX16" fmla="*/ 854080 w 915283"/>
              <a:gd name="connsiteY16" fmla="*/ 24781 h 104656"/>
              <a:gd name="connsiteX17" fmla="*/ 859959 w 915283"/>
              <a:gd name="connsiteY17" fmla="*/ 24781 h 104656"/>
              <a:gd name="connsiteX18" fmla="*/ 850507 w 915283"/>
              <a:gd name="connsiteY18" fmla="*/ 27547 h 104656"/>
              <a:gd name="connsiteX19" fmla="*/ 841632 w 915283"/>
              <a:gd name="connsiteY19" fmla="*/ 27547 h 104656"/>
              <a:gd name="connsiteX20" fmla="*/ 825496 w 915283"/>
              <a:gd name="connsiteY20" fmla="*/ 60973 h 104656"/>
              <a:gd name="connsiteX21" fmla="*/ 808783 w 915283"/>
              <a:gd name="connsiteY21" fmla="*/ 27547 h 104656"/>
              <a:gd name="connsiteX22" fmla="*/ 798871 w 915283"/>
              <a:gd name="connsiteY22" fmla="*/ 27547 h 104656"/>
              <a:gd name="connsiteX23" fmla="*/ 821001 w 915283"/>
              <a:gd name="connsiteY23" fmla="*/ 70539 h 104656"/>
              <a:gd name="connsiteX24" fmla="*/ 804634 w 915283"/>
              <a:gd name="connsiteY24" fmla="*/ 104656 h 104656"/>
              <a:gd name="connsiteX25" fmla="*/ 813509 w 915283"/>
              <a:gd name="connsiteY25" fmla="*/ 104656 h 104656"/>
              <a:gd name="connsiteX26" fmla="*/ 850623 w 915283"/>
              <a:gd name="connsiteY26" fmla="*/ 27547 h 104656"/>
              <a:gd name="connsiteX27" fmla="*/ 754380 w 915283"/>
              <a:gd name="connsiteY27" fmla="*/ 49562 h 104656"/>
              <a:gd name="connsiteX28" fmla="*/ 770517 w 915283"/>
              <a:gd name="connsiteY28" fmla="*/ 34347 h 104656"/>
              <a:gd name="connsiteX29" fmla="*/ 785846 w 915283"/>
              <a:gd name="connsiteY29" fmla="*/ 49562 h 104656"/>
              <a:gd name="connsiteX30" fmla="*/ 754265 w 915283"/>
              <a:gd name="connsiteY30" fmla="*/ 49562 h 104656"/>
              <a:gd name="connsiteX31" fmla="*/ 772822 w 915283"/>
              <a:gd name="connsiteY31" fmla="*/ 79529 h 104656"/>
              <a:gd name="connsiteX32" fmla="*/ 791033 w 915283"/>
              <a:gd name="connsiteY32" fmla="*/ 74112 h 104656"/>
              <a:gd name="connsiteX33" fmla="*/ 791033 w 915283"/>
              <a:gd name="connsiteY33" fmla="*/ 66044 h 104656"/>
              <a:gd name="connsiteX34" fmla="*/ 772822 w 915283"/>
              <a:gd name="connsiteY34" fmla="*/ 71692 h 104656"/>
              <a:gd name="connsiteX35" fmla="*/ 754149 w 915283"/>
              <a:gd name="connsiteY35" fmla="*/ 56362 h 104656"/>
              <a:gd name="connsiteX36" fmla="*/ 794606 w 915283"/>
              <a:gd name="connsiteY36" fmla="*/ 56362 h 104656"/>
              <a:gd name="connsiteX37" fmla="*/ 794836 w 915283"/>
              <a:gd name="connsiteY37" fmla="*/ 52097 h 104656"/>
              <a:gd name="connsiteX38" fmla="*/ 770517 w 915283"/>
              <a:gd name="connsiteY38" fmla="*/ 26625 h 104656"/>
              <a:gd name="connsiteX39" fmla="*/ 745159 w 915283"/>
              <a:gd name="connsiteY39" fmla="*/ 53596 h 104656"/>
              <a:gd name="connsiteX40" fmla="*/ 772706 w 915283"/>
              <a:gd name="connsiteY40" fmla="*/ 79529 h 104656"/>
              <a:gd name="connsiteX41" fmla="*/ 695943 w 915283"/>
              <a:gd name="connsiteY41" fmla="*/ 53020 h 104656"/>
              <a:gd name="connsiteX42" fmla="*/ 711618 w 915283"/>
              <a:gd name="connsiteY42" fmla="*/ 34808 h 104656"/>
              <a:gd name="connsiteX43" fmla="*/ 724873 w 915283"/>
              <a:gd name="connsiteY43" fmla="*/ 50023 h 104656"/>
              <a:gd name="connsiteX44" fmla="*/ 724873 w 915283"/>
              <a:gd name="connsiteY44" fmla="*/ 78608 h 104656"/>
              <a:gd name="connsiteX45" fmla="*/ 733403 w 915283"/>
              <a:gd name="connsiteY45" fmla="*/ 78608 h 104656"/>
              <a:gd name="connsiteX46" fmla="*/ 733403 w 915283"/>
              <a:gd name="connsiteY46" fmla="*/ 48524 h 104656"/>
              <a:gd name="connsiteX47" fmla="*/ 713693 w 915283"/>
              <a:gd name="connsiteY47" fmla="*/ 26510 h 104656"/>
              <a:gd name="connsiteX48" fmla="*/ 695943 w 915283"/>
              <a:gd name="connsiteY48" fmla="*/ 36998 h 104656"/>
              <a:gd name="connsiteX49" fmla="*/ 695943 w 915283"/>
              <a:gd name="connsiteY49" fmla="*/ 807 h 104656"/>
              <a:gd name="connsiteX50" fmla="*/ 687529 w 915283"/>
              <a:gd name="connsiteY50" fmla="*/ 807 h 104656"/>
              <a:gd name="connsiteX51" fmla="*/ 687529 w 915283"/>
              <a:gd name="connsiteY51" fmla="*/ 78608 h 104656"/>
              <a:gd name="connsiteX52" fmla="*/ 695943 w 915283"/>
              <a:gd name="connsiteY52" fmla="*/ 78608 h 104656"/>
              <a:gd name="connsiteX53" fmla="*/ 695943 w 915283"/>
              <a:gd name="connsiteY53" fmla="*/ 53020 h 104656"/>
              <a:gd name="connsiteX54" fmla="*/ 676925 w 915283"/>
              <a:gd name="connsiteY54" fmla="*/ 75956 h 104656"/>
              <a:gd name="connsiteX55" fmla="*/ 676925 w 915283"/>
              <a:gd name="connsiteY55" fmla="*/ 67773 h 104656"/>
              <a:gd name="connsiteX56" fmla="*/ 665053 w 915283"/>
              <a:gd name="connsiteY56" fmla="*/ 71462 h 104656"/>
              <a:gd name="connsiteX57" fmla="*/ 655141 w 915283"/>
              <a:gd name="connsiteY57" fmla="*/ 61549 h 104656"/>
              <a:gd name="connsiteX58" fmla="*/ 655141 w 915283"/>
              <a:gd name="connsiteY58" fmla="*/ 35270 h 104656"/>
              <a:gd name="connsiteX59" fmla="*/ 676349 w 915283"/>
              <a:gd name="connsiteY59" fmla="*/ 35270 h 104656"/>
              <a:gd name="connsiteX60" fmla="*/ 676349 w 915283"/>
              <a:gd name="connsiteY60" fmla="*/ 27432 h 104656"/>
              <a:gd name="connsiteX61" fmla="*/ 655141 w 915283"/>
              <a:gd name="connsiteY61" fmla="*/ 27432 h 104656"/>
              <a:gd name="connsiteX62" fmla="*/ 655141 w 915283"/>
              <a:gd name="connsiteY62" fmla="*/ 11180 h 104656"/>
              <a:gd name="connsiteX63" fmla="*/ 646727 w 915283"/>
              <a:gd name="connsiteY63" fmla="*/ 11180 h 104656"/>
              <a:gd name="connsiteX64" fmla="*/ 646727 w 915283"/>
              <a:gd name="connsiteY64" fmla="*/ 60857 h 104656"/>
              <a:gd name="connsiteX65" fmla="*/ 664246 w 915283"/>
              <a:gd name="connsiteY65" fmla="*/ 79414 h 104656"/>
              <a:gd name="connsiteX66" fmla="*/ 677040 w 915283"/>
              <a:gd name="connsiteY66" fmla="*/ 75841 h 104656"/>
              <a:gd name="connsiteX67" fmla="*/ 599931 w 915283"/>
              <a:gd name="connsiteY67" fmla="*/ 94283 h 104656"/>
              <a:gd name="connsiteX68" fmla="*/ 607769 w 915283"/>
              <a:gd name="connsiteY68" fmla="*/ 80336 h 104656"/>
              <a:gd name="connsiteX69" fmla="*/ 609843 w 915283"/>
              <a:gd name="connsiteY69" fmla="*/ 73997 h 104656"/>
              <a:gd name="connsiteX70" fmla="*/ 603389 w 915283"/>
              <a:gd name="connsiteY70" fmla="*/ 67542 h 104656"/>
              <a:gd name="connsiteX71" fmla="*/ 596934 w 915283"/>
              <a:gd name="connsiteY71" fmla="*/ 73651 h 104656"/>
              <a:gd name="connsiteX72" fmla="*/ 601429 w 915283"/>
              <a:gd name="connsiteY72" fmla="*/ 79529 h 104656"/>
              <a:gd name="connsiteX73" fmla="*/ 593707 w 915283"/>
              <a:gd name="connsiteY73" fmla="*/ 94283 h 104656"/>
              <a:gd name="connsiteX74" fmla="*/ 599931 w 915283"/>
              <a:gd name="connsiteY74" fmla="*/ 94283 h 104656"/>
              <a:gd name="connsiteX75" fmla="*/ 595782 w 915283"/>
              <a:gd name="connsiteY75" fmla="*/ 27547 h 104656"/>
              <a:gd name="connsiteX76" fmla="*/ 586906 w 915283"/>
              <a:gd name="connsiteY76" fmla="*/ 27547 h 104656"/>
              <a:gd name="connsiteX77" fmla="*/ 570770 w 915283"/>
              <a:gd name="connsiteY77" fmla="*/ 60973 h 104656"/>
              <a:gd name="connsiteX78" fmla="*/ 554057 w 915283"/>
              <a:gd name="connsiteY78" fmla="*/ 27547 h 104656"/>
              <a:gd name="connsiteX79" fmla="*/ 544145 w 915283"/>
              <a:gd name="connsiteY79" fmla="*/ 27547 h 104656"/>
              <a:gd name="connsiteX80" fmla="*/ 566275 w 915283"/>
              <a:gd name="connsiteY80" fmla="*/ 70539 h 104656"/>
              <a:gd name="connsiteX81" fmla="*/ 549908 w 915283"/>
              <a:gd name="connsiteY81" fmla="*/ 104656 h 104656"/>
              <a:gd name="connsiteX82" fmla="*/ 558783 w 915283"/>
              <a:gd name="connsiteY82" fmla="*/ 104656 h 104656"/>
              <a:gd name="connsiteX83" fmla="*/ 595897 w 915283"/>
              <a:gd name="connsiteY83" fmla="*/ 27547 h 104656"/>
              <a:gd name="connsiteX84" fmla="*/ 541379 w 915283"/>
              <a:gd name="connsiteY84" fmla="*/ 75956 h 104656"/>
              <a:gd name="connsiteX85" fmla="*/ 541379 w 915283"/>
              <a:gd name="connsiteY85" fmla="*/ 67773 h 104656"/>
              <a:gd name="connsiteX86" fmla="*/ 529507 w 915283"/>
              <a:gd name="connsiteY86" fmla="*/ 71462 h 104656"/>
              <a:gd name="connsiteX87" fmla="*/ 519594 w 915283"/>
              <a:gd name="connsiteY87" fmla="*/ 61549 h 104656"/>
              <a:gd name="connsiteX88" fmla="*/ 519594 w 915283"/>
              <a:gd name="connsiteY88" fmla="*/ 35270 h 104656"/>
              <a:gd name="connsiteX89" fmla="*/ 540802 w 915283"/>
              <a:gd name="connsiteY89" fmla="*/ 35270 h 104656"/>
              <a:gd name="connsiteX90" fmla="*/ 540802 w 915283"/>
              <a:gd name="connsiteY90" fmla="*/ 27432 h 104656"/>
              <a:gd name="connsiteX91" fmla="*/ 519594 w 915283"/>
              <a:gd name="connsiteY91" fmla="*/ 27432 h 104656"/>
              <a:gd name="connsiteX92" fmla="*/ 519594 w 915283"/>
              <a:gd name="connsiteY92" fmla="*/ 11180 h 104656"/>
              <a:gd name="connsiteX93" fmla="*/ 511180 w 915283"/>
              <a:gd name="connsiteY93" fmla="*/ 11180 h 104656"/>
              <a:gd name="connsiteX94" fmla="*/ 511180 w 915283"/>
              <a:gd name="connsiteY94" fmla="*/ 60857 h 104656"/>
              <a:gd name="connsiteX95" fmla="*/ 528700 w 915283"/>
              <a:gd name="connsiteY95" fmla="*/ 79414 h 104656"/>
              <a:gd name="connsiteX96" fmla="*/ 541494 w 915283"/>
              <a:gd name="connsiteY96" fmla="*/ 75841 h 104656"/>
              <a:gd name="connsiteX97" fmla="*/ 486284 w 915283"/>
              <a:gd name="connsiteY97" fmla="*/ 78722 h 104656"/>
              <a:gd name="connsiteX98" fmla="*/ 494813 w 915283"/>
              <a:gd name="connsiteY98" fmla="*/ 78722 h 104656"/>
              <a:gd name="connsiteX99" fmla="*/ 494813 w 915283"/>
              <a:gd name="connsiteY99" fmla="*/ 27547 h 104656"/>
              <a:gd name="connsiteX100" fmla="*/ 486284 w 915283"/>
              <a:gd name="connsiteY100" fmla="*/ 27547 h 104656"/>
              <a:gd name="connsiteX101" fmla="*/ 486284 w 915283"/>
              <a:gd name="connsiteY101" fmla="*/ 78722 h 104656"/>
              <a:gd name="connsiteX102" fmla="*/ 491125 w 915283"/>
              <a:gd name="connsiteY102" fmla="*/ 17750 h 104656"/>
              <a:gd name="connsiteX103" fmla="*/ 496657 w 915283"/>
              <a:gd name="connsiteY103" fmla="*/ 12333 h 104656"/>
              <a:gd name="connsiteX104" fmla="*/ 491125 w 915283"/>
              <a:gd name="connsiteY104" fmla="*/ 6685 h 104656"/>
              <a:gd name="connsiteX105" fmla="*/ 487437 w 915283"/>
              <a:gd name="connsiteY105" fmla="*/ 7838 h 104656"/>
              <a:gd name="connsiteX106" fmla="*/ 481328 w 915283"/>
              <a:gd name="connsiteY106" fmla="*/ 12218 h 104656"/>
              <a:gd name="connsiteX107" fmla="*/ 487437 w 915283"/>
              <a:gd name="connsiteY107" fmla="*/ 16482 h 104656"/>
              <a:gd name="connsiteX108" fmla="*/ 491125 w 915283"/>
              <a:gd name="connsiteY108" fmla="*/ 17750 h 104656"/>
              <a:gd name="connsiteX109" fmla="*/ 460811 w 915283"/>
              <a:gd name="connsiteY109" fmla="*/ 78722 h 104656"/>
              <a:gd name="connsiteX110" fmla="*/ 469226 w 915283"/>
              <a:gd name="connsiteY110" fmla="*/ 78722 h 104656"/>
              <a:gd name="connsiteX111" fmla="*/ 469226 w 915283"/>
              <a:gd name="connsiteY111" fmla="*/ 922 h 104656"/>
              <a:gd name="connsiteX112" fmla="*/ 460811 w 915283"/>
              <a:gd name="connsiteY112" fmla="*/ 922 h 104656"/>
              <a:gd name="connsiteX113" fmla="*/ 460811 w 915283"/>
              <a:gd name="connsiteY113" fmla="*/ 78722 h 104656"/>
              <a:gd name="connsiteX114" fmla="*/ 435108 w 915283"/>
              <a:gd name="connsiteY114" fmla="*/ 78722 h 104656"/>
              <a:gd name="connsiteX115" fmla="*/ 443638 w 915283"/>
              <a:gd name="connsiteY115" fmla="*/ 78722 h 104656"/>
              <a:gd name="connsiteX116" fmla="*/ 443638 w 915283"/>
              <a:gd name="connsiteY116" fmla="*/ 27547 h 104656"/>
              <a:gd name="connsiteX117" fmla="*/ 435108 w 915283"/>
              <a:gd name="connsiteY117" fmla="*/ 27547 h 104656"/>
              <a:gd name="connsiteX118" fmla="*/ 435108 w 915283"/>
              <a:gd name="connsiteY118" fmla="*/ 78722 h 104656"/>
              <a:gd name="connsiteX119" fmla="*/ 438797 w 915283"/>
              <a:gd name="connsiteY119" fmla="*/ 17750 h 104656"/>
              <a:gd name="connsiteX120" fmla="*/ 442485 w 915283"/>
              <a:gd name="connsiteY120" fmla="*/ 16482 h 104656"/>
              <a:gd name="connsiteX121" fmla="*/ 448594 w 915283"/>
              <a:gd name="connsiteY121" fmla="*/ 12218 h 104656"/>
              <a:gd name="connsiteX122" fmla="*/ 442485 w 915283"/>
              <a:gd name="connsiteY122" fmla="*/ 7838 h 104656"/>
              <a:gd name="connsiteX123" fmla="*/ 438797 w 915283"/>
              <a:gd name="connsiteY123" fmla="*/ 6685 h 104656"/>
              <a:gd name="connsiteX124" fmla="*/ 433379 w 915283"/>
              <a:gd name="connsiteY124" fmla="*/ 12333 h 104656"/>
              <a:gd name="connsiteX125" fmla="*/ 438797 w 915283"/>
              <a:gd name="connsiteY125" fmla="*/ 17750 h 104656"/>
              <a:gd name="connsiteX126" fmla="*/ 395574 w 915283"/>
              <a:gd name="connsiteY126" fmla="*/ 71576 h 104656"/>
              <a:gd name="connsiteX127" fmla="*/ 377478 w 915283"/>
              <a:gd name="connsiteY127" fmla="*/ 53020 h 104656"/>
              <a:gd name="connsiteX128" fmla="*/ 395574 w 915283"/>
              <a:gd name="connsiteY128" fmla="*/ 34578 h 104656"/>
              <a:gd name="connsiteX129" fmla="*/ 413324 w 915283"/>
              <a:gd name="connsiteY129" fmla="*/ 53020 h 104656"/>
              <a:gd name="connsiteX130" fmla="*/ 395574 w 915283"/>
              <a:gd name="connsiteY130" fmla="*/ 71576 h 104656"/>
              <a:gd name="connsiteX131" fmla="*/ 421969 w 915283"/>
              <a:gd name="connsiteY131" fmla="*/ 52904 h 104656"/>
              <a:gd name="connsiteX132" fmla="*/ 396266 w 915283"/>
              <a:gd name="connsiteY132" fmla="*/ 26510 h 104656"/>
              <a:gd name="connsiteX133" fmla="*/ 377478 w 915283"/>
              <a:gd name="connsiteY133" fmla="*/ 37114 h 104656"/>
              <a:gd name="connsiteX134" fmla="*/ 377478 w 915283"/>
              <a:gd name="connsiteY134" fmla="*/ 807 h 104656"/>
              <a:gd name="connsiteX135" fmla="*/ 369064 w 915283"/>
              <a:gd name="connsiteY135" fmla="*/ 807 h 104656"/>
              <a:gd name="connsiteX136" fmla="*/ 369064 w 915283"/>
              <a:gd name="connsiteY136" fmla="*/ 78608 h 104656"/>
              <a:gd name="connsiteX137" fmla="*/ 377478 w 915283"/>
              <a:gd name="connsiteY137" fmla="*/ 78608 h 104656"/>
              <a:gd name="connsiteX138" fmla="*/ 377478 w 915283"/>
              <a:gd name="connsiteY138" fmla="*/ 68810 h 104656"/>
              <a:gd name="connsiteX139" fmla="*/ 396266 w 915283"/>
              <a:gd name="connsiteY139" fmla="*/ 79414 h 104656"/>
              <a:gd name="connsiteX140" fmla="*/ 421969 w 915283"/>
              <a:gd name="connsiteY140" fmla="*/ 52904 h 104656"/>
              <a:gd name="connsiteX141" fmla="*/ 325380 w 915283"/>
              <a:gd name="connsiteY141" fmla="*/ 34578 h 104656"/>
              <a:gd name="connsiteX142" fmla="*/ 343361 w 915283"/>
              <a:gd name="connsiteY142" fmla="*/ 53250 h 104656"/>
              <a:gd name="connsiteX143" fmla="*/ 325380 w 915283"/>
              <a:gd name="connsiteY143" fmla="*/ 71576 h 104656"/>
              <a:gd name="connsiteX144" fmla="*/ 307630 w 915283"/>
              <a:gd name="connsiteY144" fmla="*/ 53250 h 104656"/>
              <a:gd name="connsiteX145" fmla="*/ 325380 w 915283"/>
              <a:gd name="connsiteY145" fmla="*/ 34578 h 104656"/>
              <a:gd name="connsiteX146" fmla="*/ 343361 w 915283"/>
              <a:gd name="connsiteY146" fmla="*/ 78722 h 104656"/>
              <a:gd name="connsiteX147" fmla="*/ 351890 w 915283"/>
              <a:gd name="connsiteY147" fmla="*/ 78722 h 104656"/>
              <a:gd name="connsiteX148" fmla="*/ 351890 w 915283"/>
              <a:gd name="connsiteY148" fmla="*/ 27547 h 104656"/>
              <a:gd name="connsiteX149" fmla="*/ 343361 w 915283"/>
              <a:gd name="connsiteY149" fmla="*/ 27547 h 104656"/>
              <a:gd name="connsiteX150" fmla="*/ 343361 w 915283"/>
              <a:gd name="connsiteY150" fmla="*/ 37229 h 104656"/>
              <a:gd name="connsiteX151" fmla="*/ 324689 w 915283"/>
              <a:gd name="connsiteY151" fmla="*/ 26625 h 104656"/>
              <a:gd name="connsiteX152" fmla="*/ 298986 w 915283"/>
              <a:gd name="connsiteY152" fmla="*/ 53366 h 104656"/>
              <a:gd name="connsiteX153" fmla="*/ 324689 w 915283"/>
              <a:gd name="connsiteY153" fmla="*/ 79529 h 104656"/>
              <a:gd name="connsiteX154" fmla="*/ 343361 w 915283"/>
              <a:gd name="connsiteY154" fmla="*/ 69156 h 104656"/>
              <a:gd name="connsiteX155" fmla="*/ 343361 w 915283"/>
              <a:gd name="connsiteY155" fmla="*/ 78722 h 104656"/>
              <a:gd name="connsiteX156" fmla="*/ 275473 w 915283"/>
              <a:gd name="connsiteY156" fmla="*/ 54173 h 104656"/>
              <a:gd name="connsiteX157" fmla="*/ 294145 w 915283"/>
              <a:gd name="connsiteY157" fmla="*/ 36077 h 104656"/>
              <a:gd name="connsiteX158" fmla="*/ 294145 w 915283"/>
              <a:gd name="connsiteY158" fmla="*/ 26510 h 104656"/>
              <a:gd name="connsiteX159" fmla="*/ 275473 w 915283"/>
              <a:gd name="connsiteY159" fmla="*/ 38843 h 104656"/>
              <a:gd name="connsiteX160" fmla="*/ 275473 w 915283"/>
              <a:gd name="connsiteY160" fmla="*/ 27432 h 104656"/>
              <a:gd name="connsiteX161" fmla="*/ 267059 w 915283"/>
              <a:gd name="connsiteY161" fmla="*/ 27432 h 104656"/>
              <a:gd name="connsiteX162" fmla="*/ 267059 w 915283"/>
              <a:gd name="connsiteY162" fmla="*/ 78608 h 104656"/>
              <a:gd name="connsiteX163" fmla="*/ 275473 w 915283"/>
              <a:gd name="connsiteY163" fmla="*/ 78608 h 104656"/>
              <a:gd name="connsiteX164" fmla="*/ 275473 w 915283"/>
              <a:gd name="connsiteY164" fmla="*/ 54173 h 104656"/>
              <a:gd name="connsiteX165" fmla="*/ 213117 w 915283"/>
              <a:gd name="connsiteY165" fmla="*/ 49562 h 104656"/>
              <a:gd name="connsiteX166" fmla="*/ 229253 w 915283"/>
              <a:gd name="connsiteY166" fmla="*/ 34347 h 104656"/>
              <a:gd name="connsiteX167" fmla="*/ 244583 w 915283"/>
              <a:gd name="connsiteY167" fmla="*/ 49562 h 104656"/>
              <a:gd name="connsiteX168" fmla="*/ 213001 w 915283"/>
              <a:gd name="connsiteY168" fmla="*/ 49562 h 104656"/>
              <a:gd name="connsiteX169" fmla="*/ 231674 w 915283"/>
              <a:gd name="connsiteY169" fmla="*/ 79529 h 104656"/>
              <a:gd name="connsiteX170" fmla="*/ 249885 w 915283"/>
              <a:gd name="connsiteY170" fmla="*/ 74112 h 104656"/>
              <a:gd name="connsiteX171" fmla="*/ 249885 w 915283"/>
              <a:gd name="connsiteY171" fmla="*/ 66044 h 104656"/>
              <a:gd name="connsiteX172" fmla="*/ 231674 w 915283"/>
              <a:gd name="connsiteY172" fmla="*/ 71692 h 104656"/>
              <a:gd name="connsiteX173" fmla="*/ 213001 w 915283"/>
              <a:gd name="connsiteY173" fmla="*/ 56362 h 104656"/>
              <a:gd name="connsiteX174" fmla="*/ 253458 w 915283"/>
              <a:gd name="connsiteY174" fmla="*/ 56362 h 104656"/>
              <a:gd name="connsiteX175" fmla="*/ 253688 w 915283"/>
              <a:gd name="connsiteY175" fmla="*/ 52097 h 104656"/>
              <a:gd name="connsiteX176" fmla="*/ 229368 w 915283"/>
              <a:gd name="connsiteY176" fmla="*/ 26625 h 104656"/>
              <a:gd name="connsiteX177" fmla="*/ 204011 w 915283"/>
              <a:gd name="connsiteY177" fmla="*/ 53596 h 104656"/>
              <a:gd name="connsiteX178" fmla="*/ 231558 w 915283"/>
              <a:gd name="connsiteY178" fmla="*/ 79529 h 104656"/>
              <a:gd name="connsiteX179" fmla="*/ 154795 w 915283"/>
              <a:gd name="connsiteY179" fmla="*/ 53020 h 104656"/>
              <a:gd name="connsiteX180" fmla="*/ 170470 w 915283"/>
              <a:gd name="connsiteY180" fmla="*/ 34808 h 104656"/>
              <a:gd name="connsiteX181" fmla="*/ 183725 w 915283"/>
              <a:gd name="connsiteY181" fmla="*/ 50023 h 104656"/>
              <a:gd name="connsiteX182" fmla="*/ 183725 w 915283"/>
              <a:gd name="connsiteY182" fmla="*/ 78608 h 104656"/>
              <a:gd name="connsiteX183" fmla="*/ 192255 w 915283"/>
              <a:gd name="connsiteY183" fmla="*/ 78608 h 104656"/>
              <a:gd name="connsiteX184" fmla="*/ 192255 w 915283"/>
              <a:gd name="connsiteY184" fmla="*/ 48524 h 104656"/>
              <a:gd name="connsiteX185" fmla="*/ 172545 w 915283"/>
              <a:gd name="connsiteY185" fmla="*/ 26510 h 104656"/>
              <a:gd name="connsiteX186" fmla="*/ 154795 w 915283"/>
              <a:gd name="connsiteY186" fmla="*/ 36998 h 104656"/>
              <a:gd name="connsiteX187" fmla="*/ 154795 w 915283"/>
              <a:gd name="connsiteY187" fmla="*/ 27432 h 104656"/>
              <a:gd name="connsiteX188" fmla="*/ 146381 w 915283"/>
              <a:gd name="connsiteY188" fmla="*/ 27432 h 104656"/>
              <a:gd name="connsiteX189" fmla="*/ 146381 w 915283"/>
              <a:gd name="connsiteY189" fmla="*/ 78608 h 104656"/>
              <a:gd name="connsiteX190" fmla="*/ 154795 w 915283"/>
              <a:gd name="connsiteY190" fmla="*/ 78608 h 104656"/>
              <a:gd name="connsiteX191" fmla="*/ 154795 w 915283"/>
              <a:gd name="connsiteY191" fmla="*/ 53020 h 104656"/>
              <a:gd name="connsiteX192" fmla="*/ 120793 w 915283"/>
              <a:gd name="connsiteY192" fmla="*/ 78722 h 104656"/>
              <a:gd name="connsiteX193" fmla="*/ 129207 w 915283"/>
              <a:gd name="connsiteY193" fmla="*/ 78722 h 104656"/>
              <a:gd name="connsiteX194" fmla="*/ 129207 w 915283"/>
              <a:gd name="connsiteY194" fmla="*/ 922 h 104656"/>
              <a:gd name="connsiteX195" fmla="*/ 120793 w 915283"/>
              <a:gd name="connsiteY195" fmla="*/ 922 h 104656"/>
              <a:gd name="connsiteX196" fmla="*/ 120793 w 915283"/>
              <a:gd name="connsiteY196" fmla="*/ 78722 h 104656"/>
              <a:gd name="connsiteX197" fmla="*/ 96588 w 915283"/>
              <a:gd name="connsiteY197" fmla="*/ 57054 h 104656"/>
              <a:gd name="connsiteX198" fmla="*/ 82526 w 915283"/>
              <a:gd name="connsiteY198" fmla="*/ 71692 h 104656"/>
              <a:gd name="connsiteX199" fmla="*/ 68349 w 915283"/>
              <a:gd name="connsiteY199" fmla="*/ 57054 h 104656"/>
              <a:gd name="connsiteX200" fmla="*/ 68349 w 915283"/>
              <a:gd name="connsiteY200" fmla="*/ 27547 h 104656"/>
              <a:gd name="connsiteX201" fmla="*/ 59935 w 915283"/>
              <a:gd name="connsiteY201" fmla="*/ 27547 h 104656"/>
              <a:gd name="connsiteX202" fmla="*/ 59935 w 915283"/>
              <a:gd name="connsiteY202" fmla="*/ 56132 h 104656"/>
              <a:gd name="connsiteX203" fmla="*/ 82526 w 915283"/>
              <a:gd name="connsiteY203" fmla="*/ 79414 h 104656"/>
              <a:gd name="connsiteX204" fmla="*/ 105002 w 915283"/>
              <a:gd name="connsiteY204" fmla="*/ 56132 h 104656"/>
              <a:gd name="connsiteX205" fmla="*/ 105002 w 915283"/>
              <a:gd name="connsiteY205" fmla="*/ 27547 h 104656"/>
              <a:gd name="connsiteX206" fmla="*/ 96588 w 915283"/>
              <a:gd name="connsiteY206" fmla="*/ 27547 h 104656"/>
              <a:gd name="connsiteX207" fmla="*/ 96588 w 915283"/>
              <a:gd name="connsiteY207" fmla="*/ 57054 h 104656"/>
              <a:gd name="connsiteX208" fmla="*/ 52098 w 915283"/>
              <a:gd name="connsiteY208" fmla="*/ 27547 h 104656"/>
              <a:gd name="connsiteX209" fmla="*/ 43107 w 915283"/>
              <a:gd name="connsiteY209" fmla="*/ 27547 h 104656"/>
              <a:gd name="connsiteX210" fmla="*/ 26625 w 915283"/>
              <a:gd name="connsiteY210" fmla="*/ 62702 h 104656"/>
              <a:gd name="connsiteX211" fmla="*/ 9912 w 915283"/>
              <a:gd name="connsiteY211" fmla="*/ 27547 h 104656"/>
              <a:gd name="connsiteX212" fmla="*/ 0 w 915283"/>
              <a:gd name="connsiteY212" fmla="*/ 27547 h 104656"/>
              <a:gd name="connsiteX213" fmla="*/ 26164 w 915283"/>
              <a:gd name="connsiteY213" fmla="*/ 80452 h 104656"/>
              <a:gd name="connsiteX214" fmla="*/ 52098 w 915283"/>
              <a:gd name="connsiteY214" fmla="*/ 27547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915283" h="104656">
                <a:moveTo>
                  <a:pt x="906870" y="78722"/>
                </a:moveTo>
                <a:lnTo>
                  <a:pt x="915284" y="78722"/>
                </a:lnTo>
                <a:lnTo>
                  <a:pt x="915284" y="922"/>
                </a:lnTo>
                <a:lnTo>
                  <a:pt x="906870" y="922"/>
                </a:lnTo>
                <a:lnTo>
                  <a:pt x="906870" y="78722"/>
                </a:lnTo>
                <a:close/>
                <a:moveTo>
                  <a:pt x="881282" y="78722"/>
                </a:moveTo>
                <a:lnTo>
                  <a:pt x="889696" y="78722"/>
                </a:lnTo>
                <a:lnTo>
                  <a:pt x="889696" y="922"/>
                </a:lnTo>
                <a:lnTo>
                  <a:pt x="881282" y="922"/>
                </a:lnTo>
                <a:lnTo>
                  <a:pt x="881282" y="78722"/>
                </a:lnTo>
                <a:close/>
                <a:moveTo>
                  <a:pt x="859959" y="24896"/>
                </a:moveTo>
                <a:lnTo>
                  <a:pt x="866874" y="12102"/>
                </a:lnTo>
                <a:cubicBezTo>
                  <a:pt x="868027" y="10143"/>
                  <a:pt x="868834" y="8183"/>
                  <a:pt x="868834" y="6108"/>
                </a:cubicBezTo>
                <a:cubicBezTo>
                  <a:pt x="868834" y="2420"/>
                  <a:pt x="866298" y="0"/>
                  <a:pt x="862725" y="0"/>
                </a:cubicBezTo>
                <a:cubicBezTo>
                  <a:pt x="859152" y="0"/>
                  <a:pt x="856501" y="2305"/>
                  <a:pt x="856501" y="5648"/>
                </a:cubicBezTo>
                <a:cubicBezTo>
                  <a:pt x="856501" y="8529"/>
                  <a:pt x="858345" y="10373"/>
                  <a:pt x="860996" y="11295"/>
                </a:cubicBezTo>
                <a:lnTo>
                  <a:pt x="854080" y="24781"/>
                </a:lnTo>
                <a:lnTo>
                  <a:pt x="859959" y="24781"/>
                </a:lnTo>
                <a:close/>
                <a:moveTo>
                  <a:pt x="850507" y="27547"/>
                </a:moveTo>
                <a:lnTo>
                  <a:pt x="841632" y="27547"/>
                </a:lnTo>
                <a:lnTo>
                  <a:pt x="825496" y="60973"/>
                </a:lnTo>
                <a:lnTo>
                  <a:pt x="808783" y="27547"/>
                </a:lnTo>
                <a:lnTo>
                  <a:pt x="798871" y="27547"/>
                </a:lnTo>
                <a:lnTo>
                  <a:pt x="821001" y="70539"/>
                </a:lnTo>
                <a:lnTo>
                  <a:pt x="804634" y="104656"/>
                </a:lnTo>
                <a:lnTo>
                  <a:pt x="813509" y="104656"/>
                </a:lnTo>
                <a:lnTo>
                  <a:pt x="850623" y="27547"/>
                </a:lnTo>
                <a:close/>
                <a:moveTo>
                  <a:pt x="754380" y="49562"/>
                </a:moveTo>
                <a:cubicBezTo>
                  <a:pt x="755648" y="40802"/>
                  <a:pt x="761180" y="34347"/>
                  <a:pt x="770517" y="34347"/>
                </a:cubicBezTo>
                <a:cubicBezTo>
                  <a:pt x="779853" y="34347"/>
                  <a:pt x="785155" y="40917"/>
                  <a:pt x="785846" y="49562"/>
                </a:cubicBezTo>
                <a:lnTo>
                  <a:pt x="754265" y="49562"/>
                </a:lnTo>
                <a:close/>
                <a:moveTo>
                  <a:pt x="772822" y="79529"/>
                </a:moveTo>
                <a:cubicBezTo>
                  <a:pt x="779392" y="79529"/>
                  <a:pt x="785616" y="77916"/>
                  <a:pt x="791033" y="74112"/>
                </a:cubicBezTo>
                <a:lnTo>
                  <a:pt x="791033" y="66044"/>
                </a:lnTo>
                <a:cubicBezTo>
                  <a:pt x="785616" y="69848"/>
                  <a:pt x="779276" y="71692"/>
                  <a:pt x="772822" y="71692"/>
                </a:cubicBezTo>
                <a:cubicBezTo>
                  <a:pt x="762679" y="71692"/>
                  <a:pt x="755533" y="65468"/>
                  <a:pt x="754149" y="56362"/>
                </a:cubicBezTo>
                <a:lnTo>
                  <a:pt x="794606" y="56362"/>
                </a:lnTo>
                <a:cubicBezTo>
                  <a:pt x="794606" y="54864"/>
                  <a:pt x="794836" y="53596"/>
                  <a:pt x="794836" y="52097"/>
                </a:cubicBezTo>
                <a:cubicBezTo>
                  <a:pt x="794836" y="37460"/>
                  <a:pt x="785270" y="26625"/>
                  <a:pt x="770517" y="26625"/>
                </a:cubicBezTo>
                <a:cubicBezTo>
                  <a:pt x="754956" y="26625"/>
                  <a:pt x="745159" y="38267"/>
                  <a:pt x="745159" y="53596"/>
                </a:cubicBezTo>
                <a:cubicBezTo>
                  <a:pt x="745159" y="68926"/>
                  <a:pt x="756801" y="79529"/>
                  <a:pt x="772706" y="79529"/>
                </a:cubicBezTo>
                <a:moveTo>
                  <a:pt x="695943" y="53020"/>
                </a:moveTo>
                <a:cubicBezTo>
                  <a:pt x="695943" y="42877"/>
                  <a:pt x="702167" y="34808"/>
                  <a:pt x="711618" y="34808"/>
                </a:cubicBezTo>
                <a:cubicBezTo>
                  <a:pt x="720493" y="34808"/>
                  <a:pt x="724873" y="40110"/>
                  <a:pt x="724873" y="50023"/>
                </a:cubicBezTo>
                <a:lnTo>
                  <a:pt x="724873" y="78608"/>
                </a:lnTo>
                <a:lnTo>
                  <a:pt x="733403" y="78608"/>
                </a:lnTo>
                <a:lnTo>
                  <a:pt x="733403" y="48524"/>
                </a:lnTo>
                <a:cubicBezTo>
                  <a:pt x="733403" y="35846"/>
                  <a:pt x="726602" y="26510"/>
                  <a:pt x="713693" y="26510"/>
                </a:cubicBezTo>
                <a:cubicBezTo>
                  <a:pt x="705855" y="26510"/>
                  <a:pt x="699631" y="30659"/>
                  <a:pt x="695943" y="36998"/>
                </a:cubicBezTo>
                <a:lnTo>
                  <a:pt x="695943" y="807"/>
                </a:lnTo>
                <a:lnTo>
                  <a:pt x="687529" y="807"/>
                </a:lnTo>
                <a:lnTo>
                  <a:pt x="687529" y="78608"/>
                </a:lnTo>
                <a:lnTo>
                  <a:pt x="695943" y="78608"/>
                </a:lnTo>
                <a:lnTo>
                  <a:pt x="695943" y="53020"/>
                </a:lnTo>
                <a:close/>
                <a:moveTo>
                  <a:pt x="676925" y="75956"/>
                </a:moveTo>
                <a:lnTo>
                  <a:pt x="676925" y="67773"/>
                </a:lnTo>
                <a:cubicBezTo>
                  <a:pt x="673237" y="70424"/>
                  <a:pt x="669087" y="71462"/>
                  <a:pt x="665053" y="71462"/>
                </a:cubicBezTo>
                <a:cubicBezTo>
                  <a:pt x="659290" y="71462"/>
                  <a:pt x="655141" y="68695"/>
                  <a:pt x="655141" y="61549"/>
                </a:cubicBezTo>
                <a:lnTo>
                  <a:pt x="655141" y="35270"/>
                </a:lnTo>
                <a:lnTo>
                  <a:pt x="676349" y="35270"/>
                </a:lnTo>
                <a:lnTo>
                  <a:pt x="676349" y="27432"/>
                </a:lnTo>
                <a:lnTo>
                  <a:pt x="655141" y="27432"/>
                </a:lnTo>
                <a:lnTo>
                  <a:pt x="655141" y="11180"/>
                </a:lnTo>
                <a:lnTo>
                  <a:pt x="646727" y="11180"/>
                </a:lnTo>
                <a:lnTo>
                  <a:pt x="646727" y="60857"/>
                </a:lnTo>
                <a:cubicBezTo>
                  <a:pt x="646727" y="74689"/>
                  <a:pt x="653412" y="79414"/>
                  <a:pt x="664246" y="79414"/>
                </a:cubicBezTo>
                <a:cubicBezTo>
                  <a:pt x="668511" y="79414"/>
                  <a:pt x="673352" y="78377"/>
                  <a:pt x="677040" y="75841"/>
                </a:cubicBezTo>
                <a:moveTo>
                  <a:pt x="599931" y="94283"/>
                </a:moveTo>
                <a:lnTo>
                  <a:pt x="607769" y="80336"/>
                </a:lnTo>
                <a:cubicBezTo>
                  <a:pt x="608921" y="78377"/>
                  <a:pt x="609843" y="76302"/>
                  <a:pt x="609843" y="73997"/>
                </a:cubicBezTo>
                <a:cubicBezTo>
                  <a:pt x="609843" y="70309"/>
                  <a:pt x="607308" y="67542"/>
                  <a:pt x="603389" y="67542"/>
                </a:cubicBezTo>
                <a:cubicBezTo>
                  <a:pt x="599816" y="67542"/>
                  <a:pt x="596934" y="69848"/>
                  <a:pt x="596934" y="73651"/>
                </a:cubicBezTo>
                <a:cubicBezTo>
                  <a:pt x="596934" y="76302"/>
                  <a:pt x="598202" y="78492"/>
                  <a:pt x="601429" y="79529"/>
                </a:cubicBezTo>
                <a:lnTo>
                  <a:pt x="593707" y="94283"/>
                </a:lnTo>
                <a:lnTo>
                  <a:pt x="599931" y="94283"/>
                </a:lnTo>
                <a:close/>
                <a:moveTo>
                  <a:pt x="595782" y="27547"/>
                </a:moveTo>
                <a:lnTo>
                  <a:pt x="586906" y="27547"/>
                </a:lnTo>
                <a:lnTo>
                  <a:pt x="570770" y="60973"/>
                </a:lnTo>
                <a:lnTo>
                  <a:pt x="554057" y="27547"/>
                </a:lnTo>
                <a:lnTo>
                  <a:pt x="544145" y="27547"/>
                </a:lnTo>
                <a:lnTo>
                  <a:pt x="566275" y="70539"/>
                </a:lnTo>
                <a:lnTo>
                  <a:pt x="549908" y="104656"/>
                </a:lnTo>
                <a:lnTo>
                  <a:pt x="558783" y="104656"/>
                </a:lnTo>
                <a:lnTo>
                  <a:pt x="595897" y="27547"/>
                </a:lnTo>
                <a:close/>
                <a:moveTo>
                  <a:pt x="541379" y="75956"/>
                </a:moveTo>
                <a:lnTo>
                  <a:pt x="541379" y="67773"/>
                </a:lnTo>
                <a:cubicBezTo>
                  <a:pt x="537690" y="70424"/>
                  <a:pt x="533541" y="71462"/>
                  <a:pt x="529507" y="71462"/>
                </a:cubicBezTo>
                <a:cubicBezTo>
                  <a:pt x="523744" y="71462"/>
                  <a:pt x="519594" y="68695"/>
                  <a:pt x="519594" y="61549"/>
                </a:cubicBezTo>
                <a:lnTo>
                  <a:pt x="519594" y="35270"/>
                </a:lnTo>
                <a:lnTo>
                  <a:pt x="540802" y="35270"/>
                </a:lnTo>
                <a:lnTo>
                  <a:pt x="540802" y="27432"/>
                </a:lnTo>
                <a:lnTo>
                  <a:pt x="519594" y="27432"/>
                </a:lnTo>
                <a:lnTo>
                  <a:pt x="519594" y="11180"/>
                </a:lnTo>
                <a:lnTo>
                  <a:pt x="511180" y="11180"/>
                </a:lnTo>
                <a:lnTo>
                  <a:pt x="511180" y="60857"/>
                </a:lnTo>
                <a:cubicBezTo>
                  <a:pt x="511180" y="74689"/>
                  <a:pt x="517865" y="79414"/>
                  <a:pt x="528700" y="79414"/>
                </a:cubicBezTo>
                <a:cubicBezTo>
                  <a:pt x="532965" y="79414"/>
                  <a:pt x="537805" y="78377"/>
                  <a:pt x="541494" y="75841"/>
                </a:cubicBezTo>
                <a:moveTo>
                  <a:pt x="486284" y="78722"/>
                </a:moveTo>
                <a:lnTo>
                  <a:pt x="494813" y="78722"/>
                </a:lnTo>
                <a:lnTo>
                  <a:pt x="494813" y="27547"/>
                </a:lnTo>
                <a:lnTo>
                  <a:pt x="486284" y="27547"/>
                </a:lnTo>
                <a:lnTo>
                  <a:pt x="486284" y="78722"/>
                </a:lnTo>
                <a:close/>
                <a:moveTo>
                  <a:pt x="491125" y="17750"/>
                </a:moveTo>
                <a:cubicBezTo>
                  <a:pt x="494122" y="17750"/>
                  <a:pt x="496657" y="15329"/>
                  <a:pt x="496657" y="12333"/>
                </a:cubicBezTo>
                <a:cubicBezTo>
                  <a:pt x="496657" y="9336"/>
                  <a:pt x="494122" y="6685"/>
                  <a:pt x="491125" y="6685"/>
                </a:cubicBezTo>
                <a:cubicBezTo>
                  <a:pt x="489742" y="6685"/>
                  <a:pt x="488589" y="7031"/>
                  <a:pt x="487437" y="7838"/>
                </a:cubicBezTo>
                <a:lnTo>
                  <a:pt x="481328" y="12218"/>
                </a:lnTo>
                <a:lnTo>
                  <a:pt x="487437" y="16482"/>
                </a:lnTo>
                <a:cubicBezTo>
                  <a:pt x="488589" y="17289"/>
                  <a:pt x="489742" y="17750"/>
                  <a:pt x="491125" y="17750"/>
                </a:cubicBezTo>
                <a:moveTo>
                  <a:pt x="460811" y="78722"/>
                </a:moveTo>
                <a:lnTo>
                  <a:pt x="469226" y="78722"/>
                </a:lnTo>
                <a:lnTo>
                  <a:pt x="469226" y="922"/>
                </a:lnTo>
                <a:lnTo>
                  <a:pt x="460811" y="922"/>
                </a:lnTo>
                <a:lnTo>
                  <a:pt x="460811" y="78722"/>
                </a:lnTo>
                <a:close/>
                <a:moveTo>
                  <a:pt x="435108" y="78722"/>
                </a:moveTo>
                <a:lnTo>
                  <a:pt x="443638" y="78722"/>
                </a:lnTo>
                <a:lnTo>
                  <a:pt x="443638" y="27547"/>
                </a:lnTo>
                <a:lnTo>
                  <a:pt x="435108" y="27547"/>
                </a:lnTo>
                <a:lnTo>
                  <a:pt x="435108" y="78722"/>
                </a:lnTo>
                <a:close/>
                <a:moveTo>
                  <a:pt x="438797" y="17750"/>
                </a:moveTo>
                <a:cubicBezTo>
                  <a:pt x="440180" y="17750"/>
                  <a:pt x="441332" y="17289"/>
                  <a:pt x="442485" y="16482"/>
                </a:cubicBezTo>
                <a:lnTo>
                  <a:pt x="448594" y="12218"/>
                </a:lnTo>
                <a:lnTo>
                  <a:pt x="442485" y="7838"/>
                </a:lnTo>
                <a:cubicBezTo>
                  <a:pt x="441332" y="7031"/>
                  <a:pt x="440180" y="6685"/>
                  <a:pt x="438797" y="6685"/>
                </a:cubicBezTo>
                <a:cubicBezTo>
                  <a:pt x="435800" y="6685"/>
                  <a:pt x="433379" y="9221"/>
                  <a:pt x="433379" y="12333"/>
                </a:cubicBezTo>
                <a:cubicBezTo>
                  <a:pt x="433379" y="15445"/>
                  <a:pt x="435800" y="17750"/>
                  <a:pt x="438797" y="17750"/>
                </a:cubicBezTo>
                <a:moveTo>
                  <a:pt x="395574" y="71576"/>
                </a:moveTo>
                <a:cubicBezTo>
                  <a:pt x="385085" y="71576"/>
                  <a:pt x="377478" y="63854"/>
                  <a:pt x="377478" y="53020"/>
                </a:cubicBezTo>
                <a:cubicBezTo>
                  <a:pt x="377478" y="42185"/>
                  <a:pt x="385085" y="34578"/>
                  <a:pt x="395574" y="34578"/>
                </a:cubicBezTo>
                <a:cubicBezTo>
                  <a:pt x="406063" y="34578"/>
                  <a:pt x="413324" y="42300"/>
                  <a:pt x="413324" y="53020"/>
                </a:cubicBezTo>
                <a:cubicBezTo>
                  <a:pt x="413324" y="63739"/>
                  <a:pt x="405832" y="71576"/>
                  <a:pt x="395574" y="71576"/>
                </a:cubicBezTo>
                <a:moveTo>
                  <a:pt x="421969" y="52904"/>
                </a:moveTo>
                <a:cubicBezTo>
                  <a:pt x="421969" y="37690"/>
                  <a:pt x="411134" y="26510"/>
                  <a:pt x="396266" y="26510"/>
                </a:cubicBezTo>
                <a:cubicBezTo>
                  <a:pt x="388082" y="26510"/>
                  <a:pt x="381282" y="30544"/>
                  <a:pt x="377478" y="37114"/>
                </a:cubicBezTo>
                <a:lnTo>
                  <a:pt x="377478" y="807"/>
                </a:lnTo>
                <a:lnTo>
                  <a:pt x="369064" y="807"/>
                </a:lnTo>
                <a:lnTo>
                  <a:pt x="369064" y="78608"/>
                </a:lnTo>
                <a:lnTo>
                  <a:pt x="377478" y="78608"/>
                </a:lnTo>
                <a:lnTo>
                  <a:pt x="377478" y="68810"/>
                </a:lnTo>
                <a:cubicBezTo>
                  <a:pt x="381282" y="75380"/>
                  <a:pt x="388082" y="79414"/>
                  <a:pt x="396266" y="79414"/>
                </a:cubicBezTo>
                <a:cubicBezTo>
                  <a:pt x="411249" y="79414"/>
                  <a:pt x="421969" y="68349"/>
                  <a:pt x="421969" y="52904"/>
                </a:cubicBezTo>
                <a:moveTo>
                  <a:pt x="325380" y="34578"/>
                </a:moveTo>
                <a:cubicBezTo>
                  <a:pt x="335869" y="34578"/>
                  <a:pt x="343361" y="42416"/>
                  <a:pt x="343361" y="53250"/>
                </a:cubicBezTo>
                <a:cubicBezTo>
                  <a:pt x="343361" y="64085"/>
                  <a:pt x="335869" y="71576"/>
                  <a:pt x="325380" y="71576"/>
                </a:cubicBezTo>
                <a:cubicBezTo>
                  <a:pt x="314892" y="71576"/>
                  <a:pt x="307630" y="63854"/>
                  <a:pt x="307630" y="53250"/>
                </a:cubicBezTo>
                <a:cubicBezTo>
                  <a:pt x="307630" y="42647"/>
                  <a:pt x="315122" y="34578"/>
                  <a:pt x="325380" y="34578"/>
                </a:cubicBezTo>
                <a:moveTo>
                  <a:pt x="343361" y="78722"/>
                </a:moveTo>
                <a:lnTo>
                  <a:pt x="351890" y="78722"/>
                </a:lnTo>
                <a:lnTo>
                  <a:pt x="351890" y="27547"/>
                </a:lnTo>
                <a:lnTo>
                  <a:pt x="343361" y="27547"/>
                </a:lnTo>
                <a:lnTo>
                  <a:pt x="343361" y="37229"/>
                </a:lnTo>
                <a:cubicBezTo>
                  <a:pt x="339557" y="30659"/>
                  <a:pt x="332757" y="26625"/>
                  <a:pt x="324689" y="26625"/>
                </a:cubicBezTo>
                <a:cubicBezTo>
                  <a:pt x="309590" y="26625"/>
                  <a:pt x="298986" y="37920"/>
                  <a:pt x="298986" y="53366"/>
                </a:cubicBezTo>
                <a:cubicBezTo>
                  <a:pt x="298986" y="68810"/>
                  <a:pt x="309705" y="79529"/>
                  <a:pt x="324689" y="79529"/>
                </a:cubicBezTo>
                <a:cubicBezTo>
                  <a:pt x="332757" y="79529"/>
                  <a:pt x="339557" y="75611"/>
                  <a:pt x="343361" y="69156"/>
                </a:cubicBezTo>
                <a:lnTo>
                  <a:pt x="343361" y="78722"/>
                </a:lnTo>
                <a:close/>
                <a:moveTo>
                  <a:pt x="275473" y="54173"/>
                </a:moveTo>
                <a:cubicBezTo>
                  <a:pt x="275473" y="41609"/>
                  <a:pt x="284002" y="34808"/>
                  <a:pt x="294145" y="36077"/>
                </a:cubicBezTo>
                <a:lnTo>
                  <a:pt x="294145" y="26510"/>
                </a:lnTo>
                <a:cubicBezTo>
                  <a:pt x="285961" y="26510"/>
                  <a:pt x="279276" y="31120"/>
                  <a:pt x="275473" y="38843"/>
                </a:cubicBezTo>
                <a:lnTo>
                  <a:pt x="275473" y="27432"/>
                </a:lnTo>
                <a:lnTo>
                  <a:pt x="267059" y="27432"/>
                </a:lnTo>
                <a:lnTo>
                  <a:pt x="267059" y="78608"/>
                </a:lnTo>
                <a:lnTo>
                  <a:pt x="275473" y="78608"/>
                </a:lnTo>
                <a:lnTo>
                  <a:pt x="275473" y="54173"/>
                </a:lnTo>
                <a:close/>
                <a:moveTo>
                  <a:pt x="213117" y="49562"/>
                </a:moveTo>
                <a:cubicBezTo>
                  <a:pt x="214385" y="40802"/>
                  <a:pt x="219917" y="34347"/>
                  <a:pt x="229253" y="34347"/>
                </a:cubicBezTo>
                <a:cubicBezTo>
                  <a:pt x="238589" y="34347"/>
                  <a:pt x="243891" y="40917"/>
                  <a:pt x="244583" y="49562"/>
                </a:cubicBezTo>
                <a:lnTo>
                  <a:pt x="213001" y="49562"/>
                </a:lnTo>
                <a:close/>
                <a:moveTo>
                  <a:pt x="231674" y="79529"/>
                </a:moveTo>
                <a:cubicBezTo>
                  <a:pt x="238243" y="79529"/>
                  <a:pt x="244468" y="77916"/>
                  <a:pt x="249885" y="74112"/>
                </a:cubicBezTo>
                <a:lnTo>
                  <a:pt x="249885" y="66044"/>
                </a:lnTo>
                <a:cubicBezTo>
                  <a:pt x="244468" y="69848"/>
                  <a:pt x="238128" y="71692"/>
                  <a:pt x="231674" y="71692"/>
                </a:cubicBezTo>
                <a:cubicBezTo>
                  <a:pt x="221531" y="71692"/>
                  <a:pt x="214385" y="65468"/>
                  <a:pt x="213001" y="56362"/>
                </a:cubicBezTo>
                <a:lnTo>
                  <a:pt x="253458" y="56362"/>
                </a:lnTo>
                <a:cubicBezTo>
                  <a:pt x="253458" y="54864"/>
                  <a:pt x="253688" y="53596"/>
                  <a:pt x="253688" y="52097"/>
                </a:cubicBezTo>
                <a:cubicBezTo>
                  <a:pt x="253688" y="37460"/>
                  <a:pt x="244122" y="26625"/>
                  <a:pt x="229368" y="26625"/>
                </a:cubicBezTo>
                <a:cubicBezTo>
                  <a:pt x="213808" y="26625"/>
                  <a:pt x="204011" y="38267"/>
                  <a:pt x="204011" y="53596"/>
                </a:cubicBezTo>
                <a:cubicBezTo>
                  <a:pt x="204011" y="68926"/>
                  <a:pt x="215652" y="79529"/>
                  <a:pt x="231558" y="79529"/>
                </a:cubicBezTo>
                <a:moveTo>
                  <a:pt x="154795" y="53020"/>
                </a:moveTo>
                <a:cubicBezTo>
                  <a:pt x="154795" y="42877"/>
                  <a:pt x="161019" y="34808"/>
                  <a:pt x="170470" y="34808"/>
                </a:cubicBezTo>
                <a:cubicBezTo>
                  <a:pt x="179345" y="34808"/>
                  <a:pt x="183725" y="40110"/>
                  <a:pt x="183725" y="50023"/>
                </a:cubicBezTo>
                <a:lnTo>
                  <a:pt x="183725" y="78608"/>
                </a:lnTo>
                <a:lnTo>
                  <a:pt x="192255" y="78608"/>
                </a:lnTo>
                <a:lnTo>
                  <a:pt x="192255" y="48524"/>
                </a:lnTo>
                <a:cubicBezTo>
                  <a:pt x="192255" y="35846"/>
                  <a:pt x="185569" y="26510"/>
                  <a:pt x="172545" y="26510"/>
                </a:cubicBezTo>
                <a:cubicBezTo>
                  <a:pt x="164707" y="26510"/>
                  <a:pt x="158483" y="30659"/>
                  <a:pt x="154795" y="36998"/>
                </a:cubicBezTo>
                <a:lnTo>
                  <a:pt x="154795" y="27432"/>
                </a:lnTo>
                <a:lnTo>
                  <a:pt x="146381" y="27432"/>
                </a:lnTo>
                <a:lnTo>
                  <a:pt x="146381" y="78608"/>
                </a:lnTo>
                <a:lnTo>
                  <a:pt x="154795" y="78608"/>
                </a:lnTo>
                <a:lnTo>
                  <a:pt x="154795" y="53020"/>
                </a:lnTo>
                <a:close/>
                <a:moveTo>
                  <a:pt x="120793" y="78722"/>
                </a:moveTo>
                <a:lnTo>
                  <a:pt x="129207" y="78722"/>
                </a:lnTo>
                <a:lnTo>
                  <a:pt x="129207" y="922"/>
                </a:lnTo>
                <a:lnTo>
                  <a:pt x="120793" y="922"/>
                </a:lnTo>
                <a:lnTo>
                  <a:pt x="120793" y="78722"/>
                </a:lnTo>
                <a:close/>
                <a:moveTo>
                  <a:pt x="96588" y="57054"/>
                </a:moveTo>
                <a:cubicBezTo>
                  <a:pt x="96588" y="66851"/>
                  <a:pt x="90825" y="71692"/>
                  <a:pt x="82526" y="71692"/>
                </a:cubicBezTo>
                <a:cubicBezTo>
                  <a:pt x="74228" y="71692"/>
                  <a:pt x="68349" y="66851"/>
                  <a:pt x="68349" y="57054"/>
                </a:cubicBezTo>
                <a:lnTo>
                  <a:pt x="68349" y="27547"/>
                </a:lnTo>
                <a:lnTo>
                  <a:pt x="59935" y="27547"/>
                </a:lnTo>
                <a:lnTo>
                  <a:pt x="59935" y="56132"/>
                </a:lnTo>
                <a:cubicBezTo>
                  <a:pt x="59935" y="70655"/>
                  <a:pt x="68695" y="79414"/>
                  <a:pt x="82526" y="79414"/>
                </a:cubicBezTo>
                <a:cubicBezTo>
                  <a:pt x="96358" y="79414"/>
                  <a:pt x="105002" y="70655"/>
                  <a:pt x="105002" y="56132"/>
                </a:cubicBezTo>
                <a:lnTo>
                  <a:pt x="105002" y="27547"/>
                </a:lnTo>
                <a:lnTo>
                  <a:pt x="96588" y="27547"/>
                </a:lnTo>
                <a:lnTo>
                  <a:pt x="96588" y="57054"/>
                </a:lnTo>
                <a:close/>
                <a:moveTo>
                  <a:pt x="52098" y="27547"/>
                </a:moveTo>
                <a:lnTo>
                  <a:pt x="43107" y="27547"/>
                </a:lnTo>
                <a:lnTo>
                  <a:pt x="26625" y="62702"/>
                </a:lnTo>
                <a:lnTo>
                  <a:pt x="9912" y="27547"/>
                </a:lnTo>
                <a:lnTo>
                  <a:pt x="0" y="27547"/>
                </a:lnTo>
                <a:lnTo>
                  <a:pt x="26164" y="80452"/>
                </a:lnTo>
                <a:lnTo>
                  <a:pt x="52098" y="27547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1" name="Freeform: Shape 2120">
            <a:extLst>
              <a:ext uri="{FF2B5EF4-FFF2-40B4-BE49-F238E27FC236}">
                <a16:creationId xmlns:a16="http://schemas.microsoft.com/office/drawing/2014/main" id="{F8946EAC-248D-1614-FB4B-8EC9CE518B33}"/>
              </a:ext>
            </a:extLst>
          </p:cNvPr>
          <p:cNvSpPr/>
          <p:nvPr/>
        </p:nvSpPr>
        <p:spPr>
          <a:xfrm>
            <a:off x="867565" y="8320280"/>
            <a:ext cx="829760" cy="105462"/>
          </a:xfrm>
          <a:custGeom>
            <a:avLst/>
            <a:gdLst>
              <a:gd name="connsiteX0" fmla="*/ 803251 w 829760"/>
              <a:gd name="connsiteY0" fmla="*/ 35385 h 105462"/>
              <a:gd name="connsiteX1" fmla="*/ 821231 w 829760"/>
              <a:gd name="connsiteY1" fmla="*/ 54057 h 105462"/>
              <a:gd name="connsiteX2" fmla="*/ 803251 w 829760"/>
              <a:gd name="connsiteY2" fmla="*/ 72383 h 105462"/>
              <a:gd name="connsiteX3" fmla="*/ 785500 w 829760"/>
              <a:gd name="connsiteY3" fmla="*/ 54057 h 105462"/>
              <a:gd name="connsiteX4" fmla="*/ 803251 w 829760"/>
              <a:gd name="connsiteY4" fmla="*/ 35385 h 105462"/>
              <a:gd name="connsiteX5" fmla="*/ 821231 w 829760"/>
              <a:gd name="connsiteY5" fmla="*/ 79529 h 105462"/>
              <a:gd name="connsiteX6" fmla="*/ 829760 w 829760"/>
              <a:gd name="connsiteY6" fmla="*/ 79529 h 105462"/>
              <a:gd name="connsiteX7" fmla="*/ 829760 w 829760"/>
              <a:gd name="connsiteY7" fmla="*/ 28354 h 105462"/>
              <a:gd name="connsiteX8" fmla="*/ 821231 w 829760"/>
              <a:gd name="connsiteY8" fmla="*/ 28354 h 105462"/>
              <a:gd name="connsiteX9" fmla="*/ 821231 w 829760"/>
              <a:gd name="connsiteY9" fmla="*/ 38036 h 105462"/>
              <a:gd name="connsiteX10" fmla="*/ 802559 w 829760"/>
              <a:gd name="connsiteY10" fmla="*/ 27432 h 105462"/>
              <a:gd name="connsiteX11" fmla="*/ 776856 w 829760"/>
              <a:gd name="connsiteY11" fmla="*/ 54172 h 105462"/>
              <a:gd name="connsiteX12" fmla="*/ 802559 w 829760"/>
              <a:gd name="connsiteY12" fmla="*/ 80336 h 105462"/>
              <a:gd name="connsiteX13" fmla="*/ 821231 w 829760"/>
              <a:gd name="connsiteY13" fmla="*/ 69963 h 105462"/>
              <a:gd name="connsiteX14" fmla="*/ 821231 w 829760"/>
              <a:gd name="connsiteY14" fmla="*/ 79529 h 105462"/>
              <a:gd name="connsiteX15" fmla="*/ 713232 w 829760"/>
              <a:gd name="connsiteY15" fmla="*/ 35385 h 105462"/>
              <a:gd name="connsiteX16" fmla="*/ 731213 w 829760"/>
              <a:gd name="connsiteY16" fmla="*/ 54057 h 105462"/>
              <a:gd name="connsiteX17" fmla="*/ 713232 w 829760"/>
              <a:gd name="connsiteY17" fmla="*/ 72383 h 105462"/>
              <a:gd name="connsiteX18" fmla="*/ 695482 w 829760"/>
              <a:gd name="connsiteY18" fmla="*/ 54057 h 105462"/>
              <a:gd name="connsiteX19" fmla="*/ 713232 w 829760"/>
              <a:gd name="connsiteY19" fmla="*/ 35385 h 105462"/>
              <a:gd name="connsiteX20" fmla="*/ 731213 w 829760"/>
              <a:gd name="connsiteY20" fmla="*/ 79529 h 105462"/>
              <a:gd name="connsiteX21" fmla="*/ 739742 w 829760"/>
              <a:gd name="connsiteY21" fmla="*/ 79529 h 105462"/>
              <a:gd name="connsiteX22" fmla="*/ 739742 w 829760"/>
              <a:gd name="connsiteY22" fmla="*/ 1728 h 105462"/>
              <a:gd name="connsiteX23" fmla="*/ 731213 w 829760"/>
              <a:gd name="connsiteY23" fmla="*/ 1728 h 105462"/>
              <a:gd name="connsiteX24" fmla="*/ 731213 w 829760"/>
              <a:gd name="connsiteY24" fmla="*/ 38151 h 105462"/>
              <a:gd name="connsiteX25" fmla="*/ 712540 w 829760"/>
              <a:gd name="connsiteY25" fmla="*/ 27432 h 105462"/>
              <a:gd name="connsiteX26" fmla="*/ 686837 w 829760"/>
              <a:gd name="connsiteY26" fmla="*/ 54172 h 105462"/>
              <a:gd name="connsiteX27" fmla="*/ 712540 w 829760"/>
              <a:gd name="connsiteY27" fmla="*/ 80336 h 105462"/>
              <a:gd name="connsiteX28" fmla="*/ 731213 w 829760"/>
              <a:gd name="connsiteY28" fmla="*/ 69848 h 105462"/>
              <a:gd name="connsiteX29" fmla="*/ 731213 w 829760"/>
              <a:gd name="connsiteY29" fmla="*/ 79529 h 105462"/>
              <a:gd name="connsiteX30" fmla="*/ 637506 w 829760"/>
              <a:gd name="connsiteY30" fmla="*/ 53826 h 105462"/>
              <a:gd name="connsiteX31" fmla="*/ 653181 w 829760"/>
              <a:gd name="connsiteY31" fmla="*/ 35615 h 105462"/>
              <a:gd name="connsiteX32" fmla="*/ 666436 w 829760"/>
              <a:gd name="connsiteY32" fmla="*/ 50830 h 105462"/>
              <a:gd name="connsiteX33" fmla="*/ 666436 w 829760"/>
              <a:gd name="connsiteY33" fmla="*/ 79414 h 105462"/>
              <a:gd name="connsiteX34" fmla="*/ 674966 w 829760"/>
              <a:gd name="connsiteY34" fmla="*/ 79414 h 105462"/>
              <a:gd name="connsiteX35" fmla="*/ 674966 w 829760"/>
              <a:gd name="connsiteY35" fmla="*/ 49331 h 105462"/>
              <a:gd name="connsiteX36" fmla="*/ 655256 w 829760"/>
              <a:gd name="connsiteY36" fmla="*/ 27317 h 105462"/>
              <a:gd name="connsiteX37" fmla="*/ 637506 w 829760"/>
              <a:gd name="connsiteY37" fmla="*/ 37805 h 105462"/>
              <a:gd name="connsiteX38" fmla="*/ 637506 w 829760"/>
              <a:gd name="connsiteY38" fmla="*/ 28238 h 105462"/>
              <a:gd name="connsiteX39" fmla="*/ 629092 w 829760"/>
              <a:gd name="connsiteY39" fmla="*/ 28238 h 105462"/>
              <a:gd name="connsiteX40" fmla="*/ 629092 w 829760"/>
              <a:gd name="connsiteY40" fmla="*/ 79414 h 105462"/>
              <a:gd name="connsiteX41" fmla="*/ 637506 w 829760"/>
              <a:gd name="connsiteY41" fmla="*/ 79414 h 105462"/>
              <a:gd name="connsiteX42" fmla="*/ 637506 w 829760"/>
              <a:gd name="connsiteY42" fmla="*/ 53826 h 105462"/>
              <a:gd name="connsiteX43" fmla="*/ 611803 w 829760"/>
              <a:gd name="connsiteY43" fmla="*/ 28354 h 105462"/>
              <a:gd name="connsiteX44" fmla="*/ 603274 w 829760"/>
              <a:gd name="connsiteY44" fmla="*/ 28354 h 105462"/>
              <a:gd name="connsiteX45" fmla="*/ 603274 w 829760"/>
              <a:gd name="connsiteY45" fmla="*/ 79529 h 105462"/>
              <a:gd name="connsiteX46" fmla="*/ 611803 w 829760"/>
              <a:gd name="connsiteY46" fmla="*/ 79529 h 105462"/>
              <a:gd name="connsiteX47" fmla="*/ 611803 w 829760"/>
              <a:gd name="connsiteY47" fmla="*/ 28354 h 105462"/>
              <a:gd name="connsiteX48" fmla="*/ 607423 w 829760"/>
              <a:gd name="connsiteY48" fmla="*/ 18557 h 105462"/>
              <a:gd name="connsiteX49" fmla="*/ 611111 w 829760"/>
              <a:gd name="connsiteY49" fmla="*/ 17289 h 105462"/>
              <a:gd name="connsiteX50" fmla="*/ 617220 w 829760"/>
              <a:gd name="connsiteY50" fmla="*/ 13024 h 105462"/>
              <a:gd name="connsiteX51" fmla="*/ 611111 w 829760"/>
              <a:gd name="connsiteY51" fmla="*/ 8645 h 105462"/>
              <a:gd name="connsiteX52" fmla="*/ 607423 w 829760"/>
              <a:gd name="connsiteY52" fmla="*/ 7492 h 105462"/>
              <a:gd name="connsiteX53" fmla="*/ 602006 w 829760"/>
              <a:gd name="connsiteY53" fmla="*/ 13139 h 105462"/>
              <a:gd name="connsiteX54" fmla="*/ 607423 w 829760"/>
              <a:gd name="connsiteY54" fmla="*/ 18557 h 105462"/>
              <a:gd name="connsiteX55" fmla="*/ 576648 w 829760"/>
              <a:gd name="connsiteY55" fmla="*/ 79529 h 105462"/>
              <a:gd name="connsiteX56" fmla="*/ 576648 w 829760"/>
              <a:gd name="connsiteY56" fmla="*/ 36191 h 105462"/>
              <a:gd name="connsiteX57" fmla="*/ 593822 w 829760"/>
              <a:gd name="connsiteY57" fmla="*/ 36191 h 105462"/>
              <a:gd name="connsiteX58" fmla="*/ 593822 w 829760"/>
              <a:gd name="connsiteY58" fmla="*/ 28469 h 105462"/>
              <a:gd name="connsiteX59" fmla="*/ 576648 w 829760"/>
              <a:gd name="connsiteY59" fmla="*/ 28469 h 105462"/>
              <a:gd name="connsiteX60" fmla="*/ 576648 w 829760"/>
              <a:gd name="connsiteY60" fmla="*/ 19594 h 105462"/>
              <a:gd name="connsiteX61" fmla="*/ 587137 w 829760"/>
              <a:gd name="connsiteY61" fmla="*/ 8990 h 105462"/>
              <a:gd name="connsiteX62" fmla="*/ 595090 w 829760"/>
              <a:gd name="connsiteY62" fmla="*/ 11065 h 105462"/>
              <a:gd name="connsiteX63" fmla="*/ 595090 w 829760"/>
              <a:gd name="connsiteY63" fmla="*/ 2766 h 105462"/>
              <a:gd name="connsiteX64" fmla="*/ 586330 w 829760"/>
              <a:gd name="connsiteY64" fmla="*/ 1037 h 105462"/>
              <a:gd name="connsiteX65" fmla="*/ 568234 w 829760"/>
              <a:gd name="connsiteY65" fmla="*/ 19824 h 105462"/>
              <a:gd name="connsiteX66" fmla="*/ 568234 w 829760"/>
              <a:gd name="connsiteY66" fmla="*/ 79645 h 105462"/>
              <a:gd name="connsiteX67" fmla="*/ 576648 w 829760"/>
              <a:gd name="connsiteY67" fmla="*/ 79645 h 105462"/>
              <a:gd name="connsiteX68" fmla="*/ 535155 w 829760"/>
              <a:gd name="connsiteY68" fmla="*/ 28354 h 105462"/>
              <a:gd name="connsiteX69" fmla="*/ 526280 w 829760"/>
              <a:gd name="connsiteY69" fmla="*/ 28354 h 105462"/>
              <a:gd name="connsiteX70" fmla="*/ 510143 w 829760"/>
              <a:gd name="connsiteY70" fmla="*/ 61779 h 105462"/>
              <a:gd name="connsiteX71" fmla="*/ 493430 w 829760"/>
              <a:gd name="connsiteY71" fmla="*/ 28354 h 105462"/>
              <a:gd name="connsiteX72" fmla="*/ 483518 w 829760"/>
              <a:gd name="connsiteY72" fmla="*/ 28354 h 105462"/>
              <a:gd name="connsiteX73" fmla="*/ 505648 w 829760"/>
              <a:gd name="connsiteY73" fmla="*/ 71346 h 105462"/>
              <a:gd name="connsiteX74" fmla="*/ 489281 w 829760"/>
              <a:gd name="connsiteY74" fmla="*/ 105463 h 105462"/>
              <a:gd name="connsiteX75" fmla="*/ 498156 w 829760"/>
              <a:gd name="connsiteY75" fmla="*/ 105463 h 105462"/>
              <a:gd name="connsiteX76" fmla="*/ 535270 w 829760"/>
              <a:gd name="connsiteY76" fmla="*/ 28354 h 105462"/>
              <a:gd name="connsiteX77" fmla="*/ 438912 w 829760"/>
              <a:gd name="connsiteY77" fmla="*/ 50369 h 105462"/>
              <a:gd name="connsiteX78" fmla="*/ 455049 w 829760"/>
              <a:gd name="connsiteY78" fmla="*/ 35154 h 105462"/>
              <a:gd name="connsiteX79" fmla="*/ 470378 w 829760"/>
              <a:gd name="connsiteY79" fmla="*/ 50369 h 105462"/>
              <a:gd name="connsiteX80" fmla="*/ 438797 w 829760"/>
              <a:gd name="connsiteY80" fmla="*/ 50369 h 105462"/>
              <a:gd name="connsiteX81" fmla="*/ 457469 w 829760"/>
              <a:gd name="connsiteY81" fmla="*/ 80336 h 105462"/>
              <a:gd name="connsiteX82" fmla="*/ 475680 w 829760"/>
              <a:gd name="connsiteY82" fmla="*/ 74919 h 105462"/>
              <a:gd name="connsiteX83" fmla="*/ 475680 w 829760"/>
              <a:gd name="connsiteY83" fmla="*/ 66851 h 105462"/>
              <a:gd name="connsiteX84" fmla="*/ 457469 w 829760"/>
              <a:gd name="connsiteY84" fmla="*/ 72499 h 105462"/>
              <a:gd name="connsiteX85" fmla="*/ 438797 w 829760"/>
              <a:gd name="connsiteY85" fmla="*/ 57169 h 105462"/>
              <a:gd name="connsiteX86" fmla="*/ 479253 w 829760"/>
              <a:gd name="connsiteY86" fmla="*/ 57169 h 105462"/>
              <a:gd name="connsiteX87" fmla="*/ 479484 w 829760"/>
              <a:gd name="connsiteY87" fmla="*/ 52904 h 105462"/>
              <a:gd name="connsiteX88" fmla="*/ 455164 w 829760"/>
              <a:gd name="connsiteY88" fmla="*/ 27432 h 105462"/>
              <a:gd name="connsiteX89" fmla="*/ 429806 w 829760"/>
              <a:gd name="connsiteY89" fmla="*/ 54403 h 105462"/>
              <a:gd name="connsiteX90" fmla="*/ 457354 w 829760"/>
              <a:gd name="connsiteY90" fmla="*/ 80336 h 105462"/>
              <a:gd name="connsiteX91" fmla="*/ 380590 w 829760"/>
              <a:gd name="connsiteY91" fmla="*/ 53826 h 105462"/>
              <a:gd name="connsiteX92" fmla="*/ 396266 w 829760"/>
              <a:gd name="connsiteY92" fmla="*/ 35615 h 105462"/>
              <a:gd name="connsiteX93" fmla="*/ 409521 w 829760"/>
              <a:gd name="connsiteY93" fmla="*/ 50830 h 105462"/>
              <a:gd name="connsiteX94" fmla="*/ 409521 w 829760"/>
              <a:gd name="connsiteY94" fmla="*/ 79414 h 105462"/>
              <a:gd name="connsiteX95" fmla="*/ 418050 w 829760"/>
              <a:gd name="connsiteY95" fmla="*/ 79414 h 105462"/>
              <a:gd name="connsiteX96" fmla="*/ 418050 w 829760"/>
              <a:gd name="connsiteY96" fmla="*/ 49331 h 105462"/>
              <a:gd name="connsiteX97" fmla="*/ 398340 w 829760"/>
              <a:gd name="connsiteY97" fmla="*/ 27317 h 105462"/>
              <a:gd name="connsiteX98" fmla="*/ 380590 w 829760"/>
              <a:gd name="connsiteY98" fmla="*/ 37805 h 105462"/>
              <a:gd name="connsiteX99" fmla="*/ 380590 w 829760"/>
              <a:gd name="connsiteY99" fmla="*/ 1613 h 105462"/>
              <a:gd name="connsiteX100" fmla="*/ 372176 w 829760"/>
              <a:gd name="connsiteY100" fmla="*/ 1613 h 105462"/>
              <a:gd name="connsiteX101" fmla="*/ 372176 w 829760"/>
              <a:gd name="connsiteY101" fmla="*/ 79414 h 105462"/>
              <a:gd name="connsiteX102" fmla="*/ 380590 w 829760"/>
              <a:gd name="connsiteY102" fmla="*/ 79414 h 105462"/>
              <a:gd name="connsiteX103" fmla="*/ 380590 w 829760"/>
              <a:gd name="connsiteY103" fmla="*/ 53826 h 105462"/>
              <a:gd name="connsiteX104" fmla="*/ 361572 w 829760"/>
              <a:gd name="connsiteY104" fmla="*/ 76763 h 105462"/>
              <a:gd name="connsiteX105" fmla="*/ 361572 w 829760"/>
              <a:gd name="connsiteY105" fmla="*/ 68579 h 105462"/>
              <a:gd name="connsiteX106" fmla="*/ 349700 w 829760"/>
              <a:gd name="connsiteY106" fmla="*/ 72268 h 105462"/>
              <a:gd name="connsiteX107" fmla="*/ 339788 w 829760"/>
              <a:gd name="connsiteY107" fmla="*/ 62356 h 105462"/>
              <a:gd name="connsiteX108" fmla="*/ 339788 w 829760"/>
              <a:gd name="connsiteY108" fmla="*/ 36077 h 105462"/>
              <a:gd name="connsiteX109" fmla="*/ 360996 w 829760"/>
              <a:gd name="connsiteY109" fmla="*/ 36077 h 105462"/>
              <a:gd name="connsiteX110" fmla="*/ 360996 w 829760"/>
              <a:gd name="connsiteY110" fmla="*/ 28354 h 105462"/>
              <a:gd name="connsiteX111" fmla="*/ 339788 w 829760"/>
              <a:gd name="connsiteY111" fmla="*/ 28354 h 105462"/>
              <a:gd name="connsiteX112" fmla="*/ 339788 w 829760"/>
              <a:gd name="connsiteY112" fmla="*/ 12102 h 105462"/>
              <a:gd name="connsiteX113" fmla="*/ 331374 w 829760"/>
              <a:gd name="connsiteY113" fmla="*/ 12102 h 105462"/>
              <a:gd name="connsiteX114" fmla="*/ 331374 w 829760"/>
              <a:gd name="connsiteY114" fmla="*/ 61779 h 105462"/>
              <a:gd name="connsiteX115" fmla="*/ 348894 w 829760"/>
              <a:gd name="connsiteY115" fmla="*/ 80336 h 105462"/>
              <a:gd name="connsiteX116" fmla="*/ 361688 w 829760"/>
              <a:gd name="connsiteY116" fmla="*/ 76763 h 105462"/>
              <a:gd name="connsiteX117" fmla="*/ 254611 w 829760"/>
              <a:gd name="connsiteY117" fmla="*/ 53826 h 105462"/>
              <a:gd name="connsiteX118" fmla="*/ 270286 w 829760"/>
              <a:gd name="connsiteY118" fmla="*/ 35615 h 105462"/>
              <a:gd name="connsiteX119" fmla="*/ 283541 w 829760"/>
              <a:gd name="connsiteY119" fmla="*/ 50830 h 105462"/>
              <a:gd name="connsiteX120" fmla="*/ 283541 w 829760"/>
              <a:gd name="connsiteY120" fmla="*/ 79414 h 105462"/>
              <a:gd name="connsiteX121" fmla="*/ 292070 w 829760"/>
              <a:gd name="connsiteY121" fmla="*/ 79414 h 105462"/>
              <a:gd name="connsiteX122" fmla="*/ 292070 w 829760"/>
              <a:gd name="connsiteY122" fmla="*/ 49331 h 105462"/>
              <a:gd name="connsiteX123" fmla="*/ 272361 w 829760"/>
              <a:gd name="connsiteY123" fmla="*/ 27317 h 105462"/>
              <a:gd name="connsiteX124" fmla="*/ 254611 w 829760"/>
              <a:gd name="connsiteY124" fmla="*/ 37805 h 105462"/>
              <a:gd name="connsiteX125" fmla="*/ 254611 w 829760"/>
              <a:gd name="connsiteY125" fmla="*/ 28238 h 105462"/>
              <a:gd name="connsiteX126" fmla="*/ 246196 w 829760"/>
              <a:gd name="connsiteY126" fmla="*/ 28238 h 105462"/>
              <a:gd name="connsiteX127" fmla="*/ 246196 w 829760"/>
              <a:gd name="connsiteY127" fmla="*/ 79414 h 105462"/>
              <a:gd name="connsiteX128" fmla="*/ 254611 w 829760"/>
              <a:gd name="connsiteY128" fmla="*/ 79414 h 105462"/>
              <a:gd name="connsiteX129" fmla="*/ 254611 w 829760"/>
              <a:gd name="connsiteY129" fmla="*/ 53826 h 105462"/>
              <a:gd name="connsiteX130" fmla="*/ 192255 w 829760"/>
              <a:gd name="connsiteY130" fmla="*/ 50369 h 105462"/>
              <a:gd name="connsiteX131" fmla="*/ 208391 w 829760"/>
              <a:gd name="connsiteY131" fmla="*/ 35154 h 105462"/>
              <a:gd name="connsiteX132" fmla="*/ 223721 w 829760"/>
              <a:gd name="connsiteY132" fmla="*/ 50369 h 105462"/>
              <a:gd name="connsiteX133" fmla="*/ 192139 w 829760"/>
              <a:gd name="connsiteY133" fmla="*/ 50369 h 105462"/>
              <a:gd name="connsiteX134" fmla="*/ 210696 w 829760"/>
              <a:gd name="connsiteY134" fmla="*/ 80336 h 105462"/>
              <a:gd name="connsiteX135" fmla="*/ 228907 w 829760"/>
              <a:gd name="connsiteY135" fmla="*/ 74919 h 105462"/>
              <a:gd name="connsiteX136" fmla="*/ 228907 w 829760"/>
              <a:gd name="connsiteY136" fmla="*/ 66851 h 105462"/>
              <a:gd name="connsiteX137" fmla="*/ 210696 w 829760"/>
              <a:gd name="connsiteY137" fmla="*/ 72499 h 105462"/>
              <a:gd name="connsiteX138" fmla="*/ 192024 w 829760"/>
              <a:gd name="connsiteY138" fmla="*/ 57169 h 105462"/>
              <a:gd name="connsiteX139" fmla="*/ 232481 w 829760"/>
              <a:gd name="connsiteY139" fmla="*/ 57169 h 105462"/>
              <a:gd name="connsiteX140" fmla="*/ 232711 w 829760"/>
              <a:gd name="connsiteY140" fmla="*/ 52904 h 105462"/>
              <a:gd name="connsiteX141" fmla="*/ 208391 w 829760"/>
              <a:gd name="connsiteY141" fmla="*/ 27432 h 105462"/>
              <a:gd name="connsiteX142" fmla="*/ 183034 w 829760"/>
              <a:gd name="connsiteY142" fmla="*/ 54403 h 105462"/>
              <a:gd name="connsiteX143" fmla="*/ 210581 w 829760"/>
              <a:gd name="connsiteY143" fmla="*/ 80336 h 105462"/>
              <a:gd name="connsiteX144" fmla="*/ 133817 w 829760"/>
              <a:gd name="connsiteY144" fmla="*/ 53826 h 105462"/>
              <a:gd name="connsiteX145" fmla="*/ 149493 w 829760"/>
              <a:gd name="connsiteY145" fmla="*/ 35615 h 105462"/>
              <a:gd name="connsiteX146" fmla="*/ 162748 w 829760"/>
              <a:gd name="connsiteY146" fmla="*/ 50830 h 105462"/>
              <a:gd name="connsiteX147" fmla="*/ 162748 w 829760"/>
              <a:gd name="connsiteY147" fmla="*/ 79414 h 105462"/>
              <a:gd name="connsiteX148" fmla="*/ 171277 w 829760"/>
              <a:gd name="connsiteY148" fmla="*/ 79414 h 105462"/>
              <a:gd name="connsiteX149" fmla="*/ 171277 w 829760"/>
              <a:gd name="connsiteY149" fmla="*/ 49331 h 105462"/>
              <a:gd name="connsiteX150" fmla="*/ 151568 w 829760"/>
              <a:gd name="connsiteY150" fmla="*/ 27317 h 105462"/>
              <a:gd name="connsiteX151" fmla="*/ 133817 w 829760"/>
              <a:gd name="connsiteY151" fmla="*/ 37805 h 105462"/>
              <a:gd name="connsiteX152" fmla="*/ 133817 w 829760"/>
              <a:gd name="connsiteY152" fmla="*/ 1613 h 105462"/>
              <a:gd name="connsiteX153" fmla="*/ 125403 w 829760"/>
              <a:gd name="connsiteY153" fmla="*/ 1613 h 105462"/>
              <a:gd name="connsiteX154" fmla="*/ 125403 w 829760"/>
              <a:gd name="connsiteY154" fmla="*/ 79414 h 105462"/>
              <a:gd name="connsiteX155" fmla="*/ 133817 w 829760"/>
              <a:gd name="connsiteY155" fmla="*/ 79414 h 105462"/>
              <a:gd name="connsiteX156" fmla="*/ 133817 w 829760"/>
              <a:gd name="connsiteY156" fmla="*/ 53826 h 105462"/>
              <a:gd name="connsiteX157" fmla="*/ 115606 w 829760"/>
              <a:gd name="connsiteY157" fmla="*/ 1728 h 105462"/>
              <a:gd name="connsiteX158" fmla="*/ 105809 w 829760"/>
              <a:gd name="connsiteY158" fmla="*/ 1728 h 105462"/>
              <a:gd name="connsiteX159" fmla="*/ 82411 w 829760"/>
              <a:gd name="connsiteY159" fmla="*/ 60050 h 105462"/>
              <a:gd name="connsiteX160" fmla="*/ 58091 w 829760"/>
              <a:gd name="connsiteY160" fmla="*/ 0 h 105462"/>
              <a:gd name="connsiteX161" fmla="*/ 33541 w 829760"/>
              <a:gd name="connsiteY161" fmla="*/ 60050 h 105462"/>
              <a:gd name="connsiteX162" fmla="*/ 10028 w 829760"/>
              <a:gd name="connsiteY162" fmla="*/ 1728 h 105462"/>
              <a:gd name="connsiteX163" fmla="*/ 0 w 829760"/>
              <a:gd name="connsiteY163" fmla="*/ 1728 h 105462"/>
              <a:gd name="connsiteX164" fmla="*/ 33541 w 829760"/>
              <a:gd name="connsiteY164" fmla="*/ 81259 h 105462"/>
              <a:gd name="connsiteX165" fmla="*/ 57976 w 829760"/>
              <a:gd name="connsiteY165" fmla="*/ 21323 h 105462"/>
              <a:gd name="connsiteX166" fmla="*/ 82066 w 829760"/>
              <a:gd name="connsiteY166" fmla="*/ 81259 h 105462"/>
              <a:gd name="connsiteX167" fmla="*/ 115837 w 829760"/>
              <a:gd name="connsiteY167" fmla="*/ 1728 h 10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829760" h="105462">
                <a:moveTo>
                  <a:pt x="803251" y="35385"/>
                </a:moveTo>
                <a:cubicBezTo>
                  <a:pt x="813739" y="35385"/>
                  <a:pt x="821231" y="43223"/>
                  <a:pt x="821231" y="54057"/>
                </a:cubicBezTo>
                <a:cubicBezTo>
                  <a:pt x="821231" y="64892"/>
                  <a:pt x="813739" y="72383"/>
                  <a:pt x="803251" y="72383"/>
                </a:cubicBezTo>
                <a:cubicBezTo>
                  <a:pt x="792762" y="72383"/>
                  <a:pt x="785500" y="64661"/>
                  <a:pt x="785500" y="54057"/>
                </a:cubicBezTo>
                <a:cubicBezTo>
                  <a:pt x="785500" y="43453"/>
                  <a:pt x="792992" y="35385"/>
                  <a:pt x="803251" y="35385"/>
                </a:cubicBezTo>
                <a:moveTo>
                  <a:pt x="821231" y="79529"/>
                </a:moveTo>
                <a:lnTo>
                  <a:pt x="829760" y="79529"/>
                </a:lnTo>
                <a:lnTo>
                  <a:pt x="829760" y="28354"/>
                </a:lnTo>
                <a:lnTo>
                  <a:pt x="821231" y="28354"/>
                </a:lnTo>
                <a:lnTo>
                  <a:pt x="821231" y="38036"/>
                </a:lnTo>
                <a:cubicBezTo>
                  <a:pt x="817428" y="31466"/>
                  <a:pt x="810627" y="27432"/>
                  <a:pt x="802559" y="27432"/>
                </a:cubicBezTo>
                <a:cubicBezTo>
                  <a:pt x="787460" y="27432"/>
                  <a:pt x="776856" y="38727"/>
                  <a:pt x="776856" y="54172"/>
                </a:cubicBezTo>
                <a:cubicBezTo>
                  <a:pt x="776856" y="69617"/>
                  <a:pt x="787575" y="80336"/>
                  <a:pt x="802559" y="80336"/>
                </a:cubicBezTo>
                <a:cubicBezTo>
                  <a:pt x="810627" y="80336"/>
                  <a:pt x="817428" y="76418"/>
                  <a:pt x="821231" y="69963"/>
                </a:cubicBezTo>
                <a:lnTo>
                  <a:pt x="821231" y="79529"/>
                </a:lnTo>
                <a:close/>
                <a:moveTo>
                  <a:pt x="713232" y="35385"/>
                </a:moveTo>
                <a:cubicBezTo>
                  <a:pt x="723721" y="35385"/>
                  <a:pt x="731213" y="43223"/>
                  <a:pt x="731213" y="54057"/>
                </a:cubicBezTo>
                <a:cubicBezTo>
                  <a:pt x="731213" y="64892"/>
                  <a:pt x="723721" y="72383"/>
                  <a:pt x="713232" y="72383"/>
                </a:cubicBezTo>
                <a:cubicBezTo>
                  <a:pt x="702743" y="72383"/>
                  <a:pt x="695482" y="64661"/>
                  <a:pt x="695482" y="54057"/>
                </a:cubicBezTo>
                <a:cubicBezTo>
                  <a:pt x="695482" y="43453"/>
                  <a:pt x="702974" y="35385"/>
                  <a:pt x="713232" y="35385"/>
                </a:cubicBezTo>
                <a:moveTo>
                  <a:pt x="731213" y="79529"/>
                </a:moveTo>
                <a:lnTo>
                  <a:pt x="739742" y="79529"/>
                </a:lnTo>
                <a:lnTo>
                  <a:pt x="739742" y="1728"/>
                </a:lnTo>
                <a:lnTo>
                  <a:pt x="731213" y="1728"/>
                </a:lnTo>
                <a:lnTo>
                  <a:pt x="731213" y="38151"/>
                </a:lnTo>
                <a:cubicBezTo>
                  <a:pt x="727409" y="31466"/>
                  <a:pt x="720724" y="27432"/>
                  <a:pt x="712540" y="27432"/>
                </a:cubicBezTo>
                <a:cubicBezTo>
                  <a:pt x="697557" y="27432"/>
                  <a:pt x="686837" y="38727"/>
                  <a:pt x="686837" y="54172"/>
                </a:cubicBezTo>
                <a:cubicBezTo>
                  <a:pt x="686837" y="69617"/>
                  <a:pt x="697557" y="80336"/>
                  <a:pt x="712540" y="80336"/>
                </a:cubicBezTo>
                <a:cubicBezTo>
                  <a:pt x="720724" y="80336"/>
                  <a:pt x="727409" y="76302"/>
                  <a:pt x="731213" y="69848"/>
                </a:cubicBezTo>
                <a:lnTo>
                  <a:pt x="731213" y="79529"/>
                </a:lnTo>
                <a:close/>
                <a:moveTo>
                  <a:pt x="637506" y="53826"/>
                </a:moveTo>
                <a:cubicBezTo>
                  <a:pt x="637506" y="43683"/>
                  <a:pt x="643730" y="35615"/>
                  <a:pt x="653181" y="35615"/>
                </a:cubicBezTo>
                <a:cubicBezTo>
                  <a:pt x="662056" y="35615"/>
                  <a:pt x="666436" y="40917"/>
                  <a:pt x="666436" y="50830"/>
                </a:cubicBezTo>
                <a:lnTo>
                  <a:pt x="666436" y="79414"/>
                </a:lnTo>
                <a:lnTo>
                  <a:pt x="674966" y="79414"/>
                </a:lnTo>
                <a:lnTo>
                  <a:pt x="674966" y="49331"/>
                </a:lnTo>
                <a:cubicBezTo>
                  <a:pt x="674966" y="36653"/>
                  <a:pt x="668280" y="27317"/>
                  <a:pt x="655256" y="27317"/>
                </a:cubicBezTo>
                <a:cubicBezTo>
                  <a:pt x="647418" y="27317"/>
                  <a:pt x="641194" y="31466"/>
                  <a:pt x="637506" y="37805"/>
                </a:cubicBezTo>
                <a:lnTo>
                  <a:pt x="637506" y="28238"/>
                </a:lnTo>
                <a:lnTo>
                  <a:pt x="629092" y="28238"/>
                </a:lnTo>
                <a:lnTo>
                  <a:pt x="629092" y="79414"/>
                </a:lnTo>
                <a:lnTo>
                  <a:pt x="637506" y="79414"/>
                </a:lnTo>
                <a:lnTo>
                  <a:pt x="637506" y="53826"/>
                </a:lnTo>
                <a:close/>
                <a:moveTo>
                  <a:pt x="611803" y="28354"/>
                </a:moveTo>
                <a:lnTo>
                  <a:pt x="603274" y="28354"/>
                </a:lnTo>
                <a:lnTo>
                  <a:pt x="603274" y="79529"/>
                </a:lnTo>
                <a:lnTo>
                  <a:pt x="611803" y="79529"/>
                </a:lnTo>
                <a:lnTo>
                  <a:pt x="611803" y="28354"/>
                </a:lnTo>
                <a:close/>
                <a:moveTo>
                  <a:pt x="607423" y="18557"/>
                </a:moveTo>
                <a:cubicBezTo>
                  <a:pt x="608806" y="18557"/>
                  <a:pt x="609959" y="18096"/>
                  <a:pt x="611111" y="17289"/>
                </a:cubicBezTo>
                <a:lnTo>
                  <a:pt x="617220" y="13024"/>
                </a:lnTo>
                <a:lnTo>
                  <a:pt x="611111" y="8645"/>
                </a:lnTo>
                <a:cubicBezTo>
                  <a:pt x="609959" y="7838"/>
                  <a:pt x="608806" y="7492"/>
                  <a:pt x="607423" y="7492"/>
                </a:cubicBezTo>
                <a:cubicBezTo>
                  <a:pt x="604426" y="7492"/>
                  <a:pt x="602006" y="10028"/>
                  <a:pt x="602006" y="13139"/>
                </a:cubicBezTo>
                <a:cubicBezTo>
                  <a:pt x="602006" y="16251"/>
                  <a:pt x="604426" y="18557"/>
                  <a:pt x="607423" y="18557"/>
                </a:cubicBezTo>
                <a:moveTo>
                  <a:pt x="576648" y="79529"/>
                </a:moveTo>
                <a:lnTo>
                  <a:pt x="576648" y="36191"/>
                </a:lnTo>
                <a:lnTo>
                  <a:pt x="593822" y="36191"/>
                </a:lnTo>
                <a:lnTo>
                  <a:pt x="593822" y="28469"/>
                </a:lnTo>
                <a:lnTo>
                  <a:pt x="576648" y="28469"/>
                </a:lnTo>
                <a:lnTo>
                  <a:pt x="576648" y="19594"/>
                </a:lnTo>
                <a:cubicBezTo>
                  <a:pt x="576648" y="13255"/>
                  <a:pt x="580683" y="8990"/>
                  <a:pt x="587137" y="8990"/>
                </a:cubicBezTo>
                <a:cubicBezTo>
                  <a:pt x="589903" y="8990"/>
                  <a:pt x="592439" y="9451"/>
                  <a:pt x="595090" y="11065"/>
                </a:cubicBezTo>
                <a:lnTo>
                  <a:pt x="595090" y="2766"/>
                </a:lnTo>
                <a:cubicBezTo>
                  <a:pt x="592324" y="1268"/>
                  <a:pt x="589442" y="1037"/>
                  <a:pt x="586330" y="1037"/>
                </a:cubicBezTo>
                <a:cubicBezTo>
                  <a:pt x="575035" y="1037"/>
                  <a:pt x="568234" y="8759"/>
                  <a:pt x="568234" y="19824"/>
                </a:cubicBezTo>
                <a:lnTo>
                  <a:pt x="568234" y="79645"/>
                </a:lnTo>
                <a:lnTo>
                  <a:pt x="576648" y="79645"/>
                </a:lnTo>
                <a:close/>
                <a:moveTo>
                  <a:pt x="535155" y="28354"/>
                </a:moveTo>
                <a:lnTo>
                  <a:pt x="526280" y="28354"/>
                </a:lnTo>
                <a:lnTo>
                  <a:pt x="510143" y="61779"/>
                </a:lnTo>
                <a:lnTo>
                  <a:pt x="493430" y="28354"/>
                </a:lnTo>
                <a:lnTo>
                  <a:pt x="483518" y="28354"/>
                </a:lnTo>
                <a:lnTo>
                  <a:pt x="505648" y="71346"/>
                </a:lnTo>
                <a:lnTo>
                  <a:pt x="489281" y="105463"/>
                </a:lnTo>
                <a:lnTo>
                  <a:pt x="498156" y="105463"/>
                </a:lnTo>
                <a:lnTo>
                  <a:pt x="535270" y="28354"/>
                </a:lnTo>
                <a:close/>
                <a:moveTo>
                  <a:pt x="438912" y="50369"/>
                </a:moveTo>
                <a:cubicBezTo>
                  <a:pt x="440180" y="41609"/>
                  <a:pt x="445712" y="35154"/>
                  <a:pt x="455049" y="35154"/>
                </a:cubicBezTo>
                <a:cubicBezTo>
                  <a:pt x="464385" y="35154"/>
                  <a:pt x="469687" y="41724"/>
                  <a:pt x="470378" y="50369"/>
                </a:cubicBezTo>
                <a:lnTo>
                  <a:pt x="438797" y="50369"/>
                </a:lnTo>
                <a:close/>
                <a:moveTo>
                  <a:pt x="457469" y="80336"/>
                </a:moveTo>
                <a:cubicBezTo>
                  <a:pt x="464039" y="80336"/>
                  <a:pt x="470263" y="78722"/>
                  <a:pt x="475680" y="74919"/>
                </a:cubicBezTo>
                <a:lnTo>
                  <a:pt x="475680" y="66851"/>
                </a:lnTo>
                <a:cubicBezTo>
                  <a:pt x="470263" y="70655"/>
                  <a:pt x="463924" y="72499"/>
                  <a:pt x="457469" y="72499"/>
                </a:cubicBezTo>
                <a:cubicBezTo>
                  <a:pt x="447326" y="72499"/>
                  <a:pt x="440180" y="66275"/>
                  <a:pt x="438797" y="57169"/>
                </a:cubicBezTo>
                <a:lnTo>
                  <a:pt x="479253" y="57169"/>
                </a:lnTo>
                <a:cubicBezTo>
                  <a:pt x="479253" y="55670"/>
                  <a:pt x="479484" y="54403"/>
                  <a:pt x="479484" y="52904"/>
                </a:cubicBezTo>
                <a:cubicBezTo>
                  <a:pt x="479484" y="38267"/>
                  <a:pt x="469917" y="27432"/>
                  <a:pt x="455164" y="27432"/>
                </a:cubicBezTo>
                <a:cubicBezTo>
                  <a:pt x="439604" y="27432"/>
                  <a:pt x="429806" y="39073"/>
                  <a:pt x="429806" y="54403"/>
                </a:cubicBezTo>
                <a:cubicBezTo>
                  <a:pt x="429806" y="69732"/>
                  <a:pt x="441448" y="80336"/>
                  <a:pt x="457354" y="80336"/>
                </a:cubicBezTo>
                <a:moveTo>
                  <a:pt x="380590" y="53826"/>
                </a:moveTo>
                <a:cubicBezTo>
                  <a:pt x="380590" y="43683"/>
                  <a:pt x="386814" y="35615"/>
                  <a:pt x="396266" y="35615"/>
                </a:cubicBezTo>
                <a:cubicBezTo>
                  <a:pt x="405141" y="35615"/>
                  <a:pt x="409521" y="40917"/>
                  <a:pt x="409521" y="50830"/>
                </a:cubicBezTo>
                <a:lnTo>
                  <a:pt x="409521" y="79414"/>
                </a:lnTo>
                <a:lnTo>
                  <a:pt x="418050" y="79414"/>
                </a:lnTo>
                <a:lnTo>
                  <a:pt x="418050" y="49331"/>
                </a:lnTo>
                <a:cubicBezTo>
                  <a:pt x="418050" y="36653"/>
                  <a:pt x="411249" y="27317"/>
                  <a:pt x="398340" y="27317"/>
                </a:cubicBezTo>
                <a:cubicBezTo>
                  <a:pt x="390503" y="27317"/>
                  <a:pt x="384279" y="31466"/>
                  <a:pt x="380590" y="37805"/>
                </a:cubicBezTo>
                <a:lnTo>
                  <a:pt x="380590" y="1613"/>
                </a:lnTo>
                <a:lnTo>
                  <a:pt x="372176" y="1613"/>
                </a:lnTo>
                <a:lnTo>
                  <a:pt x="372176" y="79414"/>
                </a:lnTo>
                <a:lnTo>
                  <a:pt x="380590" y="79414"/>
                </a:lnTo>
                <a:lnTo>
                  <a:pt x="380590" y="53826"/>
                </a:lnTo>
                <a:close/>
                <a:moveTo>
                  <a:pt x="361572" y="76763"/>
                </a:moveTo>
                <a:lnTo>
                  <a:pt x="361572" y="68579"/>
                </a:lnTo>
                <a:cubicBezTo>
                  <a:pt x="357884" y="71231"/>
                  <a:pt x="353735" y="72268"/>
                  <a:pt x="349700" y="72268"/>
                </a:cubicBezTo>
                <a:cubicBezTo>
                  <a:pt x="343937" y="72268"/>
                  <a:pt x="339788" y="69502"/>
                  <a:pt x="339788" y="62356"/>
                </a:cubicBezTo>
                <a:lnTo>
                  <a:pt x="339788" y="36077"/>
                </a:lnTo>
                <a:lnTo>
                  <a:pt x="360996" y="36077"/>
                </a:lnTo>
                <a:lnTo>
                  <a:pt x="360996" y="28354"/>
                </a:lnTo>
                <a:lnTo>
                  <a:pt x="339788" y="28354"/>
                </a:lnTo>
                <a:lnTo>
                  <a:pt x="339788" y="12102"/>
                </a:lnTo>
                <a:lnTo>
                  <a:pt x="331374" y="12102"/>
                </a:lnTo>
                <a:lnTo>
                  <a:pt x="331374" y="61779"/>
                </a:lnTo>
                <a:cubicBezTo>
                  <a:pt x="331374" y="75611"/>
                  <a:pt x="338059" y="80336"/>
                  <a:pt x="348894" y="80336"/>
                </a:cubicBezTo>
                <a:cubicBezTo>
                  <a:pt x="353158" y="80336"/>
                  <a:pt x="357999" y="79299"/>
                  <a:pt x="361688" y="76763"/>
                </a:cubicBezTo>
                <a:moveTo>
                  <a:pt x="254611" y="53826"/>
                </a:moveTo>
                <a:cubicBezTo>
                  <a:pt x="254611" y="43683"/>
                  <a:pt x="260835" y="35615"/>
                  <a:pt x="270286" y="35615"/>
                </a:cubicBezTo>
                <a:cubicBezTo>
                  <a:pt x="279161" y="35615"/>
                  <a:pt x="283541" y="40917"/>
                  <a:pt x="283541" y="50830"/>
                </a:cubicBezTo>
                <a:lnTo>
                  <a:pt x="283541" y="79414"/>
                </a:lnTo>
                <a:lnTo>
                  <a:pt x="292070" y="79414"/>
                </a:lnTo>
                <a:lnTo>
                  <a:pt x="292070" y="49331"/>
                </a:lnTo>
                <a:cubicBezTo>
                  <a:pt x="292070" y="36653"/>
                  <a:pt x="285385" y="27317"/>
                  <a:pt x="272361" y="27317"/>
                </a:cubicBezTo>
                <a:cubicBezTo>
                  <a:pt x="264523" y="27317"/>
                  <a:pt x="258299" y="31466"/>
                  <a:pt x="254611" y="37805"/>
                </a:cubicBezTo>
                <a:lnTo>
                  <a:pt x="254611" y="28238"/>
                </a:lnTo>
                <a:lnTo>
                  <a:pt x="246196" y="28238"/>
                </a:lnTo>
                <a:lnTo>
                  <a:pt x="246196" y="79414"/>
                </a:lnTo>
                <a:lnTo>
                  <a:pt x="254611" y="79414"/>
                </a:lnTo>
                <a:lnTo>
                  <a:pt x="254611" y="53826"/>
                </a:lnTo>
                <a:close/>
                <a:moveTo>
                  <a:pt x="192255" y="50369"/>
                </a:moveTo>
                <a:cubicBezTo>
                  <a:pt x="193522" y="41609"/>
                  <a:pt x="199055" y="35154"/>
                  <a:pt x="208391" y="35154"/>
                </a:cubicBezTo>
                <a:cubicBezTo>
                  <a:pt x="217727" y="35154"/>
                  <a:pt x="223029" y="41724"/>
                  <a:pt x="223721" y="50369"/>
                </a:cubicBezTo>
                <a:lnTo>
                  <a:pt x="192139" y="50369"/>
                </a:lnTo>
                <a:close/>
                <a:moveTo>
                  <a:pt x="210696" y="80336"/>
                </a:moveTo>
                <a:cubicBezTo>
                  <a:pt x="217266" y="80336"/>
                  <a:pt x="223490" y="78722"/>
                  <a:pt x="228907" y="74919"/>
                </a:cubicBezTo>
                <a:lnTo>
                  <a:pt x="228907" y="66851"/>
                </a:lnTo>
                <a:cubicBezTo>
                  <a:pt x="223490" y="70655"/>
                  <a:pt x="217151" y="72499"/>
                  <a:pt x="210696" y="72499"/>
                </a:cubicBezTo>
                <a:cubicBezTo>
                  <a:pt x="200553" y="72499"/>
                  <a:pt x="193407" y="66275"/>
                  <a:pt x="192024" y="57169"/>
                </a:cubicBezTo>
                <a:lnTo>
                  <a:pt x="232481" y="57169"/>
                </a:lnTo>
                <a:cubicBezTo>
                  <a:pt x="232481" y="55670"/>
                  <a:pt x="232711" y="54403"/>
                  <a:pt x="232711" y="52904"/>
                </a:cubicBezTo>
                <a:cubicBezTo>
                  <a:pt x="232711" y="38267"/>
                  <a:pt x="223144" y="27432"/>
                  <a:pt x="208391" y="27432"/>
                </a:cubicBezTo>
                <a:cubicBezTo>
                  <a:pt x="192831" y="27432"/>
                  <a:pt x="183034" y="39073"/>
                  <a:pt x="183034" y="54403"/>
                </a:cubicBezTo>
                <a:cubicBezTo>
                  <a:pt x="183034" y="69732"/>
                  <a:pt x="194675" y="80336"/>
                  <a:pt x="210581" y="80336"/>
                </a:cubicBezTo>
                <a:moveTo>
                  <a:pt x="133817" y="53826"/>
                </a:moveTo>
                <a:cubicBezTo>
                  <a:pt x="133817" y="43683"/>
                  <a:pt x="140042" y="35615"/>
                  <a:pt x="149493" y="35615"/>
                </a:cubicBezTo>
                <a:cubicBezTo>
                  <a:pt x="158368" y="35615"/>
                  <a:pt x="162748" y="40917"/>
                  <a:pt x="162748" y="50830"/>
                </a:cubicBezTo>
                <a:lnTo>
                  <a:pt x="162748" y="79414"/>
                </a:lnTo>
                <a:lnTo>
                  <a:pt x="171277" y="79414"/>
                </a:lnTo>
                <a:lnTo>
                  <a:pt x="171277" y="49331"/>
                </a:lnTo>
                <a:cubicBezTo>
                  <a:pt x="171277" y="36653"/>
                  <a:pt x="164477" y="27317"/>
                  <a:pt x="151568" y="27317"/>
                </a:cubicBezTo>
                <a:cubicBezTo>
                  <a:pt x="143730" y="27317"/>
                  <a:pt x="137506" y="31466"/>
                  <a:pt x="133817" y="37805"/>
                </a:cubicBezTo>
                <a:lnTo>
                  <a:pt x="133817" y="1613"/>
                </a:lnTo>
                <a:lnTo>
                  <a:pt x="125403" y="1613"/>
                </a:lnTo>
                <a:lnTo>
                  <a:pt x="125403" y="79414"/>
                </a:lnTo>
                <a:lnTo>
                  <a:pt x="133817" y="79414"/>
                </a:lnTo>
                <a:lnTo>
                  <a:pt x="133817" y="53826"/>
                </a:lnTo>
                <a:close/>
                <a:moveTo>
                  <a:pt x="115606" y="1728"/>
                </a:moveTo>
                <a:lnTo>
                  <a:pt x="105809" y="1728"/>
                </a:lnTo>
                <a:lnTo>
                  <a:pt x="82411" y="60050"/>
                </a:lnTo>
                <a:lnTo>
                  <a:pt x="58091" y="0"/>
                </a:lnTo>
                <a:lnTo>
                  <a:pt x="33541" y="60050"/>
                </a:lnTo>
                <a:lnTo>
                  <a:pt x="10028" y="1728"/>
                </a:lnTo>
                <a:lnTo>
                  <a:pt x="0" y="1728"/>
                </a:lnTo>
                <a:lnTo>
                  <a:pt x="33541" y="81259"/>
                </a:lnTo>
                <a:lnTo>
                  <a:pt x="57976" y="21323"/>
                </a:lnTo>
                <a:lnTo>
                  <a:pt x="82066" y="81259"/>
                </a:lnTo>
                <a:lnTo>
                  <a:pt x="115837" y="1728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2" name="Freeform: Shape 2121">
            <a:extLst>
              <a:ext uri="{FF2B5EF4-FFF2-40B4-BE49-F238E27FC236}">
                <a16:creationId xmlns:a16="http://schemas.microsoft.com/office/drawing/2014/main" id="{5CA3E6E7-0094-7C2A-F7D0-48D346522FF5}"/>
              </a:ext>
            </a:extLst>
          </p:cNvPr>
          <p:cNvSpPr/>
          <p:nvPr/>
        </p:nvSpPr>
        <p:spPr>
          <a:xfrm>
            <a:off x="5297487" y="7605780"/>
            <a:ext cx="794029" cy="78723"/>
          </a:xfrm>
          <a:custGeom>
            <a:avLst/>
            <a:gdLst>
              <a:gd name="connsiteX0" fmla="*/ 788036 w 794029"/>
              <a:gd name="connsiteY0" fmla="*/ 78608 h 78723"/>
              <a:gd name="connsiteX1" fmla="*/ 794030 w 794029"/>
              <a:gd name="connsiteY1" fmla="*/ 72730 h 78723"/>
              <a:gd name="connsiteX2" fmla="*/ 788036 w 794029"/>
              <a:gd name="connsiteY2" fmla="*/ 66736 h 78723"/>
              <a:gd name="connsiteX3" fmla="*/ 781812 w 794029"/>
              <a:gd name="connsiteY3" fmla="*/ 72730 h 78723"/>
              <a:gd name="connsiteX4" fmla="*/ 788036 w 794029"/>
              <a:gd name="connsiteY4" fmla="*/ 78608 h 78723"/>
              <a:gd name="connsiteX5" fmla="*/ 724643 w 794029"/>
              <a:gd name="connsiteY5" fmla="*/ 0 h 78723"/>
              <a:gd name="connsiteX6" fmla="*/ 726257 w 794029"/>
              <a:gd name="connsiteY6" fmla="*/ 16483 h 78723"/>
              <a:gd name="connsiteX7" fmla="*/ 713001 w 794029"/>
              <a:gd name="connsiteY7" fmla="*/ 6570 h 78723"/>
              <a:gd name="connsiteX8" fmla="*/ 709198 w 794029"/>
              <a:gd name="connsiteY8" fmla="*/ 13255 h 78723"/>
              <a:gd name="connsiteX9" fmla="*/ 724182 w 794029"/>
              <a:gd name="connsiteY9" fmla="*/ 20056 h 78723"/>
              <a:gd name="connsiteX10" fmla="*/ 709198 w 794029"/>
              <a:gd name="connsiteY10" fmla="*/ 26741 h 78723"/>
              <a:gd name="connsiteX11" fmla="*/ 713001 w 794029"/>
              <a:gd name="connsiteY11" fmla="*/ 33426 h 78723"/>
              <a:gd name="connsiteX12" fmla="*/ 726257 w 794029"/>
              <a:gd name="connsiteY12" fmla="*/ 23629 h 78723"/>
              <a:gd name="connsiteX13" fmla="*/ 724643 w 794029"/>
              <a:gd name="connsiteY13" fmla="*/ 39996 h 78723"/>
              <a:gd name="connsiteX14" fmla="*/ 732250 w 794029"/>
              <a:gd name="connsiteY14" fmla="*/ 39996 h 78723"/>
              <a:gd name="connsiteX15" fmla="*/ 730521 w 794029"/>
              <a:gd name="connsiteY15" fmla="*/ 23629 h 78723"/>
              <a:gd name="connsiteX16" fmla="*/ 743892 w 794029"/>
              <a:gd name="connsiteY16" fmla="*/ 33426 h 78723"/>
              <a:gd name="connsiteX17" fmla="*/ 747579 w 794029"/>
              <a:gd name="connsiteY17" fmla="*/ 26741 h 78723"/>
              <a:gd name="connsiteX18" fmla="*/ 732596 w 794029"/>
              <a:gd name="connsiteY18" fmla="*/ 20056 h 78723"/>
              <a:gd name="connsiteX19" fmla="*/ 747579 w 794029"/>
              <a:gd name="connsiteY19" fmla="*/ 13255 h 78723"/>
              <a:gd name="connsiteX20" fmla="*/ 743892 w 794029"/>
              <a:gd name="connsiteY20" fmla="*/ 6570 h 78723"/>
              <a:gd name="connsiteX21" fmla="*/ 730521 w 794029"/>
              <a:gd name="connsiteY21" fmla="*/ 16367 h 78723"/>
              <a:gd name="connsiteX22" fmla="*/ 732250 w 794029"/>
              <a:gd name="connsiteY22" fmla="*/ 0 h 78723"/>
              <a:gd name="connsiteX23" fmla="*/ 724643 w 794029"/>
              <a:gd name="connsiteY23" fmla="*/ 0 h 78723"/>
              <a:gd name="connsiteX24" fmla="*/ 663786 w 794029"/>
              <a:gd name="connsiteY24" fmla="*/ 64431 h 78723"/>
              <a:gd name="connsiteX25" fmla="*/ 663786 w 794029"/>
              <a:gd name="connsiteY25" fmla="*/ 73536 h 78723"/>
              <a:gd name="connsiteX26" fmla="*/ 681075 w 794029"/>
              <a:gd name="connsiteY26" fmla="*/ 78608 h 78723"/>
              <a:gd name="connsiteX27" fmla="*/ 700092 w 794029"/>
              <a:gd name="connsiteY27" fmla="*/ 62932 h 78723"/>
              <a:gd name="connsiteX28" fmla="*/ 690526 w 794029"/>
              <a:gd name="connsiteY28" fmla="*/ 50715 h 78723"/>
              <a:gd name="connsiteX29" fmla="*/ 678423 w 794029"/>
              <a:gd name="connsiteY29" fmla="*/ 45874 h 78723"/>
              <a:gd name="connsiteX30" fmla="*/ 672891 w 794029"/>
              <a:gd name="connsiteY30" fmla="*/ 39420 h 78723"/>
              <a:gd name="connsiteX31" fmla="*/ 682227 w 794029"/>
              <a:gd name="connsiteY31" fmla="*/ 32734 h 78723"/>
              <a:gd name="connsiteX32" fmla="*/ 697557 w 794029"/>
              <a:gd name="connsiteY32" fmla="*/ 39189 h 78723"/>
              <a:gd name="connsiteX33" fmla="*/ 697557 w 794029"/>
              <a:gd name="connsiteY33" fmla="*/ 30429 h 78723"/>
              <a:gd name="connsiteX34" fmla="*/ 682112 w 794029"/>
              <a:gd name="connsiteY34" fmla="*/ 25819 h 78723"/>
              <a:gd name="connsiteX35" fmla="*/ 664477 w 794029"/>
              <a:gd name="connsiteY35" fmla="*/ 40341 h 78723"/>
              <a:gd name="connsiteX36" fmla="*/ 674274 w 794029"/>
              <a:gd name="connsiteY36" fmla="*/ 53251 h 78723"/>
              <a:gd name="connsiteX37" fmla="*/ 686262 w 794029"/>
              <a:gd name="connsiteY37" fmla="*/ 58092 h 78723"/>
              <a:gd name="connsiteX38" fmla="*/ 691563 w 794029"/>
              <a:gd name="connsiteY38" fmla="*/ 64662 h 78723"/>
              <a:gd name="connsiteX39" fmla="*/ 681305 w 794029"/>
              <a:gd name="connsiteY39" fmla="*/ 71923 h 78723"/>
              <a:gd name="connsiteX40" fmla="*/ 663786 w 794029"/>
              <a:gd name="connsiteY40" fmla="*/ 64546 h 78723"/>
              <a:gd name="connsiteX41" fmla="*/ 613762 w 794029"/>
              <a:gd name="connsiteY41" fmla="*/ 48640 h 78723"/>
              <a:gd name="connsiteX42" fmla="*/ 629899 w 794029"/>
              <a:gd name="connsiteY42" fmla="*/ 33426 h 78723"/>
              <a:gd name="connsiteX43" fmla="*/ 645229 w 794029"/>
              <a:gd name="connsiteY43" fmla="*/ 48640 h 78723"/>
              <a:gd name="connsiteX44" fmla="*/ 613647 w 794029"/>
              <a:gd name="connsiteY44" fmla="*/ 48640 h 78723"/>
              <a:gd name="connsiteX45" fmla="*/ 632204 w 794029"/>
              <a:gd name="connsiteY45" fmla="*/ 78608 h 78723"/>
              <a:gd name="connsiteX46" fmla="*/ 650415 w 794029"/>
              <a:gd name="connsiteY46" fmla="*/ 73191 h 78723"/>
              <a:gd name="connsiteX47" fmla="*/ 650415 w 794029"/>
              <a:gd name="connsiteY47" fmla="*/ 65122 h 78723"/>
              <a:gd name="connsiteX48" fmla="*/ 632204 w 794029"/>
              <a:gd name="connsiteY48" fmla="*/ 70770 h 78723"/>
              <a:gd name="connsiteX49" fmla="*/ 613532 w 794029"/>
              <a:gd name="connsiteY49" fmla="*/ 55441 h 78723"/>
              <a:gd name="connsiteX50" fmla="*/ 653988 w 794029"/>
              <a:gd name="connsiteY50" fmla="*/ 55441 h 78723"/>
              <a:gd name="connsiteX51" fmla="*/ 654219 w 794029"/>
              <a:gd name="connsiteY51" fmla="*/ 51176 h 78723"/>
              <a:gd name="connsiteX52" fmla="*/ 629899 w 794029"/>
              <a:gd name="connsiteY52" fmla="*/ 25704 h 78723"/>
              <a:gd name="connsiteX53" fmla="*/ 604542 w 794029"/>
              <a:gd name="connsiteY53" fmla="*/ 52674 h 78723"/>
              <a:gd name="connsiteX54" fmla="*/ 632089 w 794029"/>
              <a:gd name="connsiteY54" fmla="*/ 78608 h 78723"/>
              <a:gd name="connsiteX55" fmla="*/ 555325 w 794029"/>
              <a:gd name="connsiteY55" fmla="*/ 52213 h 78723"/>
              <a:gd name="connsiteX56" fmla="*/ 571001 w 794029"/>
              <a:gd name="connsiteY56" fmla="*/ 34002 h 78723"/>
              <a:gd name="connsiteX57" fmla="*/ 584256 w 794029"/>
              <a:gd name="connsiteY57" fmla="*/ 49216 h 78723"/>
              <a:gd name="connsiteX58" fmla="*/ 584256 w 794029"/>
              <a:gd name="connsiteY58" fmla="*/ 77801 h 78723"/>
              <a:gd name="connsiteX59" fmla="*/ 592785 w 794029"/>
              <a:gd name="connsiteY59" fmla="*/ 77801 h 78723"/>
              <a:gd name="connsiteX60" fmla="*/ 592785 w 794029"/>
              <a:gd name="connsiteY60" fmla="*/ 47718 h 78723"/>
              <a:gd name="connsiteX61" fmla="*/ 573075 w 794029"/>
              <a:gd name="connsiteY61" fmla="*/ 25704 h 78723"/>
              <a:gd name="connsiteX62" fmla="*/ 555325 w 794029"/>
              <a:gd name="connsiteY62" fmla="*/ 36192 h 78723"/>
              <a:gd name="connsiteX63" fmla="*/ 555325 w 794029"/>
              <a:gd name="connsiteY63" fmla="*/ 0 h 78723"/>
              <a:gd name="connsiteX64" fmla="*/ 546911 w 794029"/>
              <a:gd name="connsiteY64" fmla="*/ 0 h 78723"/>
              <a:gd name="connsiteX65" fmla="*/ 546911 w 794029"/>
              <a:gd name="connsiteY65" fmla="*/ 77801 h 78723"/>
              <a:gd name="connsiteX66" fmla="*/ 555325 w 794029"/>
              <a:gd name="connsiteY66" fmla="*/ 77801 h 78723"/>
              <a:gd name="connsiteX67" fmla="*/ 555325 w 794029"/>
              <a:gd name="connsiteY67" fmla="*/ 52213 h 78723"/>
              <a:gd name="connsiteX68" fmla="*/ 498502 w 794029"/>
              <a:gd name="connsiteY68" fmla="*/ 52213 h 78723"/>
              <a:gd name="connsiteX69" fmla="*/ 517059 w 794029"/>
              <a:gd name="connsiteY69" fmla="*/ 33772 h 78723"/>
              <a:gd name="connsiteX70" fmla="*/ 532965 w 794029"/>
              <a:gd name="connsiteY70" fmla="*/ 40341 h 78723"/>
              <a:gd name="connsiteX71" fmla="*/ 532965 w 794029"/>
              <a:gd name="connsiteY71" fmla="*/ 31005 h 78723"/>
              <a:gd name="connsiteX72" fmla="*/ 516598 w 794029"/>
              <a:gd name="connsiteY72" fmla="*/ 25819 h 78723"/>
              <a:gd name="connsiteX73" fmla="*/ 489857 w 794029"/>
              <a:gd name="connsiteY73" fmla="*/ 52213 h 78723"/>
              <a:gd name="connsiteX74" fmla="*/ 516483 w 794029"/>
              <a:gd name="connsiteY74" fmla="*/ 78723 h 78723"/>
              <a:gd name="connsiteX75" fmla="*/ 533541 w 794029"/>
              <a:gd name="connsiteY75" fmla="*/ 73998 h 78723"/>
              <a:gd name="connsiteX76" fmla="*/ 533541 w 794029"/>
              <a:gd name="connsiteY76" fmla="*/ 65353 h 78723"/>
              <a:gd name="connsiteX77" fmla="*/ 517289 w 794029"/>
              <a:gd name="connsiteY77" fmla="*/ 70885 h 78723"/>
              <a:gd name="connsiteX78" fmla="*/ 498617 w 794029"/>
              <a:gd name="connsiteY78" fmla="*/ 52329 h 78723"/>
              <a:gd name="connsiteX79" fmla="*/ 449977 w 794029"/>
              <a:gd name="connsiteY79" fmla="*/ 33657 h 78723"/>
              <a:gd name="connsiteX80" fmla="*/ 467958 w 794029"/>
              <a:gd name="connsiteY80" fmla="*/ 52329 h 78723"/>
              <a:gd name="connsiteX81" fmla="*/ 449977 w 794029"/>
              <a:gd name="connsiteY81" fmla="*/ 70655 h 78723"/>
              <a:gd name="connsiteX82" fmla="*/ 432227 w 794029"/>
              <a:gd name="connsiteY82" fmla="*/ 52329 h 78723"/>
              <a:gd name="connsiteX83" fmla="*/ 449977 w 794029"/>
              <a:gd name="connsiteY83" fmla="*/ 33657 h 78723"/>
              <a:gd name="connsiteX84" fmla="*/ 467958 w 794029"/>
              <a:gd name="connsiteY84" fmla="*/ 77801 h 78723"/>
              <a:gd name="connsiteX85" fmla="*/ 476487 w 794029"/>
              <a:gd name="connsiteY85" fmla="*/ 77801 h 78723"/>
              <a:gd name="connsiteX86" fmla="*/ 476487 w 794029"/>
              <a:gd name="connsiteY86" fmla="*/ 26626 h 78723"/>
              <a:gd name="connsiteX87" fmla="*/ 467958 w 794029"/>
              <a:gd name="connsiteY87" fmla="*/ 26626 h 78723"/>
              <a:gd name="connsiteX88" fmla="*/ 467958 w 794029"/>
              <a:gd name="connsiteY88" fmla="*/ 36307 h 78723"/>
              <a:gd name="connsiteX89" fmla="*/ 449286 w 794029"/>
              <a:gd name="connsiteY89" fmla="*/ 25704 h 78723"/>
              <a:gd name="connsiteX90" fmla="*/ 423582 w 794029"/>
              <a:gd name="connsiteY90" fmla="*/ 52444 h 78723"/>
              <a:gd name="connsiteX91" fmla="*/ 449286 w 794029"/>
              <a:gd name="connsiteY91" fmla="*/ 78608 h 78723"/>
              <a:gd name="connsiteX92" fmla="*/ 467958 w 794029"/>
              <a:gd name="connsiteY92" fmla="*/ 68235 h 78723"/>
              <a:gd name="connsiteX93" fmla="*/ 467958 w 794029"/>
              <a:gd name="connsiteY93" fmla="*/ 77801 h 78723"/>
              <a:gd name="connsiteX94" fmla="*/ 373559 w 794029"/>
              <a:gd name="connsiteY94" fmla="*/ 48640 h 78723"/>
              <a:gd name="connsiteX95" fmla="*/ 389696 w 794029"/>
              <a:gd name="connsiteY95" fmla="*/ 33426 h 78723"/>
              <a:gd name="connsiteX96" fmla="*/ 405026 w 794029"/>
              <a:gd name="connsiteY96" fmla="*/ 48640 h 78723"/>
              <a:gd name="connsiteX97" fmla="*/ 373444 w 794029"/>
              <a:gd name="connsiteY97" fmla="*/ 48640 h 78723"/>
              <a:gd name="connsiteX98" fmla="*/ 392001 w 794029"/>
              <a:gd name="connsiteY98" fmla="*/ 78608 h 78723"/>
              <a:gd name="connsiteX99" fmla="*/ 410212 w 794029"/>
              <a:gd name="connsiteY99" fmla="*/ 73191 h 78723"/>
              <a:gd name="connsiteX100" fmla="*/ 410212 w 794029"/>
              <a:gd name="connsiteY100" fmla="*/ 65122 h 78723"/>
              <a:gd name="connsiteX101" fmla="*/ 392001 w 794029"/>
              <a:gd name="connsiteY101" fmla="*/ 70770 h 78723"/>
              <a:gd name="connsiteX102" fmla="*/ 373329 w 794029"/>
              <a:gd name="connsiteY102" fmla="*/ 55441 h 78723"/>
              <a:gd name="connsiteX103" fmla="*/ 413786 w 794029"/>
              <a:gd name="connsiteY103" fmla="*/ 55441 h 78723"/>
              <a:gd name="connsiteX104" fmla="*/ 414016 w 794029"/>
              <a:gd name="connsiteY104" fmla="*/ 51176 h 78723"/>
              <a:gd name="connsiteX105" fmla="*/ 389696 w 794029"/>
              <a:gd name="connsiteY105" fmla="*/ 25704 h 78723"/>
              <a:gd name="connsiteX106" fmla="*/ 364339 w 794029"/>
              <a:gd name="connsiteY106" fmla="*/ 52674 h 78723"/>
              <a:gd name="connsiteX107" fmla="*/ 391886 w 794029"/>
              <a:gd name="connsiteY107" fmla="*/ 78608 h 78723"/>
              <a:gd name="connsiteX108" fmla="*/ 340941 w 794029"/>
              <a:gd name="connsiteY108" fmla="*/ 53366 h 78723"/>
              <a:gd name="connsiteX109" fmla="*/ 359613 w 794029"/>
              <a:gd name="connsiteY109" fmla="*/ 35270 h 78723"/>
              <a:gd name="connsiteX110" fmla="*/ 359613 w 794029"/>
              <a:gd name="connsiteY110" fmla="*/ 25704 h 78723"/>
              <a:gd name="connsiteX111" fmla="*/ 340941 w 794029"/>
              <a:gd name="connsiteY111" fmla="*/ 38037 h 78723"/>
              <a:gd name="connsiteX112" fmla="*/ 340941 w 794029"/>
              <a:gd name="connsiteY112" fmla="*/ 26626 h 78723"/>
              <a:gd name="connsiteX113" fmla="*/ 332527 w 794029"/>
              <a:gd name="connsiteY113" fmla="*/ 26626 h 78723"/>
              <a:gd name="connsiteX114" fmla="*/ 332527 w 794029"/>
              <a:gd name="connsiteY114" fmla="*/ 77801 h 78723"/>
              <a:gd name="connsiteX115" fmla="*/ 340941 w 794029"/>
              <a:gd name="connsiteY115" fmla="*/ 77801 h 78723"/>
              <a:gd name="connsiteX116" fmla="*/ 340941 w 794029"/>
              <a:gd name="connsiteY116" fmla="*/ 53366 h 78723"/>
              <a:gd name="connsiteX117" fmla="*/ 292877 w 794029"/>
              <a:gd name="connsiteY117" fmla="*/ 70770 h 78723"/>
              <a:gd name="connsiteX118" fmla="*/ 274781 w 794029"/>
              <a:gd name="connsiteY118" fmla="*/ 52213 h 78723"/>
              <a:gd name="connsiteX119" fmla="*/ 292877 w 794029"/>
              <a:gd name="connsiteY119" fmla="*/ 33772 h 78723"/>
              <a:gd name="connsiteX120" fmla="*/ 310627 w 794029"/>
              <a:gd name="connsiteY120" fmla="*/ 52213 h 78723"/>
              <a:gd name="connsiteX121" fmla="*/ 292877 w 794029"/>
              <a:gd name="connsiteY121" fmla="*/ 70770 h 78723"/>
              <a:gd name="connsiteX122" fmla="*/ 319272 w 794029"/>
              <a:gd name="connsiteY122" fmla="*/ 52098 h 78723"/>
              <a:gd name="connsiteX123" fmla="*/ 293569 w 794029"/>
              <a:gd name="connsiteY123" fmla="*/ 25704 h 78723"/>
              <a:gd name="connsiteX124" fmla="*/ 274781 w 794029"/>
              <a:gd name="connsiteY124" fmla="*/ 36307 h 78723"/>
              <a:gd name="connsiteX125" fmla="*/ 274781 w 794029"/>
              <a:gd name="connsiteY125" fmla="*/ 0 h 78723"/>
              <a:gd name="connsiteX126" fmla="*/ 266367 w 794029"/>
              <a:gd name="connsiteY126" fmla="*/ 0 h 78723"/>
              <a:gd name="connsiteX127" fmla="*/ 266367 w 794029"/>
              <a:gd name="connsiteY127" fmla="*/ 77801 h 78723"/>
              <a:gd name="connsiteX128" fmla="*/ 274781 w 794029"/>
              <a:gd name="connsiteY128" fmla="*/ 77801 h 78723"/>
              <a:gd name="connsiteX129" fmla="*/ 274781 w 794029"/>
              <a:gd name="connsiteY129" fmla="*/ 68004 h 78723"/>
              <a:gd name="connsiteX130" fmla="*/ 293569 w 794029"/>
              <a:gd name="connsiteY130" fmla="*/ 78608 h 78723"/>
              <a:gd name="connsiteX131" fmla="*/ 319272 w 794029"/>
              <a:gd name="connsiteY131" fmla="*/ 52098 h 78723"/>
              <a:gd name="connsiteX132" fmla="*/ 198940 w 794029"/>
              <a:gd name="connsiteY132" fmla="*/ 33657 h 78723"/>
              <a:gd name="connsiteX133" fmla="*/ 216920 w 794029"/>
              <a:gd name="connsiteY133" fmla="*/ 52329 h 78723"/>
              <a:gd name="connsiteX134" fmla="*/ 198940 w 794029"/>
              <a:gd name="connsiteY134" fmla="*/ 70655 h 78723"/>
              <a:gd name="connsiteX135" fmla="*/ 181190 w 794029"/>
              <a:gd name="connsiteY135" fmla="*/ 52329 h 78723"/>
              <a:gd name="connsiteX136" fmla="*/ 198940 w 794029"/>
              <a:gd name="connsiteY136" fmla="*/ 33657 h 78723"/>
              <a:gd name="connsiteX137" fmla="*/ 216805 w 794029"/>
              <a:gd name="connsiteY137" fmla="*/ 77801 h 78723"/>
              <a:gd name="connsiteX138" fmla="*/ 225335 w 794029"/>
              <a:gd name="connsiteY138" fmla="*/ 77801 h 78723"/>
              <a:gd name="connsiteX139" fmla="*/ 225335 w 794029"/>
              <a:gd name="connsiteY139" fmla="*/ 26626 h 78723"/>
              <a:gd name="connsiteX140" fmla="*/ 216805 w 794029"/>
              <a:gd name="connsiteY140" fmla="*/ 26626 h 78723"/>
              <a:gd name="connsiteX141" fmla="*/ 216805 w 794029"/>
              <a:gd name="connsiteY141" fmla="*/ 36307 h 78723"/>
              <a:gd name="connsiteX142" fmla="*/ 198133 w 794029"/>
              <a:gd name="connsiteY142" fmla="*/ 25704 h 78723"/>
              <a:gd name="connsiteX143" fmla="*/ 172430 w 794029"/>
              <a:gd name="connsiteY143" fmla="*/ 52444 h 78723"/>
              <a:gd name="connsiteX144" fmla="*/ 198133 w 794029"/>
              <a:gd name="connsiteY144" fmla="*/ 78608 h 78723"/>
              <a:gd name="connsiteX145" fmla="*/ 216805 w 794029"/>
              <a:gd name="connsiteY145" fmla="*/ 68235 h 78723"/>
              <a:gd name="connsiteX146" fmla="*/ 216805 w 794029"/>
              <a:gd name="connsiteY146" fmla="*/ 77801 h 78723"/>
              <a:gd name="connsiteX147" fmla="*/ 165745 w 794029"/>
              <a:gd name="connsiteY147" fmla="*/ 75150 h 78723"/>
              <a:gd name="connsiteX148" fmla="*/ 165745 w 794029"/>
              <a:gd name="connsiteY148" fmla="*/ 66967 h 78723"/>
              <a:gd name="connsiteX149" fmla="*/ 153758 w 794029"/>
              <a:gd name="connsiteY149" fmla="*/ 70655 h 78723"/>
              <a:gd name="connsiteX150" fmla="*/ 143845 w 794029"/>
              <a:gd name="connsiteY150" fmla="*/ 60743 h 78723"/>
              <a:gd name="connsiteX151" fmla="*/ 143845 w 794029"/>
              <a:gd name="connsiteY151" fmla="*/ 34463 h 78723"/>
              <a:gd name="connsiteX152" fmla="*/ 165053 w 794029"/>
              <a:gd name="connsiteY152" fmla="*/ 34463 h 78723"/>
              <a:gd name="connsiteX153" fmla="*/ 165053 w 794029"/>
              <a:gd name="connsiteY153" fmla="*/ 26741 h 78723"/>
              <a:gd name="connsiteX154" fmla="*/ 143845 w 794029"/>
              <a:gd name="connsiteY154" fmla="*/ 26741 h 78723"/>
              <a:gd name="connsiteX155" fmla="*/ 143845 w 794029"/>
              <a:gd name="connsiteY155" fmla="*/ 10489 h 78723"/>
              <a:gd name="connsiteX156" fmla="*/ 135431 w 794029"/>
              <a:gd name="connsiteY156" fmla="*/ 10489 h 78723"/>
              <a:gd name="connsiteX157" fmla="*/ 135431 w 794029"/>
              <a:gd name="connsiteY157" fmla="*/ 60166 h 78723"/>
              <a:gd name="connsiteX158" fmla="*/ 152951 w 794029"/>
              <a:gd name="connsiteY158" fmla="*/ 78723 h 78723"/>
              <a:gd name="connsiteX159" fmla="*/ 165745 w 794029"/>
              <a:gd name="connsiteY159" fmla="*/ 75150 h 78723"/>
              <a:gd name="connsiteX160" fmla="*/ 92670 w 794029"/>
              <a:gd name="connsiteY160" fmla="*/ 33657 h 78723"/>
              <a:gd name="connsiteX161" fmla="*/ 110650 w 794029"/>
              <a:gd name="connsiteY161" fmla="*/ 52329 h 78723"/>
              <a:gd name="connsiteX162" fmla="*/ 92670 w 794029"/>
              <a:gd name="connsiteY162" fmla="*/ 70655 h 78723"/>
              <a:gd name="connsiteX163" fmla="*/ 74919 w 794029"/>
              <a:gd name="connsiteY163" fmla="*/ 52329 h 78723"/>
              <a:gd name="connsiteX164" fmla="*/ 92670 w 794029"/>
              <a:gd name="connsiteY164" fmla="*/ 33657 h 78723"/>
              <a:gd name="connsiteX165" fmla="*/ 110650 w 794029"/>
              <a:gd name="connsiteY165" fmla="*/ 77801 h 78723"/>
              <a:gd name="connsiteX166" fmla="*/ 119180 w 794029"/>
              <a:gd name="connsiteY166" fmla="*/ 77801 h 78723"/>
              <a:gd name="connsiteX167" fmla="*/ 119180 w 794029"/>
              <a:gd name="connsiteY167" fmla="*/ 26626 h 78723"/>
              <a:gd name="connsiteX168" fmla="*/ 110650 w 794029"/>
              <a:gd name="connsiteY168" fmla="*/ 26626 h 78723"/>
              <a:gd name="connsiteX169" fmla="*/ 110650 w 794029"/>
              <a:gd name="connsiteY169" fmla="*/ 36307 h 78723"/>
              <a:gd name="connsiteX170" fmla="*/ 91978 w 794029"/>
              <a:gd name="connsiteY170" fmla="*/ 25704 h 78723"/>
              <a:gd name="connsiteX171" fmla="*/ 66275 w 794029"/>
              <a:gd name="connsiteY171" fmla="*/ 52444 h 78723"/>
              <a:gd name="connsiteX172" fmla="*/ 91978 w 794029"/>
              <a:gd name="connsiteY172" fmla="*/ 78608 h 78723"/>
              <a:gd name="connsiteX173" fmla="*/ 110650 w 794029"/>
              <a:gd name="connsiteY173" fmla="*/ 68235 h 78723"/>
              <a:gd name="connsiteX174" fmla="*/ 110650 w 794029"/>
              <a:gd name="connsiteY174" fmla="*/ 77801 h 78723"/>
              <a:gd name="connsiteX175" fmla="*/ 26510 w 794029"/>
              <a:gd name="connsiteY175" fmla="*/ 33657 h 78723"/>
              <a:gd name="connsiteX176" fmla="*/ 44491 w 794029"/>
              <a:gd name="connsiteY176" fmla="*/ 52329 h 78723"/>
              <a:gd name="connsiteX177" fmla="*/ 26510 w 794029"/>
              <a:gd name="connsiteY177" fmla="*/ 70655 h 78723"/>
              <a:gd name="connsiteX178" fmla="*/ 8760 w 794029"/>
              <a:gd name="connsiteY178" fmla="*/ 52329 h 78723"/>
              <a:gd name="connsiteX179" fmla="*/ 26510 w 794029"/>
              <a:gd name="connsiteY179" fmla="*/ 33657 h 78723"/>
              <a:gd name="connsiteX180" fmla="*/ 44375 w 794029"/>
              <a:gd name="connsiteY180" fmla="*/ 77801 h 78723"/>
              <a:gd name="connsiteX181" fmla="*/ 52905 w 794029"/>
              <a:gd name="connsiteY181" fmla="*/ 77801 h 78723"/>
              <a:gd name="connsiteX182" fmla="*/ 52905 w 794029"/>
              <a:gd name="connsiteY182" fmla="*/ 0 h 78723"/>
              <a:gd name="connsiteX183" fmla="*/ 44375 w 794029"/>
              <a:gd name="connsiteY183" fmla="*/ 0 h 78723"/>
              <a:gd name="connsiteX184" fmla="*/ 44375 w 794029"/>
              <a:gd name="connsiteY184" fmla="*/ 36423 h 78723"/>
              <a:gd name="connsiteX185" fmla="*/ 25703 w 794029"/>
              <a:gd name="connsiteY185" fmla="*/ 25704 h 78723"/>
              <a:gd name="connsiteX186" fmla="*/ 0 w 794029"/>
              <a:gd name="connsiteY186" fmla="*/ 52444 h 78723"/>
              <a:gd name="connsiteX187" fmla="*/ 25703 w 794029"/>
              <a:gd name="connsiteY187" fmla="*/ 78608 h 78723"/>
              <a:gd name="connsiteX188" fmla="*/ 44375 w 794029"/>
              <a:gd name="connsiteY188" fmla="*/ 68119 h 78723"/>
              <a:gd name="connsiteX189" fmla="*/ 44375 w 794029"/>
              <a:gd name="connsiteY189" fmla="*/ 77801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94029" h="78723">
                <a:moveTo>
                  <a:pt x="788036" y="78608"/>
                </a:moveTo>
                <a:cubicBezTo>
                  <a:pt x="791609" y="78608"/>
                  <a:pt x="794030" y="76303"/>
                  <a:pt x="794030" y="72730"/>
                </a:cubicBezTo>
                <a:cubicBezTo>
                  <a:pt x="794030" y="69156"/>
                  <a:pt x="791494" y="66736"/>
                  <a:pt x="788036" y="66736"/>
                </a:cubicBezTo>
                <a:cubicBezTo>
                  <a:pt x="784578" y="66736"/>
                  <a:pt x="781812" y="69156"/>
                  <a:pt x="781812" y="72730"/>
                </a:cubicBezTo>
                <a:cubicBezTo>
                  <a:pt x="781812" y="76303"/>
                  <a:pt x="784463" y="78608"/>
                  <a:pt x="788036" y="78608"/>
                </a:cubicBezTo>
                <a:moveTo>
                  <a:pt x="724643" y="0"/>
                </a:moveTo>
                <a:lnTo>
                  <a:pt x="726257" y="16483"/>
                </a:lnTo>
                <a:lnTo>
                  <a:pt x="713001" y="6570"/>
                </a:lnTo>
                <a:lnTo>
                  <a:pt x="709198" y="13255"/>
                </a:lnTo>
                <a:lnTo>
                  <a:pt x="724182" y="20056"/>
                </a:lnTo>
                <a:lnTo>
                  <a:pt x="709198" y="26741"/>
                </a:lnTo>
                <a:lnTo>
                  <a:pt x="713001" y="33426"/>
                </a:lnTo>
                <a:lnTo>
                  <a:pt x="726257" y="23629"/>
                </a:lnTo>
                <a:lnTo>
                  <a:pt x="724643" y="39996"/>
                </a:lnTo>
                <a:lnTo>
                  <a:pt x="732250" y="39996"/>
                </a:lnTo>
                <a:lnTo>
                  <a:pt x="730521" y="23629"/>
                </a:lnTo>
                <a:lnTo>
                  <a:pt x="743892" y="33426"/>
                </a:lnTo>
                <a:lnTo>
                  <a:pt x="747579" y="26741"/>
                </a:lnTo>
                <a:lnTo>
                  <a:pt x="732596" y="20056"/>
                </a:lnTo>
                <a:lnTo>
                  <a:pt x="747579" y="13255"/>
                </a:lnTo>
                <a:lnTo>
                  <a:pt x="743892" y="6570"/>
                </a:lnTo>
                <a:lnTo>
                  <a:pt x="730521" y="16367"/>
                </a:lnTo>
                <a:lnTo>
                  <a:pt x="732250" y="0"/>
                </a:lnTo>
                <a:lnTo>
                  <a:pt x="724643" y="0"/>
                </a:lnTo>
                <a:close/>
                <a:moveTo>
                  <a:pt x="663786" y="64431"/>
                </a:moveTo>
                <a:lnTo>
                  <a:pt x="663786" y="73536"/>
                </a:lnTo>
                <a:cubicBezTo>
                  <a:pt x="668281" y="76879"/>
                  <a:pt x="674389" y="78608"/>
                  <a:pt x="681075" y="78608"/>
                </a:cubicBezTo>
                <a:cubicBezTo>
                  <a:pt x="692255" y="78608"/>
                  <a:pt x="700092" y="72615"/>
                  <a:pt x="700092" y="62932"/>
                </a:cubicBezTo>
                <a:cubicBezTo>
                  <a:pt x="700092" y="57400"/>
                  <a:pt x="697096" y="53481"/>
                  <a:pt x="690526" y="50715"/>
                </a:cubicBezTo>
                <a:lnTo>
                  <a:pt x="678423" y="45874"/>
                </a:lnTo>
                <a:cubicBezTo>
                  <a:pt x="674389" y="44260"/>
                  <a:pt x="672891" y="42416"/>
                  <a:pt x="672891" y="39420"/>
                </a:cubicBezTo>
                <a:cubicBezTo>
                  <a:pt x="672891" y="35155"/>
                  <a:pt x="676695" y="32734"/>
                  <a:pt x="682227" y="32734"/>
                </a:cubicBezTo>
                <a:cubicBezTo>
                  <a:pt x="687298" y="32734"/>
                  <a:pt x="692946" y="35155"/>
                  <a:pt x="697557" y="39189"/>
                </a:cubicBezTo>
                <a:lnTo>
                  <a:pt x="697557" y="30429"/>
                </a:lnTo>
                <a:cubicBezTo>
                  <a:pt x="693638" y="27432"/>
                  <a:pt x="687990" y="25819"/>
                  <a:pt x="682112" y="25819"/>
                </a:cubicBezTo>
                <a:cubicBezTo>
                  <a:pt x="671623" y="25819"/>
                  <a:pt x="664477" y="31467"/>
                  <a:pt x="664477" y="40341"/>
                </a:cubicBezTo>
                <a:cubicBezTo>
                  <a:pt x="664477" y="46911"/>
                  <a:pt x="667935" y="50484"/>
                  <a:pt x="674274" y="53251"/>
                </a:cubicBezTo>
                <a:lnTo>
                  <a:pt x="686262" y="58092"/>
                </a:lnTo>
                <a:cubicBezTo>
                  <a:pt x="690065" y="59706"/>
                  <a:pt x="691563" y="61780"/>
                  <a:pt x="691563" y="64662"/>
                </a:cubicBezTo>
                <a:cubicBezTo>
                  <a:pt x="691563" y="69272"/>
                  <a:pt x="687298" y="71923"/>
                  <a:pt x="681305" y="71923"/>
                </a:cubicBezTo>
                <a:cubicBezTo>
                  <a:pt x="675312" y="71923"/>
                  <a:pt x="669318" y="69618"/>
                  <a:pt x="663786" y="64546"/>
                </a:cubicBezTo>
                <a:moveTo>
                  <a:pt x="613762" y="48640"/>
                </a:moveTo>
                <a:cubicBezTo>
                  <a:pt x="615030" y="39880"/>
                  <a:pt x="620563" y="33426"/>
                  <a:pt x="629899" y="33426"/>
                </a:cubicBezTo>
                <a:cubicBezTo>
                  <a:pt x="639235" y="33426"/>
                  <a:pt x="644537" y="39996"/>
                  <a:pt x="645229" y="48640"/>
                </a:cubicBezTo>
                <a:lnTo>
                  <a:pt x="613647" y="48640"/>
                </a:lnTo>
                <a:close/>
                <a:moveTo>
                  <a:pt x="632204" y="78608"/>
                </a:moveTo>
                <a:cubicBezTo>
                  <a:pt x="638774" y="78608"/>
                  <a:pt x="644998" y="76995"/>
                  <a:pt x="650415" y="73191"/>
                </a:cubicBezTo>
                <a:lnTo>
                  <a:pt x="650415" y="65122"/>
                </a:lnTo>
                <a:cubicBezTo>
                  <a:pt x="644998" y="68926"/>
                  <a:pt x="638659" y="70770"/>
                  <a:pt x="632204" y="70770"/>
                </a:cubicBezTo>
                <a:cubicBezTo>
                  <a:pt x="622061" y="70770"/>
                  <a:pt x="614915" y="64546"/>
                  <a:pt x="613532" y="55441"/>
                </a:cubicBezTo>
                <a:lnTo>
                  <a:pt x="653988" y="55441"/>
                </a:lnTo>
                <a:cubicBezTo>
                  <a:pt x="653988" y="53943"/>
                  <a:pt x="654219" y="52674"/>
                  <a:pt x="654219" y="51176"/>
                </a:cubicBezTo>
                <a:cubicBezTo>
                  <a:pt x="654219" y="36538"/>
                  <a:pt x="644652" y="25704"/>
                  <a:pt x="629899" y="25704"/>
                </a:cubicBezTo>
                <a:cubicBezTo>
                  <a:pt x="614338" y="25704"/>
                  <a:pt x="604542" y="37345"/>
                  <a:pt x="604542" y="52674"/>
                </a:cubicBezTo>
                <a:cubicBezTo>
                  <a:pt x="604542" y="68004"/>
                  <a:pt x="616183" y="78608"/>
                  <a:pt x="632089" y="78608"/>
                </a:cubicBezTo>
                <a:moveTo>
                  <a:pt x="555325" y="52213"/>
                </a:moveTo>
                <a:cubicBezTo>
                  <a:pt x="555325" y="42070"/>
                  <a:pt x="561549" y="34002"/>
                  <a:pt x="571001" y="34002"/>
                </a:cubicBezTo>
                <a:cubicBezTo>
                  <a:pt x="579876" y="34002"/>
                  <a:pt x="584256" y="39304"/>
                  <a:pt x="584256" y="49216"/>
                </a:cubicBezTo>
                <a:lnTo>
                  <a:pt x="584256" y="77801"/>
                </a:lnTo>
                <a:lnTo>
                  <a:pt x="592785" y="77801"/>
                </a:lnTo>
                <a:lnTo>
                  <a:pt x="592785" y="47718"/>
                </a:lnTo>
                <a:cubicBezTo>
                  <a:pt x="592785" y="35040"/>
                  <a:pt x="585985" y="25704"/>
                  <a:pt x="573075" y="25704"/>
                </a:cubicBezTo>
                <a:cubicBezTo>
                  <a:pt x="565238" y="25704"/>
                  <a:pt x="559013" y="29853"/>
                  <a:pt x="555325" y="36192"/>
                </a:cubicBezTo>
                <a:lnTo>
                  <a:pt x="555325" y="0"/>
                </a:lnTo>
                <a:lnTo>
                  <a:pt x="546911" y="0"/>
                </a:lnTo>
                <a:lnTo>
                  <a:pt x="546911" y="77801"/>
                </a:lnTo>
                <a:lnTo>
                  <a:pt x="555325" y="77801"/>
                </a:lnTo>
                <a:lnTo>
                  <a:pt x="555325" y="52213"/>
                </a:lnTo>
                <a:close/>
                <a:moveTo>
                  <a:pt x="498502" y="52213"/>
                </a:moveTo>
                <a:cubicBezTo>
                  <a:pt x="498502" y="41263"/>
                  <a:pt x="506224" y="33772"/>
                  <a:pt x="517059" y="33772"/>
                </a:cubicBezTo>
                <a:cubicBezTo>
                  <a:pt x="523398" y="33772"/>
                  <a:pt x="528931" y="36077"/>
                  <a:pt x="532965" y="40341"/>
                </a:cubicBezTo>
                <a:lnTo>
                  <a:pt x="532965" y="31005"/>
                </a:lnTo>
                <a:cubicBezTo>
                  <a:pt x="528470" y="27547"/>
                  <a:pt x="522822" y="25819"/>
                  <a:pt x="516598" y="25819"/>
                </a:cubicBezTo>
                <a:cubicBezTo>
                  <a:pt x="501037" y="25819"/>
                  <a:pt x="489857" y="36653"/>
                  <a:pt x="489857" y="52213"/>
                </a:cubicBezTo>
                <a:cubicBezTo>
                  <a:pt x="489857" y="67773"/>
                  <a:pt x="500807" y="78723"/>
                  <a:pt x="516483" y="78723"/>
                </a:cubicBezTo>
                <a:cubicBezTo>
                  <a:pt x="522591" y="78723"/>
                  <a:pt x="528470" y="77225"/>
                  <a:pt x="533541" y="73998"/>
                </a:cubicBezTo>
                <a:lnTo>
                  <a:pt x="533541" y="65353"/>
                </a:lnTo>
                <a:cubicBezTo>
                  <a:pt x="529046" y="69156"/>
                  <a:pt x="523513" y="70885"/>
                  <a:pt x="517289" y="70885"/>
                </a:cubicBezTo>
                <a:cubicBezTo>
                  <a:pt x="506340" y="70885"/>
                  <a:pt x="498617" y="63163"/>
                  <a:pt x="498617" y="52329"/>
                </a:cubicBezTo>
                <a:moveTo>
                  <a:pt x="449977" y="33657"/>
                </a:moveTo>
                <a:cubicBezTo>
                  <a:pt x="460466" y="33657"/>
                  <a:pt x="467958" y="41494"/>
                  <a:pt x="467958" y="52329"/>
                </a:cubicBezTo>
                <a:cubicBezTo>
                  <a:pt x="467958" y="63163"/>
                  <a:pt x="460466" y="70655"/>
                  <a:pt x="449977" y="70655"/>
                </a:cubicBezTo>
                <a:cubicBezTo>
                  <a:pt x="439488" y="70655"/>
                  <a:pt x="432227" y="62932"/>
                  <a:pt x="432227" y="52329"/>
                </a:cubicBezTo>
                <a:cubicBezTo>
                  <a:pt x="432227" y="41725"/>
                  <a:pt x="439719" y="33657"/>
                  <a:pt x="449977" y="33657"/>
                </a:cubicBezTo>
                <a:moveTo>
                  <a:pt x="467958" y="77801"/>
                </a:moveTo>
                <a:lnTo>
                  <a:pt x="476487" y="77801"/>
                </a:lnTo>
                <a:lnTo>
                  <a:pt x="476487" y="26626"/>
                </a:lnTo>
                <a:lnTo>
                  <a:pt x="467958" y="26626"/>
                </a:lnTo>
                <a:lnTo>
                  <a:pt x="467958" y="36307"/>
                </a:lnTo>
                <a:cubicBezTo>
                  <a:pt x="464154" y="29737"/>
                  <a:pt x="457354" y="25704"/>
                  <a:pt x="449286" y="25704"/>
                </a:cubicBezTo>
                <a:cubicBezTo>
                  <a:pt x="434302" y="25704"/>
                  <a:pt x="423582" y="36999"/>
                  <a:pt x="423582" y="52444"/>
                </a:cubicBezTo>
                <a:cubicBezTo>
                  <a:pt x="423582" y="67889"/>
                  <a:pt x="434302" y="78608"/>
                  <a:pt x="449286" y="78608"/>
                </a:cubicBezTo>
                <a:cubicBezTo>
                  <a:pt x="457354" y="78608"/>
                  <a:pt x="464154" y="74689"/>
                  <a:pt x="467958" y="68235"/>
                </a:cubicBezTo>
                <a:lnTo>
                  <a:pt x="467958" y="77801"/>
                </a:lnTo>
                <a:close/>
                <a:moveTo>
                  <a:pt x="373559" y="48640"/>
                </a:moveTo>
                <a:cubicBezTo>
                  <a:pt x="374827" y="39880"/>
                  <a:pt x="380360" y="33426"/>
                  <a:pt x="389696" y="33426"/>
                </a:cubicBezTo>
                <a:cubicBezTo>
                  <a:pt x="399032" y="33426"/>
                  <a:pt x="404334" y="39996"/>
                  <a:pt x="405026" y="48640"/>
                </a:cubicBezTo>
                <a:lnTo>
                  <a:pt x="373444" y="48640"/>
                </a:lnTo>
                <a:close/>
                <a:moveTo>
                  <a:pt x="392001" y="78608"/>
                </a:moveTo>
                <a:cubicBezTo>
                  <a:pt x="398571" y="78608"/>
                  <a:pt x="404795" y="76995"/>
                  <a:pt x="410212" y="73191"/>
                </a:cubicBezTo>
                <a:lnTo>
                  <a:pt x="410212" y="65122"/>
                </a:lnTo>
                <a:cubicBezTo>
                  <a:pt x="404795" y="68926"/>
                  <a:pt x="398456" y="70770"/>
                  <a:pt x="392001" y="70770"/>
                </a:cubicBezTo>
                <a:cubicBezTo>
                  <a:pt x="381858" y="70770"/>
                  <a:pt x="374712" y="64546"/>
                  <a:pt x="373329" y="55441"/>
                </a:cubicBezTo>
                <a:lnTo>
                  <a:pt x="413786" y="55441"/>
                </a:lnTo>
                <a:cubicBezTo>
                  <a:pt x="413786" y="53943"/>
                  <a:pt x="414016" y="52674"/>
                  <a:pt x="414016" y="51176"/>
                </a:cubicBezTo>
                <a:cubicBezTo>
                  <a:pt x="414016" y="36538"/>
                  <a:pt x="404449" y="25704"/>
                  <a:pt x="389696" y="25704"/>
                </a:cubicBezTo>
                <a:cubicBezTo>
                  <a:pt x="374136" y="25704"/>
                  <a:pt x="364339" y="37345"/>
                  <a:pt x="364339" y="52674"/>
                </a:cubicBezTo>
                <a:cubicBezTo>
                  <a:pt x="364339" y="68004"/>
                  <a:pt x="375980" y="78608"/>
                  <a:pt x="391886" y="78608"/>
                </a:cubicBezTo>
                <a:moveTo>
                  <a:pt x="340941" y="53366"/>
                </a:moveTo>
                <a:cubicBezTo>
                  <a:pt x="340941" y="40803"/>
                  <a:pt x="349470" y="34002"/>
                  <a:pt x="359613" y="35270"/>
                </a:cubicBezTo>
                <a:lnTo>
                  <a:pt x="359613" y="25704"/>
                </a:lnTo>
                <a:cubicBezTo>
                  <a:pt x="351430" y="25704"/>
                  <a:pt x="344744" y="30314"/>
                  <a:pt x="340941" y="38037"/>
                </a:cubicBezTo>
                <a:lnTo>
                  <a:pt x="340941" y="26626"/>
                </a:lnTo>
                <a:lnTo>
                  <a:pt x="332527" y="26626"/>
                </a:lnTo>
                <a:lnTo>
                  <a:pt x="332527" y="77801"/>
                </a:lnTo>
                <a:lnTo>
                  <a:pt x="340941" y="77801"/>
                </a:lnTo>
                <a:lnTo>
                  <a:pt x="340941" y="53366"/>
                </a:lnTo>
                <a:close/>
                <a:moveTo>
                  <a:pt x="292877" y="70770"/>
                </a:moveTo>
                <a:cubicBezTo>
                  <a:pt x="282388" y="70770"/>
                  <a:pt x="274781" y="63048"/>
                  <a:pt x="274781" y="52213"/>
                </a:cubicBezTo>
                <a:cubicBezTo>
                  <a:pt x="274781" y="41379"/>
                  <a:pt x="282388" y="33772"/>
                  <a:pt x="292877" y="33772"/>
                </a:cubicBezTo>
                <a:cubicBezTo>
                  <a:pt x="303366" y="33772"/>
                  <a:pt x="310627" y="41494"/>
                  <a:pt x="310627" y="52213"/>
                </a:cubicBezTo>
                <a:cubicBezTo>
                  <a:pt x="310627" y="62932"/>
                  <a:pt x="303135" y="70770"/>
                  <a:pt x="292877" y="70770"/>
                </a:cubicBezTo>
                <a:moveTo>
                  <a:pt x="319272" y="52098"/>
                </a:moveTo>
                <a:cubicBezTo>
                  <a:pt x="319272" y="36884"/>
                  <a:pt x="308437" y="25704"/>
                  <a:pt x="293569" y="25704"/>
                </a:cubicBezTo>
                <a:cubicBezTo>
                  <a:pt x="285385" y="25704"/>
                  <a:pt x="278585" y="29737"/>
                  <a:pt x="274781" y="36307"/>
                </a:cubicBezTo>
                <a:lnTo>
                  <a:pt x="274781" y="0"/>
                </a:lnTo>
                <a:lnTo>
                  <a:pt x="266367" y="0"/>
                </a:lnTo>
                <a:lnTo>
                  <a:pt x="266367" y="77801"/>
                </a:lnTo>
                <a:lnTo>
                  <a:pt x="274781" y="77801"/>
                </a:lnTo>
                <a:lnTo>
                  <a:pt x="274781" y="68004"/>
                </a:lnTo>
                <a:cubicBezTo>
                  <a:pt x="278585" y="74574"/>
                  <a:pt x="285385" y="78608"/>
                  <a:pt x="293569" y="78608"/>
                </a:cubicBezTo>
                <a:cubicBezTo>
                  <a:pt x="308553" y="78608"/>
                  <a:pt x="319272" y="67543"/>
                  <a:pt x="319272" y="52098"/>
                </a:cubicBezTo>
                <a:moveTo>
                  <a:pt x="198940" y="33657"/>
                </a:moveTo>
                <a:cubicBezTo>
                  <a:pt x="209428" y="33657"/>
                  <a:pt x="216920" y="41494"/>
                  <a:pt x="216920" y="52329"/>
                </a:cubicBezTo>
                <a:cubicBezTo>
                  <a:pt x="216920" y="63163"/>
                  <a:pt x="209428" y="70655"/>
                  <a:pt x="198940" y="70655"/>
                </a:cubicBezTo>
                <a:cubicBezTo>
                  <a:pt x="188451" y="70655"/>
                  <a:pt x="181190" y="62932"/>
                  <a:pt x="181190" y="52329"/>
                </a:cubicBezTo>
                <a:cubicBezTo>
                  <a:pt x="181190" y="41725"/>
                  <a:pt x="188682" y="33657"/>
                  <a:pt x="198940" y="33657"/>
                </a:cubicBezTo>
                <a:moveTo>
                  <a:pt x="216805" y="77801"/>
                </a:moveTo>
                <a:lnTo>
                  <a:pt x="225335" y="77801"/>
                </a:lnTo>
                <a:lnTo>
                  <a:pt x="225335" y="26626"/>
                </a:lnTo>
                <a:lnTo>
                  <a:pt x="216805" y="26626"/>
                </a:lnTo>
                <a:lnTo>
                  <a:pt x="216805" y="36307"/>
                </a:lnTo>
                <a:cubicBezTo>
                  <a:pt x="213002" y="29737"/>
                  <a:pt x="206201" y="25704"/>
                  <a:pt x="198133" y="25704"/>
                </a:cubicBezTo>
                <a:cubicBezTo>
                  <a:pt x="183149" y="25704"/>
                  <a:pt x="172430" y="36999"/>
                  <a:pt x="172430" y="52444"/>
                </a:cubicBezTo>
                <a:cubicBezTo>
                  <a:pt x="172430" y="67889"/>
                  <a:pt x="183149" y="78608"/>
                  <a:pt x="198133" y="78608"/>
                </a:cubicBezTo>
                <a:cubicBezTo>
                  <a:pt x="206201" y="78608"/>
                  <a:pt x="213002" y="74689"/>
                  <a:pt x="216805" y="68235"/>
                </a:cubicBezTo>
                <a:lnTo>
                  <a:pt x="216805" y="77801"/>
                </a:lnTo>
                <a:close/>
                <a:moveTo>
                  <a:pt x="165745" y="75150"/>
                </a:moveTo>
                <a:lnTo>
                  <a:pt x="165745" y="66967"/>
                </a:lnTo>
                <a:cubicBezTo>
                  <a:pt x="162057" y="69618"/>
                  <a:pt x="157907" y="70655"/>
                  <a:pt x="153758" y="70655"/>
                </a:cubicBezTo>
                <a:cubicBezTo>
                  <a:pt x="148110" y="70655"/>
                  <a:pt x="143845" y="67889"/>
                  <a:pt x="143845" y="60743"/>
                </a:cubicBezTo>
                <a:lnTo>
                  <a:pt x="143845" y="34463"/>
                </a:lnTo>
                <a:lnTo>
                  <a:pt x="165053" y="34463"/>
                </a:lnTo>
                <a:lnTo>
                  <a:pt x="165053" y="26741"/>
                </a:lnTo>
                <a:lnTo>
                  <a:pt x="143845" y="26741"/>
                </a:lnTo>
                <a:lnTo>
                  <a:pt x="143845" y="10489"/>
                </a:lnTo>
                <a:lnTo>
                  <a:pt x="135431" y="10489"/>
                </a:lnTo>
                <a:lnTo>
                  <a:pt x="135431" y="60166"/>
                </a:lnTo>
                <a:cubicBezTo>
                  <a:pt x="135431" y="73998"/>
                  <a:pt x="142232" y="78723"/>
                  <a:pt x="152951" y="78723"/>
                </a:cubicBezTo>
                <a:cubicBezTo>
                  <a:pt x="157216" y="78723"/>
                  <a:pt x="162057" y="77686"/>
                  <a:pt x="165745" y="75150"/>
                </a:cubicBezTo>
                <a:moveTo>
                  <a:pt x="92670" y="33657"/>
                </a:moveTo>
                <a:cubicBezTo>
                  <a:pt x="103158" y="33657"/>
                  <a:pt x="110650" y="41494"/>
                  <a:pt x="110650" y="52329"/>
                </a:cubicBezTo>
                <a:cubicBezTo>
                  <a:pt x="110650" y="63163"/>
                  <a:pt x="103158" y="70655"/>
                  <a:pt x="92670" y="70655"/>
                </a:cubicBezTo>
                <a:cubicBezTo>
                  <a:pt x="82181" y="70655"/>
                  <a:pt x="74919" y="62932"/>
                  <a:pt x="74919" y="52329"/>
                </a:cubicBezTo>
                <a:cubicBezTo>
                  <a:pt x="74919" y="41725"/>
                  <a:pt x="82412" y="33657"/>
                  <a:pt x="92670" y="33657"/>
                </a:cubicBezTo>
                <a:moveTo>
                  <a:pt x="110650" y="77801"/>
                </a:moveTo>
                <a:lnTo>
                  <a:pt x="119180" y="77801"/>
                </a:lnTo>
                <a:lnTo>
                  <a:pt x="119180" y="26626"/>
                </a:lnTo>
                <a:lnTo>
                  <a:pt x="110650" y="26626"/>
                </a:lnTo>
                <a:lnTo>
                  <a:pt x="110650" y="36307"/>
                </a:lnTo>
                <a:cubicBezTo>
                  <a:pt x="106847" y="29737"/>
                  <a:pt x="100046" y="25704"/>
                  <a:pt x="91978" y="25704"/>
                </a:cubicBezTo>
                <a:cubicBezTo>
                  <a:pt x="76994" y="25704"/>
                  <a:pt x="66275" y="36999"/>
                  <a:pt x="66275" y="52444"/>
                </a:cubicBezTo>
                <a:cubicBezTo>
                  <a:pt x="66275" y="67889"/>
                  <a:pt x="76994" y="78608"/>
                  <a:pt x="91978" y="78608"/>
                </a:cubicBezTo>
                <a:cubicBezTo>
                  <a:pt x="100046" y="78608"/>
                  <a:pt x="106847" y="74689"/>
                  <a:pt x="110650" y="68235"/>
                </a:cubicBezTo>
                <a:lnTo>
                  <a:pt x="110650" y="77801"/>
                </a:lnTo>
                <a:close/>
                <a:moveTo>
                  <a:pt x="26510" y="33657"/>
                </a:moveTo>
                <a:cubicBezTo>
                  <a:pt x="36999" y="33657"/>
                  <a:pt x="44491" y="41494"/>
                  <a:pt x="44491" y="52329"/>
                </a:cubicBezTo>
                <a:cubicBezTo>
                  <a:pt x="44491" y="63163"/>
                  <a:pt x="36999" y="70655"/>
                  <a:pt x="26510" y="70655"/>
                </a:cubicBezTo>
                <a:cubicBezTo>
                  <a:pt x="16021" y="70655"/>
                  <a:pt x="8760" y="62932"/>
                  <a:pt x="8760" y="52329"/>
                </a:cubicBezTo>
                <a:cubicBezTo>
                  <a:pt x="8760" y="41725"/>
                  <a:pt x="16252" y="33657"/>
                  <a:pt x="26510" y="33657"/>
                </a:cubicBezTo>
                <a:moveTo>
                  <a:pt x="44375" y="77801"/>
                </a:moveTo>
                <a:lnTo>
                  <a:pt x="52905" y="77801"/>
                </a:lnTo>
                <a:lnTo>
                  <a:pt x="52905" y="0"/>
                </a:lnTo>
                <a:lnTo>
                  <a:pt x="44375" y="0"/>
                </a:lnTo>
                <a:lnTo>
                  <a:pt x="44375" y="36423"/>
                </a:lnTo>
                <a:cubicBezTo>
                  <a:pt x="40572" y="29737"/>
                  <a:pt x="33887" y="25704"/>
                  <a:pt x="25703" y="25704"/>
                </a:cubicBezTo>
                <a:cubicBezTo>
                  <a:pt x="10719" y="25704"/>
                  <a:pt x="0" y="36999"/>
                  <a:pt x="0" y="52444"/>
                </a:cubicBezTo>
                <a:cubicBezTo>
                  <a:pt x="0" y="67889"/>
                  <a:pt x="10719" y="78608"/>
                  <a:pt x="25703" y="78608"/>
                </a:cubicBezTo>
                <a:cubicBezTo>
                  <a:pt x="33887" y="78608"/>
                  <a:pt x="40572" y="74574"/>
                  <a:pt x="44375" y="68119"/>
                </a:cubicBezTo>
                <a:lnTo>
                  <a:pt x="44375" y="77801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3" name="Freeform: Shape 2122">
            <a:extLst>
              <a:ext uri="{FF2B5EF4-FFF2-40B4-BE49-F238E27FC236}">
                <a16:creationId xmlns:a16="http://schemas.microsoft.com/office/drawing/2014/main" id="{B3934443-6075-56CE-F556-2E11CD0B704E}"/>
              </a:ext>
            </a:extLst>
          </p:cNvPr>
          <p:cNvSpPr/>
          <p:nvPr/>
        </p:nvSpPr>
        <p:spPr>
          <a:xfrm>
            <a:off x="5301407" y="7480377"/>
            <a:ext cx="793914" cy="104656"/>
          </a:xfrm>
          <a:custGeom>
            <a:avLst/>
            <a:gdLst>
              <a:gd name="connsiteX0" fmla="*/ 785500 w 793914"/>
              <a:gd name="connsiteY0" fmla="*/ 78722 h 104656"/>
              <a:gd name="connsiteX1" fmla="*/ 793914 w 793914"/>
              <a:gd name="connsiteY1" fmla="*/ 78722 h 104656"/>
              <a:gd name="connsiteX2" fmla="*/ 793914 w 793914"/>
              <a:gd name="connsiteY2" fmla="*/ 922 h 104656"/>
              <a:gd name="connsiteX3" fmla="*/ 785500 w 793914"/>
              <a:gd name="connsiteY3" fmla="*/ 922 h 104656"/>
              <a:gd name="connsiteX4" fmla="*/ 785500 w 793914"/>
              <a:gd name="connsiteY4" fmla="*/ 78722 h 104656"/>
              <a:gd name="connsiteX5" fmla="*/ 759912 w 793914"/>
              <a:gd name="connsiteY5" fmla="*/ 78722 h 104656"/>
              <a:gd name="connsiteX6" fmla="*/ 768326 w 793914"/>
              <a:gd name="connsiteY6" fmla="*/ 78722 h 104656"/>
              <a:gd name="connsiteX7" fmla="*/ 768326 w 793914"/>
              <a:gd name="connsiteY7" fmla="*/ 922 h 104656"/>
              <a:gd name="connsiteX8" fmla="*/ 759912 w 793914"/>
              <a:gd name="connsiteY8" fmla="*/ 922 h 104656"/>
              <a:gd name="connsiteX9" fmla="*/ 759912 w 793914"/>
              <a:gd name="connsiteY9" fmla="*/ 78722 h 104656"/>
              <a:gd name="connsiteX10" fmla="*/ 716229 w 793914"/>
              <a:gd name="connsiteY10" fmla="*/ 34578 h 104656"/>
              <a:gd name="connsiteX11" fmla="*/ 734210 w 793914"/>
              <a:gd name="connsiteY11" fmla="*/ 53250 h 104656"/>
              <a:gd name="connsiteX12" fmla="*/ 716229 w 793914"/>
              <a:gd name="connsiteY12" fmla="*/ 71576 h 104656"/>
              <a:gd name="connsiteX13" fmla="*/ 698478 w 793914"/>
              <a:gd name="connsiteY13" fmla="*/ 53250 h 104656"/>
              <a:gd name="connsiteX14" fmla="*/ 716229 w 793914"/>
              <a:gd name="connsiteY14" fmla="*/ 34578 h 104656"/>
              <a:gd name="connsiteX15" fmla="*/ 734210 w 793914"/>
              <a:gd name="connsiteY15" fmla="*/ 78722 h 104656"/>
              <a:gd name="connsiteX16" fmla="*/ 742739 w 793914"/>
              <a:gd name="connsiteY16" fmla="*/ 78722 h 104656"/>
              <a:gd name="connsiteX17" fmla="*/ 742739 w 793914"/>
              <a:gd name="connsiteY17" fmla="*/ 27547 h 104656"/>
              <a:gd name="connsiteX18" fmla="*/ 734210 w 793914"/>
              <a:gd name="connsiteY18" fmla="*/ 27547 h 104656"/>
              <a:gd name="connsiteX19" fmla="*/ 734210 w 793914"/>
              <a:gd name="connsiteY19" fmla="*/ 37229 h 104656"/>
              <a:gd name="connsiteX20" fmla="*/ 715537 w 793914"/>
              <a:gd name="connsiteY20" fmla="*/ 26625 h 104656"/>
              <a:gd name="connsiteX21" fmla="*/ 689834 w 793914"/>
              <a:gd name="connsiteY21" fmla="*/ 53365 h 104656"/>
              <a:gd name="connsiteX22" fmla="*/ 715537 w 793914"/>
              <a:gd name="connsiteY22" fmla="*/ 79529 h 104656"/>
              <a:gd name="connsiteX23" fmla="*/ 734210 w 793914"/>
              <a:gd name="connsiteY23" fmla="*/ 69156 h 104656"/>
              <a:gd name="connsiteX24" fmla="*/ 734210 w 793914"/>
              <a:gd name="connsiteY24" fmla="*/ 78722 h 104656"/>
              <a:gd name="connsiteX25" fmla="*/ 661365 w 793914"/>
              <a:gd name="connsiteY25" fmla="*/ 35384 h 104656"/>
              <a:gd name="connsiteX26" fmla="*/ 661365 w 793914"/>
              <a:gd name="connsiteY26" fmla="*/ 27547 h 104656"/>
              <a:gd name="connsiteX27" fmla="*/ 640964 w 793914"/>
              <a:gd name="connsiteY27" fmla="*/ 27547 h 104656"/>
              <a:gd name="connsiteX28" fmla="*/ 640964 w 793914"/>
              <a:gd name="connsiteY28" fmla="*/ 18095 h 104656"/>
              <a:gd name="connsiteX29" fmla="*/ 650991 w 793914"/>
              <a:gd name="connsiteY29" fmla="*/ 8068 h 104656"/>
              <a:gd name="connsiteX30" fmla="*/ 662863 w 793914"/>
              <a:gd name="connsiteY30" fmla="*/ 12102 h 104656"/>
              <a:gd name="connsiteX31" fmla="*/ 662863 w 793914"/>
              <a:gd name="connsiteY31" fmla="*/ 3688 h 104656"/>
              <a:gd name="connsiteX32" fmla="*/ 650300 w 793914"/>
              <a:gd name="connsiteY32" fmla="*/ 0 h 104656"/>
              <a:gd name="connsiteX33" fmla="*/ 632434 w 793914"/>
              <a:gd name="connsiteY33" fmla="*/ 18441 h 104656"/>
              <a:gd name="connsiteX34" fmla="*/ 632434 w 793914"/>
              <a:gd name="connsiteY34" fmla="*/ 78607 h 104656"/>
              <a:gd name="connsiteX35" fmla="*/ 640848 w 793914"/>
              <a:gd name="connsiteY35" fmla="*/ 78607 h 104656"/>
              <a:gd name="connsiteX36" fmla="*/ 640848 w 793914"/>
              <a:gd name="connsiteY36" fmla="*/ 35270 h 104656"/>
              <a:gd name="connsiteX37" fmla="*/ 661249 w 793914"/>
              <a:gd name="connsiteY37" fmla="*/ 35270 h 104656"/>
              <a:gd name="connsiteX38" fmla="*/ 611341 w 793914"/>
              <a:gd name="connsiteY38" fmla="*/ 53135 h 104656"/>
              <a:gd name="connsiteX39" fmla="*/ 593592 w 793914"/>
              <a:gd name="connsiteY39" fmla="*/ 71692 h 104656"/>
              <a:gd name="connsiteX40" fmla="*/ 575496 w 793914"/>
              <a:gd name="connsiteY40" fmla="*/ 53135 h 104656"/>
              <a:gd name="connsiteX41" fmla="*/ 593592 w 793914"/>
              <a:gd name="connsiteY41" fmla="*/ 34693 h 104656"/>
              <a:gd name="connsiteX42" fmla="*/ 611341 w 793914"/>
              <a:gd name="connsiteY42" fmla="*/ 53135 h 104656"/>
              <a:gd name="connsiteX43" fmla="*/ 593707 w 793914"/>
              <a:gd name="connsiteY43" fmla="*/ 79529 h 104656"/>
              <a:gd name="connsiteX44" fmla="*/ 620101 w 793914"/>
              <a:gd name="connsiteY44" fmla="*/ 53020 h 104656"/>
              <a:gd name="connsiteX45" fmla="*/ 593707 w 793914"/>
              <a:gd name="connsiteY45" fmla="*/ 26625 h 104656"/>
              <a:gd name="connsiteX46" fmla="*/ 566851 w 793914"/>
              <a:gd name="connsiteY46" fmla="*/ 53020 h 104656"/>
              <a:gd name="connsiteX47" fmla="*/ 593707 w 793914"/>
              <a:gd name="connsiteY47" fmla="*/ 79529 h 104656"/>
              <a:gd name="connsiteX48" fmla="*/ 527547 w 793914"/>
              <a:gd name="connsiteY48" fmla="*/ 61088 h 104656"/>
              <a:gd name="connsiteX49" fmla="*/ 515560 w 793914"/>
              <a:gd name="connsiteY49" fmla="*/ 73075 h 104656"/>
              <a:gd name="connsiteX50" fmla="*/ 503573 w 793914"/>
              <a:gd name="connsiteY50" fmla="*/ 61088 h 104656"/>
              <a:gd name="connsiteX51" fmla="*/ 515560 w 793914"/>
              <a:gd name="connsiteY51" fmla="*/ 49100 h 104656"/>
              <a:gd name="connsiteX52" fmla="*/ 527547 w 793914"/>
              <a:gd name="connsiteY52" fmla="*/ 61088 h 104656"/>
              <a:gd name="connsiteX53" fmla="*/ 515445 w 793914"/>
              <a:gd name="connsiteY53" fmla="*/ 79529 h 104656"/>
              <a:gd name="connsiteX54" fmla="*/ 534809 w 793914"/>
              <a:gd name="connsiteY54" fmla="*/ 61088 h 104656"/>
              <a:gd name="connsiteX55" fmla="*/ 515445 w 793914"/>
              <a:gd name="connsiteY55" fmla="*/ 42646 h 104656"/>
              <a:gd name="connsiteX56" fmla="*/ 496196 w 793914"/>
              <a:gd name="connsiteY56" fmla="*/ 61088 h 104656"/>
              <a:gd name="connsiteX57" fmla="*/ 515445 w 793914"/>
              <a:gd name="connsiteY57" fmla="*/ 79529 h 104656"/>
              <a:gd name="connsiteX58" fmla="*/ 463578 w 793914"/>
              <a:gd name="connsiteY58" fmla="*/ 6569 h 104656"/>
              <a:gd name="connsiteX59" fmla="*/ 475565 w 793914"/>
              <a:gd name="connsiteY59" fmla="*/ 18441 h 104656"/>
              <a:gd name="connsiteX60" fmla="*/ 463578 w 793914"/>
              <a:gd name="connsiteY60" fmla="*/ 30428 h 104656"/>
              <a:gd name="connsiteX61" fmla="*/ 451591 w 793914"/>
              <a:gd name="connsiteY61" fmla="*/ 18441 h 104656"/>
              <a:gd name="connsiteX62" fmla="*/ 463578 w 793914"/>
              <a:gd name="connsiteY62" fmla="*/ 6569 h 104656"/>
              <a:gd name="connsiteX63" fmla="*/ 462310 w 793914"/>
              <a:gd name="connsiteY63" fmla="*/ 78722 h 104656"/>
              <a:gd name="connsiteX64" fmla="*/ 525818 w 793914"/>
              <a:gd name="connsiteY64" fmla="*/ 922 h 104656"/>
              <a:gd name="connsiteX65" fmla="*/ 517289 w 793914"/>
              <a:gd name="connsiteY65" fmla="*/ 922 h 104656"/>
              <a:gd name="connsiteX66" fmla="*/ 453781 w 793914"/>
              <a:gd name="connsiteY66" fmla="*/ 78722 h 104656"/>
              <a:gd name="connsiteX67" fmla="*/ 462310 w 793914"/>
              <a:gd name="connsiteY67" fmla="*/ 78722 h 104656"/>
              <a:gd name="connsiteX68" fmla="*/ 463578 w 793914"/>
              <a:gd name="connsiteY68" fmla="*/ 37114 h 104656"/>
              <a:gd name="connsiteX69" fmla="*/ 482826 w 793914"/>
              <a:gd name="connsiteY69" fmla="*/ 18441 h 104656"/>
              <a:gd name="connsiteX70" fmla="*/ 463578 w 793914"/>
              <a:gd name="connsiteY70" fmla="*/ 115 h 104656"/>
              <a:gd name="connsiteX71" fmla="*/ 444214 w 793914"/>
              <a:gd name="connsiteY71" fmla="*/ 18441 h 104656"/>
              <a:gd name="connsiteX72" fmla="*/ 463578 w 793914"/>
              <a:gd name="connsiteY72" fmla="*/ 37114 h 104656"/>
              <a:gd name="connsiteX73" fmla="*/ 407215 w 793914"/>
              <a:gd name="connsiteY73" fmla="*/ 71461 h 104656"/>
              <a:gd name="connsiteX74" fmla="*/ 387390 w 793914"/>
              <a:gd name="connsiteY74" fmla="*/ 39650 h 104656"/>
              <a:gd name="connsiteX75" fmla="*/ 407215 w 793914"/>
              <a:gd name="connsiteY75" fmla="*/ 8183 h 104656"/>
              <a:gd name="connsiteX76" fmla="*/ 426925 w 793914"/>
              <a:gd name="connsiteY76" fmla="*/ 39650 h 104656"/>
              <a:gd name="connsiteX77" fmla="*/ 407215 w 793914"/>
              <a:gd name="connsiteY77" fmla="*/ 71461 h 104656"/>
              <a:gd name="connsiteX78" fmla="*/ 435915 w 793914"/>
              <a:gd name="connsiteY78" fmla="*/ 39650 h 104656"/>
              <a:gd name="connsiteX79" fmla="*/ 407215 w 793914"/>
              <a:gd name="connsiteY79" fmla="*/ 115 h 104656"/>
              <a:gd name="connsiteX80" fmla="*/ 378400 w 793914"/>
              <a:gd name="connsiteY80" fmla="*/ 39650 h 104656"/>
              <a:gd name="connsiteX81" fmla="*/ 407215 w 793914"/>
              <a:gd name="connsiteY81" fmla="*/ 79529 h 104656"/>
              <a:gd name="connsiteX82" fmla="*/ 435915 w 793914"/>
              <a:gd name="connsiteY82" fmla="*/ 39650 h 104656"/>
              <a:gd name="connsiteX83" fmla="*/ 371369 w 793914"/>
              <a:gd name="connsiteY83" fmla="*/ 71000 h 104656"/>
              <a:gd name="connsiteX84" fmla="*/ 335754 w 793914"/>
              <a:gd name="connsiteY84" fmla="*/ 71000 h 104656"/>
              <a:gd name="connsiteX85" fmla="*/ 355118 w 793914"/>
              <a:gd name="connsiteY85" fmla="*/ 47487 h 104656"/>
              <a:gd name="connsiteX86" fmla="*/ 367220 w 793914"/>
              <a:gd name="connsiteY86" fmla="*/ 22014 h 104656"/>
              <a:gd name="connsiteX87" fmla="*/ 343246 w 793914"/>
              <a:gd name="connsiteY87" fmla="*/ 115 h 104656"/>
              <a:gd name="connsiteX88" fmla="*/ 322499 w 793914"/>
              <a:gd name="connsiteY88" fmla="*/ 7492 h 104656"/>
              <a:gd name="connsiteX89" fmla="*/ 322499 w 793914"/>
              <a:gd name="connsiteY89" fmla="*/ 17289 h 104656"/>
              <a:gd name="connsiteX90" fmla="*/ 342669 w 793914"/>
              <a:gd name="connsiteY90" fmla="*/ 8183 h 104656"/>
              <a:gd name="connsiteX91" fmla="*/ 358114 w 793914"/>
              <a:gd name="connsiteY91" fmla="*/ 22706 h 104656"/>
              <a:gd name="connsiteX92" fmla="*/ 347165 w 793914"/>
              <a:gd name="connsiteY92" fmla="*/ 43453 h 104656"/>
              <a:gd name="connsiteX93" fmla="*/ 318695 w 793914"/>
              <a:gd name="connsiteY93" fmla="*/ 78722 h 104656"/>
              <a:gd name="connsiteX94" fmla="*/ 371254 w 793914"/>
              <a:gd name="connsiteY94" fmla="*/ 78722 h 104656"/>
              <a:gd name="connsiteX95" fmla="*/ 371254 w 793914"/>
              <a:gd name="connsiteY95" fmla="*/ 71000 h 104656"/>
              <a:gd name="connsiteX96" fmla="*/ 292646 w 793914"/>
              <a:gd name="connsiteY96" fmla="*/ 27547 h 104656"/>
              <a:gd name="connsiteX97" fmla="*/ 283771 w 793914"/>
              <a:gd name="connsiteY97" fmla="*/ 27547 h 104656"/>
              <a:gd name="connsiteX98" fmla="*/ 267635 w 793914"/>
              <a:gd name="connsiteY98" fmla="*/ 60973 h 104656"/>
              <a:gd name="connsiteX99" fmla="*/ 250922 w 793914"/>
              <a:gd name="connsiteY99" fmla="*/ 27547 h 104656"/>
              <a:gd name="connsiteX100" fmla="*/ 241009 w 793914"/>
              <a:gd name="connsiteY100" fmla="*/ 27547 h 104656"/>
              <a:gd name="connsiteX101" fmla="*/ 263140 w 793914"/>
              <a:gd name="connsiteY101" fmla="*/ 70539 h 104656"/>
              <a:gd name="connsiteX102" fmla="*/ 246772 w 793914"/>
              <a:gd name="connsiteY102" fmla="*/ 104656 h 104656"/>
              <a:gd name="connsiteX103" fmla="*/ 255648 w 793914"/>
              <a:gd name="connsiteY103" fmla="*/ 104656 h 104656"/>
              <a:gd name="connsiteX104" fmla="*/ 292762 w 793914"/>
              <a:gd name="connsiteY104" fmla="*/ 27547 h 104656"/>
              <a:gd name="connsiteX105" fmla="*/ 223144 w 793914"/>
              <a:gd name="connsiteY105" fmla="*/ 78722 h 104656"/>
              <a:gd name="connsiteX106" fmla="*/ 231558 w 793914"/>
              <a:gd name="connsiteY106" fmla="*/ 78722 h 104656"/>
              <a:gd name="connsiteX107" fmla="*/ 231558 w 793914"/>
              <a:gd name="connsiteY107" fmla="*/ 922 h 104656"/>
              <a:gd name="connsiteX108" fmla="*/ 223144 w 793914"/>
              <a:gd name="connsiteY108" fmla="*/ 922 h 104656"/>
              <a:gd name="connsiteX109" fmla="*/ 223144 w 793914"/>
              <a:gd name="connsiteY109" fmla="*/ 78722 h 104656"/>
              <a:gd name="connsiteX110" fmla="*/ 195366 w 793914"/>
              <a:gd name="connsiteY110" fmla="*/ 54287 h 104656"/>
              <a:gd name="connsiteX111" fmla="*/ 214038 w 793914"/>
              <a:gd name="connsiteY111" fmla="*/ 36191 h 104656"/>
              <a:gd name="connsiteX112" fmla="*/ 214038 w 793914"/>
              <a:gd name="connsiteY112" fmla="*/ 26625 h 104656"/>
              <a:gd name="connsiteX113" fmla="*/ 195366 w 793914"/>
              <a:gd name="connsiteY113" fmla="*/ 38957 h 104656"/>
              <a:gd name="connsiteX114" fmla="*/ 195366 w 793914"/>
              <a:gd name="connsiteY114" fmla="*/ 27547 h 104656"/>
              <a:gd name="connsiteX115" fmla="*/ 186953 w 793914"/>
              <a:gd name="connsiteY115" fmla="*/ 27547 h 104656"/>
              <a:gd name="connsiteX116" fmla="*/ 186953 w 793914"/>
              <a:gd name="connsiteY116" fmla="*/ 78722 h 104656"/>
              <a:gd name="connsiteX117" fmla="*/ 195366 w 793914"/>
              <a:gd name="connsiteY117" fmla="*/ 78722 h 104656"/>
              <a:gd name="connsiteX118" fmla="*/ 195366 w 793914"/>
              <a:gd name="connsiteY118" fmla="*/ 54287 h 104656"/>
              <a:gd name="connsiteX119" fmla="*/ 143269 w 793914"/>
              <a:gd name="connsiteY119" fmla="*/ 34578 h 104656"/>
              <a:gd name="connsiteX120" fmla="*/ 161249 w 793914"/>
              <a:gd name="connsiteY120" fmla="*/ 53250 h 104656"/>
              <a:gd name="connsiteX121" fmla="*/ 143269 w 793914"/>
              <a:gd name="connsiteY121" fmla="*/ 71576 h 104656"/>
              <a:gd name="connsiteX122" fmla="*/ 125519 w 793914"/>
              <a:gd name="connsiteY122" fmla="*/ 53250 h 104656"/>
              <a:gd name="connsiteX123" fmla="*/ 143269 w 793914"/>
              <a:gd name="connsiteY123" fmla="*/ 34578 h 104656"/>
              <a:gd name="connsiteX124" fmla="*/ 161249 w 793914"/>
              <a:gd name="connsiteY124" fmla="*/ 78722 h 104656"/>
              <a:gd name="connsiteX125" fmla="*/ 169779 w 793914"/>
              <a:gd name="connsiteY125" fmla="*/ 78722 h 104656"/>
              <a:gd name="connsiteX126" fmla="*/ 169779 w 793914"/>
              <a:gd name="connsiteY126" fmla="*/ 27547 h 104656"/>
              <a:gd name="connsiteX127" fmla="*/ 161249 w 793914"/>
              <a:gd name="connsiteY127" fmla="*/ 27547 h 104656"/>
              <a:gd name="connsiteX128" fmla="*/ 161249 w 793914"/>
              <a:gd name="connsiteY128" fmla="*/ 37229 h 104656"/>
              <a:gd name="connsiteX129" fmla="*/ 142577 w 793914"/>
              <a:gd name="connsiteY129" fmla="*/ 26625 h 104656"/>
              <a:gd name="connsiteX130" fmla="*/ 116874 w 793914"/>
              <a:gd name="connsiteY130" fmla="*/ 53365 h 104656"/>
              <a:gd name="connsiteX131" fmla="*/ 142577 w 793914"/>
              <a:gd name="connsiteY131" fmla="*/ 79529 h 104656"/>
              <a:gd name="connsiteX132" fmla="*/ 161249 w 793914"/>
              <a:gd name="connsiteY132" fmla="*/ 69156 h 104656"/>
              <a:gd name="connsiteX133" fmla="*/ 161249 w 793914"/>
              <a:gd name="connsiteY133" fmla="*/ 78722 h 104656"/>
              <a:gd name="connsiteX134" fmla="*/ 66851 w 793914"/>
              <a:gd name="connsiteY134" fmla="*/ 49562 h 104656"/>
              <a:gd name="connsiteX135" fmla="*/ 82987 w 793914"/>
              <a:gd name="connsiteY135" fmla="*/ 34347 h 104656"/>
              <a:gd name="connsiteX136" fmla="*/ 98317 w 793914"/>
              <a:gd name="connsiteY136" fmla="*/ 49562 h 104656"/>
              <a:gd name="connsiteX137" fmla="*/ 66736 w 793914"/>
              <a:gd name="connsiteY137" fmla="*/ 49562 h 104656"/>
              <a:gd name="connsiteX138" fmla="*/ 85293 w 793914"/>
              <a:gd name="connsiteY138" fmla="*/ 79529 h 104656"/>
              <a:gd name="connsiteX139" fmla="*/ 103504 w 793914"/>
              <a:gd name="connsiteY139" fmla="*/ 74112 h 104656"/>
              <a:gd name="connsiteX140" fmla="*/ 103504 w 793914"/>
              <a:gd name="connsiteY140" fmla="*/ 66044 h 104656"/>
              <a:gd name="connsiteX141" fmla="*/ 85293 w 793914"/>
              <a:gd name="connsiteY141" fmla="*/ 71807 h 104656"/>
              <a:gd name="connsiteX142" fmla="*/ 66621 w 793914"/>
              <a:gd name="connsiteY142" fmla="*/ 56477 h 104656"/>
              <a:gd name="connsiteX143" fmla="*/ 107077 w 793914"/>
              <a:gd name="connsiteY143" fmla="*/ 56477 h 104656"/>
              <a:gd name="connsiteX144" fmla="*/ 107308 w 793914"/>
              <a:gd name="connsiteY144" fmla="*/ 52213 h 104656"/>
              <a:gd name="connsiteX145" fmla="*/ 82987 w 793914"/>
              <a:gd name="connsiteY145" fmla="*/ 26740 h 104656"/>
              <a:gd name="connsiteX146" fmla="*/ 57630 w 793914"/>
              <a:gd name="connsiteY146" fmla="*/ 53711 h 104656"/>
              <a:gd name="connsiteX147" fmla="*/ 85177 w 793914"/>
              <a:gd name="connsiteY147" fmla="*/ 79645 h 104656"/>
              <a:gd name="connsiteX148" fmla="*/ 8414 w 793914"/>
              <a:gd name="connsiteY148" fmla="*/ 53135 h 104656"/>
              <a:gd name="connsiteX149" fmla="*/ 24089 w 793914"/>
              <a:gd name="connsiteY149" fmla="*/ 34924 h 104656"/>
              <a:gd name="connsiteX150" fmla="*/ 37344 w 793914"/>
              <a:gd name="connsiteY150" fmla="*/ 50138 h 104656"/>
              <a:gd name="connsiteX151" fmla="*/ 37344 w 793914"/>
              <a:gd name="connsiteY151" fmla="*/ 78722 h 104656"/>
              <a:gd name="connsiteX152" fmla="*/ 45873 w 793914"/>
              <a:gd name="connsiteY152" fmla="*/ 78722 h 104656"/>
              <a:gd name="connsiteX153" fmla="*/ 45873 w 793914"/>
              <a:gd name="connsiteY153" fmla="*/ 48640 h 104656"/>
              <a:gd name="connsiteX154" fmla="*/ 26164 w 793914"/>
              <a:gd name="connsiteY154" fmla="*/ 26625 h 104656"/>
              <a:gd name="connsiteX155" fmla="*/ 8414 w 793914"/>
              <a:gd name="connsiteY155" fmla="*/ 37114 h 104656"/>
              <a:gd name="connsiteX156" fmla="*/ 8414 w 793914"/>
              <a:gd name="connsiteY156" fmla="*/ 27547 h 104656"/>
              <a:gd name="connsiteX157" fmla="*/ 0 w 793914"/>
              <a:gd name="connsiteY157" fmla="*/ 27547 h 104656"/>
              <a:gd name="connsiteX158" fmla="*/ 0 w 793914"/>
              <a:gd name="connsiteY158" fmla="*/ 78722 h 104656"/>
              <a:gd name="connsiteX159" fmla="*/ 8414 w 793914"/>
              <a:gd name="connsiteY159" fmla="*/ 78722 h 104656"/>
              <a:gd name="connsiteX160" fmla="*/ 8414 w 793914"/>
              <a:gd name="connsiteY160" fmla="*/ 53135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793914" h="104656">
                <a:moveTo>
                  <a:pt x="785500" y="78722"/>
                </a:moveTo>
                <a:lnTo>
                  <a:pt x="793914" y="78722"/>
                </a:lnTo>
                <a:lnTo>
                  <a:pt x="793914" y="922"/>
                </a:lnTo>
                <a:lnTo>
                  <a:pt x="785500" y="922"/>
                </a:lnTo>
                <a:lnTo>
                  <a:pt x="785500" y="78722"/>
                </a:lnTo>
                <a:close/>
                <a:moveTo>
                  <a:pt x="759912" y="78722"/>
                </a:moveTo>
                <a:lnTo>
                  <a:pt x="768326" y="78722"/>
                </a:lnTo>
                <a:lnTo>
                  <a:pt x="768326" y="922"/>
                </a:lnTo>
                <a:lnTo>
                  <a:pt x="759912" y="922"/>
                </a:lnTo>
                <a:lnTo>
                  <a:pt x="759912" y="78722"/>
                </a:lnTo>
                <a:close/>
                <a:moveTo>
                  <a:pt x="716229" y="34578"/>
                </a:moveTo>
                <a:cubicBezTo>
                  <a:pt x="726717" y="34578"/>
                  <a:pt x="734210" y="42416"/>
                  <a:pt x="734210" y="53250"/>
                </a:cubicBezTo>
                <a:cubicBezTo>
                  <a:pt x="734210" y="64085"/>
                  <a:pt x="726717" y="71576"/>
                  <a:pt x="716229" y="71576"/>
                </a:cubicBezTo>
                <a:cubicBezTo>
                  <a:pt x="705740" y="71576"/>
                  <a:pt x="698478" y="63739"/>
                  <a:pt x="698478" y="53250"/>
                </a:cubicBezTo>
                <a:cubicBezTo>
                  <a:pt x="698478" y="42761"/>
                  <a:pt x="705971" y="34578"/>
                  <a:pt x="716229" y="34578"/>
                </a:cubicBezTo>
                <a:moveTo>
                  <a:pt x="734210" y="78722"/>
                </a:moveTo>
                <a:lnTo>
                  <a:pt x="742739" y="78722"/>
                </a:lnTo>
                <a:lnTo>
                  <a:pt x="742739" y="27547"/>
                </a:lnTo>
                <a:lnTo>
                  <a:pt x="734210" y="27547"/>
                </a:lnTo>
                <a:lnTo>
                  <a:pt x="734210" y="37229"/>
                </a:lnTo>
                <a:cubicBezTo>
                  <a:pt x="730406" y="30659"/>
                  <a:pt x="723605" y="26625"/>
                  <a:pt x="715537" y="26625"/>
                </a:cubicBezTo>
                <a:cubicBezTo>
                  <a:pt x="700553" y="26625"/>
                  <a:pt x="689834" y="37920"/>
                  <a:pt x="689834" y="53365"/>
                </a:cubicBezTo>
                <a:cubicBezTo>
                  <a:pt x="689834" y="68810"/>
                  <a:pt x="700553" y="79529"/>
                  <a:pt x="715537" y="79529"/>
                </a:cubicBezTo>
                <a:cubicBezTo>
                  <a:pt x="723605" y="79529"/>
                  <a:pt x="730406" y="75611"/>
                  <a:pt x="734210" y="69156"/>
                </a:cubicBezTo>
                <a:lnTo>
                  <a:pt x="734210" y="78722"/>
                </a:lnTo>
                <a:close/>
                <a:moveTo>
                  <a:pt x="661365" y="35384"/>
                </a:moveTo>
                <a:lnTo>
                  <a:pt x="661365" y="27547"/>
                </a:lnTo>
                <a:lnTo>
                  <a:pt x="640964" y="27547"/>
                </a:lnTo>
                <a:lnTo>
                  <a:pt x="640964" y="18095"/>
                </a:lnTo>
                <a:cubicBezTo>
                  <a:pt x="640964" y="12102"/>
                  <a:pt x="644883" y="8068"/>
                  <a:pt x="650991" y="8068"/>
                </a:cubicBezTo>
                <a:cubicBezTo>
                  <a:pt x="655256" y="8068"/>
                  <a:pt x="659290" y="9221"/>
                  <a:pt x="662863" y="12102"/>
                </a:cubicBezTo>
                <a:lnTo>
                  <a:pt x="662863" y="3688"/>
                </a:lnTo>
                <a:cubicBezTo>
                  <a:pt x="658944" y="1037"/>
                  <a:pt x="654680" y="0"/>
                  <a:pt x="650300" y="0"/>
                </a:cubicBezTo>
                <a:cubicBezTo>
                  <a:pt x="639234" y="0"/>
                  <a:pt x="632434" y="7722"/>
                  <a:pt x="632434" y="18441"/>
                </a:cubicBezTo>
                <a:lnTo>
                  <a:pt x="632434" y="78607"/>
                </a:lnTo>
                <a:lnTo>
                  <a:pt x="640848" y="78607"/>
                </a:lnTo>
                <a:lnTo>
                  <a:pt x="640848" y="35270"/>
                </a:lnTo>
                <a:lnTo>
                  <a:pt x="661249" y="35270"/>
                </a:lnTo>
                <a:close/>
                <a:moveTo>
                  <a:pt x="611341" y="53135"/>
                </a:moveTo>
                <a:cubicBezTo>
                  <a:pt x="611341" y="63969"/>
                  <a:pt x="603965" y="71692"/>
                  <a:pt x="593592" y="71692"/>
                </a:cubicBezTo>
                <a:cubicBezTo>
                  <a:pt x="583218" y="71692"/>
                  <a:pt x="575496" y="63854"/>
                  <a:pt x="575496" y="53135"/>
                </a:cubicBezTo>
                <a:cubicBezTo>
                  <a:pt x="575496" y="42416"/>
                  <a:pt x="582988" y="34693"/>
                  <a:pt x="593592" y="34693"/>
                </a:cubicBezTo>
                <a:cubicBezTo>
                  <a:pt x="604195" y="34693"/>
                  <a:pt x="611341" y="42531"/>
                  <a:pt x="611341" y="53135"/>
                </a:cubicBezTo>
                <a:moveTo>
                  <a:pt x="593707" y="79529"/>
                </a:moveTo>
                <a:cubicBezTo>
                  <a:pt x="609036" y="79529"/>
                  <a:pt x="620101" y="68465"/>
                  <a:pt x="620101" y="53020"/>
                </a:cubicBezTo>
                <a:cubicBezTo>
                  <a:pt x="620101" y="37574"/>
                  <a:pt x="609152" y="26625"/>
                  <a:pt x="593707" y="26625"/>
                </a:cubicBezTo>
                <a:cubicBezTo>
                  <a:pt x="578262" y="26625"/>
                  <a:pt x="566851" y="37690"/>
                  <a:pt x="566851" y="53020"/>
                </a:cubicBezTo>
                <a:cubicBezTo>
                  <a:pt x="566851" y="68349"/>
                  <a:pt x="578146" y="79529"/>
                  <a:pt x="593707" y="79529"/>
                </a:cubicBezTo>
                <a:moveTo>
                  <a:pt x="527547" y="61088"/>
                </a:moveTo>
                <a:cubicBezTo>
                  <a:pt x="527547" y="67888"/>
                  <a:pt x="522476" y="73075"/>
                  <a:pt x="515560" y="73075"/>
                </a:cubicBezTo>
                <a:cubicBezTo>
                  <a:pt x="508644" y="73075"/>
                  <a:pt x="503573" y="68003"/>
                  <a:pt x="503573" y="61088"/>
                </a:cubicBezTo>
                <a:cubicBezTo>
                  <a:pt x="503573" y="54172"/>
                  <a:pt x="508644" y="49100"/>
                  <a:pt x="515560" y="49100"/>
                </a:cubicBezTo>
                <a:cubicBezTo>
                  <a:pt x="522476" y="49100"/>
                  <a:pt x="527547" y="54172"/>
                  <a:pt x="527547" y="61088"/>
                </a:cubicBezTo>
                <a:moveTo>
                  <a:pt x="515445" y="79529"/>
                </a:moveTo>
                <a:cubicBezTo>
                  <a:pt x="526510" y="79529"/>
                  <a:pt x="534809" y="71807"/>
                  <a:pt x="534809" y="61088"/>
                </a:cubicBezTo>
                <a:cubicBezTo>
                  <a:pt x="534809" y="50369"/>
                  <a:pt x="526510" y="42646"/>
                  <a:pt x="515445" y="42646"/>
                </a:cubicBezTo>
                <a:cubicBezTo>
                  <a:pt x="504380" y="42646"/>
                  <a:pt x="496196" y="50483"/>
                  <a:pt x="496196" y="61088"/>
                </a:cubicBezTo>
                <a:cubicBezTo>
                  <a:pt x="496196" y="71692"/>
                  <a:pt x="504380" y="79529"/>
                  <a:pt x="515445" y="79529"/>
                </a:cubicBezTo>
                <a:moveTo>
                  <a:pt x="463578" y="6569"/>
                </a:moveTo>
                <a:cubicBezTo>
                  <a:pt x="470378" y="6569"/>
                  <a:pt x="475565" y="11641"/>
                  <a:pt x="475565" y="18441"/>
                </a:cubicBezTo>
                <a:cubicBezTo>
                  <a:pt x="475565" y="25242"/>
                  <a:pt x="470378" y="30428"/>
                  <a:pt x="463578" y="30428"/>
                </a:cubicBezTo>
                <a:cubicBezTo>
                  <a:pt x="456777" y="30428"/>
                  <a:pt x="451591" y="25357"/>
                  <a:pt x="451591" y="18441"/>
                </a:cubicBezTo>
                <a:cubicBezTo>
                  <a:pt x="451591" y="11526"/>
                  <a:pt x="456662" y="6569"/>
                  <a:pt x="463578" y="6569"/>
                </a:cubicBezTo>
                <a:moveTo>
                  <a:pt x="462310" y="78722"/>
                </a:moveTo>
                <a:lnTo>
                  <a:pt x="525818" y="922"/>
                </a:lnTo>
                <a:lnTo>
                  <a:pt x="517289" y="922"/>
                </a:lnTo>
                <a:lnTo>
                  <a:pt x="453781" y="78722"/>
                </a:lnTo>
                <a:lnTo>
                  <a:pt x="462310" y="78722"/>
                </a:lnTo>
                <a:close/>
                <a:moveTo>
                  <a:pt x="463578" y="37114"/>
                </a:moveTo>
                <a:cubicBezTo>
                  <a:pt x="474643" y="37114"/>
                  <a:pt x="482826" y="29276"/>
                  <a:pt x="482826" y="18441"/>
                </a:cubicBezTo>
                <a:cubicBezTo>
                  <a:pt x="482826" y="7607"/>
                  <a:pt x="474643" y="115"/>
                  <a:pt x="463578" y="115"/>
                </a:cubicBezTo>
                <a:cubicBezTo>
                  <a:pt x="452513" y="115"/>
                  <a:pt x="444214" y="7953"/>
                  <a:pt x="444214" y="18441"/>
                </a:cubicBezTo>
                <a:cubicBezTo>
                  <a:pt x="444214" y="28930"/>
                  <a:pt x="452397" y="37114"/>
                  <a:pt x="463578" y="37114"/>
                </a:cubicBezTo>
                <a:moveTo>
                  <a:pt x="407215" y="71461"/>
                </a:moveTo>
                <a:cubicBezTo>
                  <a:pt x="392577" y="71461"/>
                  <a:pt x="387390" y="56016"/>
                  <a:pt x="387390" y="39650"/>
                </a:cubicBezTo>
                <a:cubicBezTo>
                  <a:pt x="387390" y="23282"/>
                  <a:pt x="392808" y="8183"/>
                  <a:pt x="407215" y="8183"/>
                </a:cubicBezTo>
                <a:cubicBezTo>
                  <a:pt x="421623" y="8183"/>
                  <a:pt x="426925" y="23398"/>
                  <a:pt x="426925" y="39650"/>
                </a:cubicBezTo>
                <a:cubicBezTo>
                  <a:pt x="426925" y="55901"/>
                  <a:pt x="421623" y="71461"/>
                  <a:pt x="407215" y="71461"/>
                </a:cubicBezTo>
                <a:moveTo>
                  <a:pt x="435915" y="39650"/>
                </a:moveTo>
                <a:cubicBezTo>
                  <a:pt x="435915" y="18557"/>
                  <a:pt x="426694" y="115"/>
                  <a:pt x="407215" y="115"/>
                </a:cubicBezTo>
                <a:cubicBezTo>
                  <a:pt x="387736" y="115"/>
                  <a:pt x="378400" y="18557"/>
                  <a:pt x="378400" y="39650"/>
                </a:cubicBezTo>
                <a:cubicBezTo>
                  <a:pt x="378400" y="60742"/>
                  <a:pt x="387506" y="79529"/>
                  <a:pt x="407215" y="79529"/>
                </a:cubicBezTo>
                <a:cubicBezTo>
                  <a:pt x="426925" y="79529"/>
                  <a:pt x="435915" y="60857"/>
                  <a:pt x="435915" y="39650"/>
                </a:cubicBezTo>
                <a:moveTo>
                  <a:pt x="371369" y="71000"/>
                </a:moveTo>
                <a:lnTo>
                  <a:pt x="335754" y="71000"/>
                </a:lnTo>
                <a:lnTo>
                  <a:pt x="355118" y="47487"/>
                </a:lnTo>
                <a:cubicBezTo>
                  <a:pt x="361341" y="39764"/>
                  <a:pt x="367220" y="31811"/>
                  <a:pt x="367220" y="22014"/>
                </a:cubicBezTo>
                <a:cubicBezTo>
                  <a:pt x="367220" y="8645"/>
                  <a:pt x="356616" y="115"/>
                  <a:pt x="343246" y="115"/>
                </a:cubicBezTo>
                <a:cubicBezTo>
                  <a:pt x="335523" y="115"/>
                  <a:pt x="328607" y="2882"/>
                  <a:pt x="322499" y="7492"/>
                </a:cubicBezTo>
                <a:lnTo>
                  <a:pt x="322499" y="17289"/>
                </a:lnTo>
                <a:cubicBezTo>
                  <a:pt x="328147" y="12102"/>
                  <a:pt x="334832" y="8183"/>
                  <a:pt x="342669" y="8183"/>
                </a:cubicBezTo>
                <a:cubicBezTo>
                  <a:pt x="351429" y="8183"/>
                  <a:pt x="358114" y="13831"/>
                  <a:pt x="358114" y="22706"/>
                </a:cubicBezTo>
                <a:cubicBezTo>
                  <a:pt x="358114" y="30890"/>
                  <a:pt x="352466" y="37114"/>
                  <a:pt x="347165" y="43453"/>
                </a:cubicBezTo>
                <a:lnTo>
                  <a:pt x="318695" y="78722"/>
                </a:lnTo>
                <a:lnTo>
                  <a:pt x="371254" y="78722"/>
                </a:lnTo>
                <a:lnTo>
                  <a:pt x="371254" y="71000"/>
                </a:lnTo>
                <a:close/>
                <a:moveTo>
                  <a:pt x="292646" y="27547"/>
                </a:moveTo>
                <a:lnTo>
                  <a:pt x="283771" y="27547"/>
                </a:lnTo>
                <a:lnTo>
                  <a:pt x="267635" y="60973"/>
                </a:lnTo>
                <a:lnTo>
                  <a:pt x="250922" y="27547"/>
                </a:lnTo>
                <a:lnTo>
                  <a:pt x="241009" y="27547"/>
                </a:lnTo>
                <a:lnTo>
                  <a:pt x="263140" y="70539"/>
                </a:lnTo>
                <a:lnTo>
                  <a:pt x="246772" y="104656"/>
                </a:lnTo>
                <a:lnTo>
                  <a:pt x="255648" y="104656"/>
                </a:lnTo>
                <a:lnTo>
                  <a:pt x="292762" y="27547"/>
                </a:lnTo>
                <a:close/>
                <a:moveTo>
                  <a:pt x="223144" y="78722"/>
                </a:moveTo>
                <a:lnTo>
                  <a:pt x="231558" y="78722"/>
                </a:lnTo>
                <a:lnTo>
                  <a:pt x="231558" y="922"/>
                </a:lnTo>
                <a:lnTo>
                  <a:pt x="223144" y="922"/>
                </a:lnTo>
                <a:lnTo>
                  <a:pt x="223144" y="78722"/>
                </a:lnTo>
                <a:close/>
                <a:moveTo>
                  <a:pt x="195366" y="54287"/>
                </a:moveTo>
                <a:cubicBezTo>
                  <a:pt x="195366" y="41724"/>
                  <a:pt x="203896" y="34924"/>
                  <a:pt x="214038" y="36191"/>
                </a:cubicBezTo>
                <a:lnTo>
                  <a:pt x="214038" y="26625"/>
                </a:lnTo>
                <a:cubicBezTo>
                  <a:pt x="205855" y="26625"/>
                  <a:pt x="199170" y="31235"/>
                  <a:pt x="195366" y="38957"/>
                </a:cubicBezTo>
                <a:lnTo>
                  <a:pt x="195366" y="27547"/>
                </a:lnTo>
                <a:lnTo>
                  <a:pt x="186953" y="27547"/>
                </a:lnTo>
                <a:lnTo>
                  <a:pt x="186953" y="78722"/>
                </a:lnTo>
                <a:lnTo>
                  <a:pt x="195366" y="78722"/>
                </a:lnTo>
                <a:lnTo>
                  <a:pt x="195366" y="54287"/>
                </a:lnTo>
                <a:close/>
                <a:moveTo>
                  <a:pt x="143269" y="34578"/>
                </a:moveTo>
                <a:cubicBezTo>
                  <a:pt x="153757" y="34578"/>
                  <a:pt x="161249" y="42416"/>
                  <a:pt x="161249" y="53250"/>
                </a:cubicBezTo>
                <a:cubicBezTo>
                  <a:pt x="161249" y="64085"/>
                  <a:pt x="153757" y="71576"/>
                  <a:pt x="143269" y="71576"/>
                </a:cubicBezTo>
                <a:cubicBezTo>
                  <a:pt x="132780" y="71576"/>
                  <a:pt x="125519" y="63739"/>
                  <a:pt x="125519" y="53250"/>
                </a:cubicBezTo>
                <a:cubicBezTo>
                  <a:pt x="125519" y="42761"/>
                  <a:pt x="133010" y="34578"/>
                  <a:pt x="143269" y="34578"/>
                </a:cubicBezTo>
                <a:moveTo>
                  <a:pt x="161249" y="78722"/>
                </a:moveTo>
                <a:lnTo>
                  <a:pt x="169779" y="78722"/>
                </a:lnTo>
                <a:lnTo>
                  <a:pt x="169779" y="27547"/>
                </a:lnTo>
                <a:lnTo>
                  <a:pt x="161249" y="27547"/>
                </a:lnTo>
                <a:lnTo>
                  <a:pt x="161249" y="37229"/>
                </a:lnTo>
                <a:cubicBezTo>
                  <a:pt x="157446" y="30659"/>
                  <a:pt x="150645" y="26625"/>
                  <a:pt x="142577" y="26625"/>
                </a:cubicBezTo>
                <a:cubicBezTo>
                  <a:pt x="127478" y="26625"/>
                  <a:pt x="116874" y="37920"/>
                  <a:pt x="116874" y="53365"/>
                </a:cubicBezTo>
                <a:cubicBezTo>
                  <a:pt x="116874" y="68810"/>
                  <a:pt x="127593" y="79529"/>
                  <a:pt x="142577" y="79529"/>
                </a:cubicBezTo>
                <a:cubicBezTo>
                  <a:pt x="150645" y="79529"/>
                  <a:pt x="157446" y="75611"/>
                  <a:pt x="161249" y="69156"/>
                </a:cubicBezTo>
                <a:lnTo>
                  <a:pt x="161249" y="78722"/>
                </a:lnTo>
                <a:close/>
                <a:moveTo>
                  <a:pt x="66851" y="49562"/>
                </a:moveTo>
                <a:cubicBezTo>
                  <a:pt x="68119" y="40802"/>
                  <a:pt x="73651" y="34347"/>
                  <a:pt x="82987" y="34347"/>
                </a:cubicBezTo>
                <a:cubicBezTo>
                  <a:pt x="92323" y="34347"/>
                  <a:pt x="97626" y="40917"/>
                  <a:pt x="98317" y="49562"/>
                </a:cubicBezTo>
                <a:lnTo>
                  <a:pt x="66736" y="49562"/>
                </a:lnTo>
                <a:close/>
                <a:moveTo>
                  <a:pt x="85293" y="79529"/>
                </a:moveTo>
                <a:cubicBezTo>
                  <a:pt x="91863" y="79529"/>
                  <a:pt x="98086" y="77916"/>
                  <a:pt x="103504" y="74112"/>
                </a:cubicBezTo>
                <a:lnTo>
                  <a:pt x="103504" y="66044"/>
                </a:lnTo>
                <a:cubicBezTo>
                  <a:pt x="98086" y="69848"/>
                  <a:pt x="91747" y="71807"/>
                  <a:pt x="85293" y="71807"/>
                </a:cubicBezTo>
                <a:cubicBezTo>
                  <a:pt x="75150" y="71807"/>
                  <a:pt x="68004" y="65583"/>
                  <a:pt x="66621" y="56477"/>
                </a:cubicBezTo>
                <a:lnTo>
                  <a:pt x="107077" y="56477"/>
                </a:lnTo>
                <a:cubicBezTo>
                  <a:pt x="107077" y="54979"/>
                  <a:pt x="107308" y="53711"/>
                  <a:pt x="107308" y="52213"/>
                </a:cubicBezTo>
                <a:cubicBezTo>
                  <a:pt x="107308" y="37574"/>
                  <a:pt x="97741" y="26740"/>
                  <a:pt x="82987" y="26740"/>
                </a:cubicBezTo>
                <a:cubicBezTo>
                  <a:pt x="67427" y="26740"/>
                  <a:pt x="57630" y="38381"/>
                  <a:pt x="57630" y="53711"/>
                </a:cubicBezTo>
                <a:cubicBezTo>
                  <a:pt x="57630" y="69041"/>
                  <a:pt x="69271" y="79645"/>
                  <a:pt x="85177" y="79645"/>
                </a:cubicBezTo>
                <a:moveTo>
                  <a:pt x="8414" y="53135"/>
                </a:moveTo>
                <a:cubicBezTo>
                  <a:pt x="8414" y="42992"/>
                  <a:pt x="14638" y="34924"/>
                  <a:pt x="24089" y="34924"/>
                </a:cubicBezTo>
                <a:cubicBezTo>
                  <a:pt x="32964" y="34924"/>
                  <a:pt x="37344" y="40226"/>
                  <a:pt x="37344" y="50138"/>
                </a:cubicBezTo>
                <a:lnTo>
                  <a:pt x="37344" y="78722"/>
                </a:lnTo>
                <a:lnTo>
                  <a:pt x="45873" y="78722"/>
                </a:lnTo>
                <a:lnTo>
                  <a:pt x="45873" y="48640"/>
                </a:lnTo>
                <a:cubicBezTo>
                  <a:pt x="45873" y="35961"/>
                  <a:pt x="39073" y="26625"/>
                  <a:pt x="26164" y="26625"/>
                </a:cubicBezTo>
                <a:cubicBezTo>
                  <a:pt x="18326" y="26625"/>
                  <a:pt x="12102" y="30774"/>
                  <a:pt x="8414" y="37114"/>
                </a:cubicBezTo>
                <a:lnTo>
                  <a:pt x="8414" y="27547"/>
                </a:lnTo>
                <a:lnTo>
                  <a:pt x="0" y="27547"/>
                </a:lnTo>
                <a:lnTo>
                  <a:pt x="0" y="78722"/>
                </a:lnTo>
                <a:lnTo>
                  <a:pt x="8414" y="78722"/>
                </a:lnTo>
                <a:lnTo>
                  <a:pt x="8414" y="53135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4" name="Freeform: Shape 2123">
            <a:extLst>
              <a:ext uri="{FF2B5EF4-FFF2-40B4-BE49-F238E27FC236}">
                <a16:creationId xmlns:a16="http://schemas.microsoft.com/office/drawing/2014/main" id="{BDA276D3-43D6-4E1B-26F6-20078B3BD907}"/>
              </a:ext>
            </a:extLst>
          </p:cNvPr>
          <p:cNvSpPr/>
          <p:nvPr/>
        </p:nvSpPr>
        <p:spPr>
          <a:xfrm>
            <a:off x="5297487" y="7356010"/>
            <a:ext cx="892808" cy="104541"/>
          </a:xfrm>
          <a:custGeom>
            <a:avLst/>
            <a:gdLst>
              <a:gd name="connsiteX0" fmla="*/ 874136 w 892808"/>
              <a:gd name="connsiteY0" fmla="*/ 54173 h 104541"/>
              <a:gd name="connsiteX1" fmla="*/ 892808 w 892808"/>
              <a:gd name="connsiteY1" fmla="*/ 36077 h 104541"/>
              <a:gd name="connsiteX2" fmla="*/ 892808 w 892808"/>
              <a:gd name="connsiteY2" fmla="*/ 26510 h 104541"/>
              <a:gd name="connsiteX3" fmla="*/ 874136 w 892808"/>
              <a:gd name="connsiteY3" fmla="*/ 38843 h 104541"/>
              <a:gd name="connsiteX4" fmla="*/ 874136 w 892808"/>
              <a:gd name="connsiteY4" fmla="*/ 27432 h 104541"/>
              <a:gd name="connsiteX5" fmla="*/ 865722 w 892808"/>
              <a:gd name="connsiteY5" fmla="*/ 27432 h 104541"/>
              <a:gd name="connsiteX6" fmla="*/ 865722 w 892808"/>
              <a:gd name="connsiteY6" fmla="*/ 78608 h 104541"/>
              <a:gd name="connsiteX7" fmla="*/ 874136 w 892808"/>
              <a:gd name="connsiteY7" fmla="*/ 78608 h 104541"/>
              <a:gd name="connsiteX8" fmla="*/ 874136 w 892808"/>
              <a:gd name="connsiteY8" fmla="*/ 54173 h 104541"/>
              <a:gd name="connsiteX9" fmla="*/ 843592 w 892808"/>
              <a:gd name="connsiteY9" fmla="*/ 53020 h 104541"/>
              <a:gd name="connsiteX10" fmla="*/ 825842 w 892808"/>
              <a:gd name="connsiteY10" fmla="*/ 71577 h 104541"/>
              <a:gd name="connsiteX11" fmla="*/ 807746 w 892808"/>
              <a:gd name="connsiteY11" fmla="*/ 53020 h 104541"/>
              <a:gd name="connsiteX12" fmla="*/ 825842 w 892808"/>
              <a:gd name="connsiteY12" fmla="*/ 34578 h 104541"/>
              <a:gd name="connsiteX13" fmla="*/ 843592 w 892808"/>
              <a:gd name="connsiteY13" fmla="*/ 53020 h 104541"/>
              <a:gd name="connsiteX14" fmla="*/ 825957 w 892808"/>
              <a:gd name="connsiteY14" fmla="*/ 79415 h 104541"/>
              <a:gd name="connsiteX15" fmla="*/ 852352 w 892808"/>
              <a:gd name="connsiteY15" fmla="*/ 52905 h 104541"/>
              <a:gd name="connsiteX16" fmla="*/ 825957 w 892808"/>
              <a:gd name="connsiteY16" fmla="*/ 26510 h 104541"/>
              <a:gd name="connsiteX17" fmla="*/ 799101 w 892808"/>
              <a:gd name="connsiteY17" fmla="*/ 52905 h 104541"/>
              <a:gd name="connsiteX18" fmla="*/ 825957 w 892808"/>
              <a:gd name="connsiteY18" fmla="*/ 79415 h 104541"/>
              <a:gd name="connsiteX19" fmla="*/ 794491 w 892808"/>
              <a:gd name="connsiteY19" fmla="*/ 35270 h 104541"/>
              <a:gd name="connsiteX20" fmla="*/ 794491 w 892808"/>
              <a:gd name="connsiteY20" fmla="*/ 27547 h 104541"/>
              <a:gd name="connsiteX21" fmla="*/ 774090 w 892808"/>
              <a:gd name="connsiteY21" fmla="*/ 27547 h 104541"/>
              <a:gd name="connsiteX22" fmla="*/ 774090 w 892808"/>
              <a:gd name="connsiteY22" fmla="*/ 18096 h 104541"/>
              <a:gd name="connsiteX23" fmla="*/ 784118 w 892808"/>
              <a:gd name="connsiteY23" fmla="*/ 8068 h 104541"/>
              <a:gd name="connsiteX24" fmla="*/ 795989 w 892808"/>
              <a:gd name="connsiteY24" fmla="*/ 12102 h 104541"/>
              <a:gd name="connsiteX25" fmla="*/ 795989 w 892808"/>
              <a:gd name="connsiteY25" fmla="*/ 3688 h 104541"/>
              <a:gd name="connsiteX26" fmla="*/ 783426 w 892808"/>
              <a:gd name="connsiteY26" fmla="*/ 0 h 104541"/>
              <a:gd name="connsiteX27" fmla="*/ 765561 w 892808"/>
              <a:gd name="connsiteY27" fmla="*/ 18442 h 104541"/>
              <a:gd name="connsiteX28" fmla="*/ 765561 w 892808"/>
              <a:gd name="connsiteY28" fmla="*/ 78608 h 104541"/>
              <a:gd name="connsiteX29" fmla="*/ 773975 w 892808"/>
              <a:gd name="connsiteY29" fmla="*/ 78608 h 104541"/>
              <a:gd name="connsiteX30" fmla="*/ 773975 w 892808"/>
              <a:gd name="connsiteY30" fmla="*/ 35270 h 104541"/>
              <a:gd name="connsiteX31" fmla="*/ 794376 w 892808"/>
              <a:gd name="connsiteY31" fmla="*/ 35270 h 104541"/>
              <a:gd name="connsiteX32" fmla="*/ 687875 w 892808"/>
              <a:gd name="connsiteY32" fmla="*/ 49447 h 104541"/>
              <a:gd name="connsiteX33" fmla="*/ 704011 w 892808"/>
              <a:gd name="connsiteY33" fmla="*/ 34233 h 104541"/>
              <a:gd name="connsiteX34" fmla="*/ 719341 w 892808"/>
              <a:gd name="connsiteY34" fmla="*/ 49447 h 104541"/>
              <a:gd name="connsiteX35" fmla="*/ 687760 w 892808"/>
              <a:gd name="connsiteY35" fmla="*/ 49447 h 104541"/>
              <a:gd name="connsiteX36" fmla="*/ 706317 w 892808"/>
              <a:gd name="connsiteY36" fmla="*/ 79415 h 104541"/>
              <a:gd name="connsiteX37" fmla="*/ 724527 w 892808"/>
              <a:gd name="connsiteY37" fmla="*/ 73997 h 104541"/>
              <a:gd name="connsiteX38" fmla="*/ 724527 w 892808"/>
              <a:gd name="connsiteY38" fmla="*/ 65929 h 104541"/>
              <a:gd name="connsiteX39" fmla="*/ 706317 w 892808"/>
              <a:gd name="connsiteY39" fmla="*/ 71577 h 104541"/>
              <a:gd name="connsiteX40" fmla="*/ 687645 w 892808"/>
              <a:gd name="connsiteY40" fmla="*/ 56247 h 104541"/>
              <a:gd name="connsiteX41" fmla="*/ 728101 w 892808"/>
              <a:gd name="connsiteY41" fmla="*/ 56247 h 104541"/>
              <a:gd name="connsiteX42" fmla="*/ 728331 w 892808"/>
              <a:gd name="connsiteY42" fmla="*/ 51983 h 104541"/>
              <a:gd name="connsiteX43" fmla="*/ 704011 w 892808"/>
              <a:gd name="connsiteY43" fmla="*/ 26510 h 104541"/>
              <a:gd name="connsiteX44" fmla="*/ 678654 w 892808"/>
              <a:gd name="connsiteY44" fmla="*/ 53481 h 104541"/>
              <a:gd name="connsiteX45" fmla="*/ 706201 w 892808"/>
              <a:gd name="connsiteY45" fmla="*/ 79415 h 104541"/>
              <a:gd name="connsiteX46" fmla="*/ 657100 w 892808"/>
              <a:gd name="connsiteY46" fmla="*/ 78608 h 104541"/>
              <a:gd name="connsiteX47" fmla="*/ 665514 w 892808"/>
              <a:gd name="connsiteY47" fmla="*/ 78608 h 104541"/>
              <a:gd name="connsiteX48" fmla="*/ 665514 w 892808"/>
              <a:gd name="connsiteY48" fmla="*/ 807 h 104541"/>
              <a:gd name="connsiteX49" fmla="*/ 657100 w 892808"/>
              <a:gd name="connsiteY49" fmla="*/ 807 h 104541"/>
              <a:gd name="connsiteX50" fmla="*/ 657100 w 892808"/>
              <a:gd name="connsiteY50" fmla="*/ 78608 h 104541"/>
              <a:gd name="connsiteX51" fmla="*/ 617335 w 892808"/>
              <a:gd name="connsiteY51" fmla="*/ 71577 h 104541"/>
              <a:gd name="connsiteX52" fmla="*/ 599240 w 892808"/>
              <a:gd name="connsiteY52" fmla="*/ 53020 h 104541"/>
              <a:gd name="connsiteX53" fmla="*/ 617335 w 892808"/>
              <a:gd name="connsiteY53" fmla="*/ 34578 h 104541"/>
              <a:gd name="connsiteX54" fmla="*/ 635086 w 892808"/>
              <a:gd name="connsiteY54" fmla="*/ 53020 h 104541"/>
              <a:gd name="connsiteX55" fmla="*/ 617335 w 892808"/>
              <a:gd name="connsiteY55" fmla="*/ 71577 h 104541"/>
              <a:gd name="connsiteX56" fmla="*/ 643845 w 892808"/>
              <a:gd name="connsiteY56" fmla="*/ 52905 h 104541"/>
              <a:gd name="connsiteX57" fmla="*/ 618142 w 892808"/>
              <a:gd name="connsiteY57" fmla="*/ 26510 h 104541"/>
              <a:gd name="connsiteX58" fmla="*/ 599355 w 892808"/>
              <a:gd name="connsiteY58" fmla="*/ 37114 h 104541"/>
              <a:gd name="connsiteX59" fmla="*/ 599355 w 892808"/>
              <a:gd name="connsiteY59" fmla="*/ 807 h 104541"/>
              <a:gd name="connsiteX60" fmla="*/ 590941 w 892808"/>
              <a:gd name="connsiteY60" fmla="*/ 807 h 104541"/>
              <a:gd name="connsiteX61" fmla="*/ 590941 w 892808"/>
              <a:gd name="connsiteY61" fmla="*/ 78608 h 104541"/>
              <a:gd name="connsiteX62" fmla="*/ 599355 w 892808"/>
              <a:gd name="connsiteY62" fmla="*/ 78608 h 104541"/>
              <a:gd name="connsiteX63" fmla="*/ 599355 w 892808"/>
              <a:gd name="connsiteY63" fmla="*/ 68811 h 104541"/>
              <a:gd name="connsiteX64" fmla="*/ 618142 w 892808"/>
              <a:gd name="connsiteY64" fmla="*/ 79415 h 104541"/>
              <a:gd name="connsiteX65" fmla="*/ 643845 w 892808"/>
              <a:gd name="connsiteY65" fmla="*/ 52905 h 104541"/>
              <a:gd name="connsiteX66" fmla="*/ 565238 w 892808"/>
              <a:gd name="connsiteY66" fmla="*/ 78608 h 104541"/>
              <a:gd name="connsiteX67" fmla="*/ 573767 w 892808"/>
              <a:gd name="connsiteY67" fmla="*/ 78608 h 104541"/>
              <a:gd name="connsiteX68" fmla="*/ 573767 w 892808"/>
              <a:gd name="connsiteY68" fmla="*/ 27432 h 104541"/>
              <a:gd name="connsiteX69" fmla="*/ 565238 w 892808"/>
              <a:gd name="connsiteY69" fmla="*/ 27432 h 104541"/>
              <a:gd name="connsiteX70" fmla="*/ 565238 w 892808"/>
              <a:gd name="connsiteY70" fmla="*/ 78608 h 104541"/>
              <a:gd name="connsiteX71" fmla="*/ 568926 w 892808"/>
              <a:gd name="connsiteY71" fmla="*/ 17751 h 104541"/>
              <a:gd name="connsiteX72" fmla="*/ 572614 w 892808"/>
              <a:gd name="connsiteY72" fmla="*/ 16482 h 104541"/>
              <a:gd name="connsiteX73" fmla="*/ 578723 w 892808"/>
              <a:gd name="connsiteY73" fmla="*/ 12218 h 104541"/>
              <a:gd name="connsiteX74" fmla="*/ 572614 w 892808"/>
              <a:gd name="connsiteY74" fmla="*/ 7838 h 104541"/>
              <a:gd name="connsiteX75" fmla="*/ 568926 w 892808"/>
              <a:gd name="connsiteY75" fmla="*/ 6685 h 104541"/>
              <a:gd name="connsiteX76" fmla="*/ 563509 w 892808"/>
              <a:gd name="connsiteY76" fmla="*/ 12333 h 104541"/>
              <a:gd name="connsiteX77" fmla="*/ 568926 w 892808"/>
              <a:gd name="connsiteY77" fmla="*/ 17751 h 104541"/>
              <a:gd name="connsiteX78" fmla="*/ 516252 w 892808"/>
              <a:gd name="connsiteY78" fmla="*/ 65238 h 104541"/>
              <a:gd name="connsiteX79" fmla="*/ 516252 w 892808"/>
              <a:gd name="connsiteY79" fmla="*/ 74343 h 104541"/>
              <a:gd name="connsiteX80" fmla="*/ 533541 w 892808"/>
              <a:gd name="connsiteY80" fmla="*/ 79415 h 104541"/>
              <a:gd name="connsiteX81" fmla="*/ 552559 w 892808"/>
              <a:gd name="connsiteY81" fmla="*/ 63739 h 104541"/>
              <a:gd name="connsiteX82" fmla="*/ 542992 w 892808"/>
              <a:gd name="connsiteY82" fmla="*/ 51522 h 104541"/>
              <a:gd name="connsiteX83" fmla="*/ 530890 w 892808"/>
              <a:gd name="connsiteY83" fmla="*/ 46680 h 104541"/>
              <a:gd name="connsiteX84" fmla="*/ 525358 w 892808"/>
              <a:gd name="connsiteY84" fmla="*/ 40226 h 104541"/>
              <a:gd name="connsiteX85" fmla="*/ 534694 w 892808"/>
              <a:gd name="connsiteY85" fmla="*/ 33426 h 104541"/>
              <a:gd name="connsiteX86" fmla="*/ 550023 w 892808"/>
              <a:gd name="connsiteY86" fmla="*/ 39880 h 104541"/>
              <a:gd name="connsiteX87" fmla="*/ 550023 w 892808"/>
              <a:gd name="connsiteY87" fmla="*/ 31120 h 104541"/>
              <a:gd name="connsiteX88" fmla="*/ 534578 w 892808"/>
              <a:gd name="connsiteY88" fmla="*/ 26510 h 104541"/>
              <a:gd name="connsiteX89" fmla="*/ 516943 w 892808"/>
              <a:gd name="connsiteY89" fmla="*/ 41033 h 104541"/>
              <a:gd name="connsiteX90" fmla="*/ 526741 w 892808"/>
              <a:gd name="connsiteY90" fmla="*/ 53942 h 104541"/>
              <a:gd name="connsiteX91" fmla="*/ 538728 w 892808"/>
              <a:gd name="connsiteY91" fmla="*/ 58783 h 104541"/>
              <a:gd name="connsiteX92" fmla="*/ 544030 w 892808"/>
              <a:gd name="connsiteY92" fmla="*/ 65353 h 104541"/>
              <a:gd name="connsiteX93" fmla="*/ 533772 w 892808"/>
              <a:gd name="connsiteY93" fmla="*/ 72614 h 104541"/>
              <a:gd name="connsiteX94" fmla="*/ 516252 w 892808"/>
              <a:gd name="connsiteY94" fmla="*/ 65238 h 104541"/>
              <a:gd name="connsiteX95" fmla="*/ 466459 w 892808"/>
              <a:gd name="connsiteY95" fmla="*/ 53020 h 104541"/>
              <a:gd name="connsiteX96" fmla="*/ 482135 w 892808"/>
              <a:gd name="connsiteY96" fmla="*/ 34809 h 104541"/>
              <a:gd name="connsiteX97" fmla="*/ 495390 w 892808"/>
              <a:gd name="connsiteY97" fmla="*/ 50023 h 104541"/>
              <a:gd name="connsiteX98" fmla="*/ 495390 w 892808"/>
              <a:gd name="connsiteY98" fmla="*/ 78608 h 104541"/>
              <a:gd name="connsiteX99" fmla="*/ 503919 w 892808"/>
              <a:gd name="connsiteY99" fmla="*/ 78608 h 104541"/>
              <a:gd name="connsiteX100" fmla="*/ 503919 w 892808"/>
              <a:gd name="connsiteY100" fmla="*/ 48525 h 104541"/>
              <a:gd name="connsiteX101" fmla="*/ 484210 w 892808"/>
              <a:gd name="connsiteY101" fmla="*/ 26510 h 104541"/>
              <a:gd name="connsiteX102" fmla="*/ 466459 w 892808"/>
              <a:gd name="connsiteY102" fmla="*/ 36999 h 104541"/>
              <a:gd name="connsiteX103" fmla="*/ 466459 w 892808"/>
              <a:gd name="connsiteY103" fmla="*/ 27432 h 104541"/>
              <a:gd name="connsiteX104" fmla="*/ 458045 w 892808"/>
              <a:gd name="connsiteY104" fmla="*/ 27432 h 104541"/>
              <a:gd name="connsiteX105" fmla="*/ 458045 w 892808"/>
              <a:gd name="connsiteY105" fmla="*/ 78608 h 104541"/>
              <a:gd name="connsiteX106" fmla="*/ 466459 w 892808"/>
              <a:gd name="connsiteY106" fmla="*/ 78608 h 104541"/>
              <a:gd name="connsiteX107" fmla="*/ 466459 w 892808"/>
              <a:gd name="connsiteY107" fmla="*/ 53020 h 104541"/>
              <a:gd name="connsiteX108" fmla="*/ 435915 w 892808"/>
              <a:gd name="connsiteY108" fmla="*/ 53020 h 104541"/>
              <a:gd name="connsiteX109" fmla="*/ 418165 w 892808"/>
              <a:gd name="connsiteY109" fmla="*/ 71577 h 104541"/>
              <a:gd name="connsiteX110" fmla="*/ 400069 w 892808"/>
              <a:gd name="connsiteY110" fmla="*/ 53020 h 104541"/>
              <a:gd name="connsiteX111" fmla="*/ 418165 w 892808"/>
              <a:gd name="connsiteY111" fmla="*/ 34578 h 104541"/>
              <a:gd name="connsiteX112" fmla="*/ 435915 w 892808"/>
              <a:gd name="connsiteY112" fmla="*/ 53020 h 104541"/>
              <a:gd name="connsiteX113" fmla="*/ 418280 w 892808"/>
              <a:gd name="connsiteY113" fmla="*/ 79415 h 104541"/>
              <a:gd name="connsiteX114" fmla="*/ 444675 w 892808"/>
              <a:gd name="connsiteY114" fmla="*/ 52905 h 104541"/>
              <a:gd name="connsiteX115" fmla="*/ 418280 w 892808"/>
              <a:gd name="connsiteY115" fmla="*/ 26510 h 104541"/>
              <a:gd name="connsiteX116" fmla="*/ 391425 w 892808"/>
              <a:gd name="connsiteY116" fmla="*/ 52905 h 104541"/>
              <a:gd name="connsiteX117" fmla="*/ 418280 w 892808"/>
              <a:gd name="connsiteY117" fmla="*/ 79415 h 104541"/>
              <a:gd name="connsiteX118" fmla="*/ 373329 w 892808"/>
              <a:gd name="connsiteY118" fmla="*/ 53020 h 104541"/>
              <a:gd name="connsiteX119" fmla="*/ 355579 w 892808"/>
              <a:gd name="connsiteY119" fmla="*/ 71577 h 104541"/>
              <a:gd name="connsiteX120" fmla="*/ 337483 w 892808"/>
              <a:gd name="connsiteY120" fmla="*/ 53020 h 104541"/>
              <a:gd name="connsiteX121" fmla="*/ 355579 w 892808"/>
              <a:gd name="connsiteY121" fmla="*/ 34578 h 104541"/>
              <a:gd name="connsiteX122" fmla="*/ 373329 w 892808"/>
              <a:gd name="connsiteY122" fmla="*/ 53020 h 104541"/>
              <a:gd name="connsiteX123" fmla="*/ 356386 w 892808"/>
              <a:gd name="connsiteY123" fmla="*/ 79415 h 104541"/>
              <a:gd name="connsiteX124" fmla="*/ 382089 w 892808"/>
              <a:gd name="connsiteY124" fmla="*/ 52905 h 104541"/>
              <a:gd name="connsiteX125" fmla="*/ 356386 w 892808"/>
              <a:gd name="connsiteY125" fmla="*/ 26510 h 104541"/>
              <a:gd name="connsiteX126" fmla="*/ 337598 w 892808"/>
              <a:gd name="connsiteY126" fmla="*/ 37230 h 104541"/>
              <a:gd name="connsiteX127" fmla="*/ 337598 w 892808"/>
              <a:gd name="connsiteY127" fmla="*/ 27432 h 104541"/>
              <a:gd name="connsiteX128" fmla="*/ 329184 w 892808"/>
              <a:gd name="connsiteY128" fmla="*/ 27432 h 104541"/>
              <a:gd name="connsiteX129" fmla="*/ 329184 w 892808"/>
              <a:gd name="connsiteY129" fmla="*/ 104541 h 104541"/>
              <a:gd name="connsiteX130" fmla="*/ 337598 w 892808"/>
              <a:gd name="connsiteY130" fmla="*/ 104541 h 104541"/>
              <a:gd name="connsiteX131" fmla="*/ 337598 w 892808"/>
              <a:gd name="connsiteY131" fmla="*/ 68811 h 104541"/>
              <a:gd name="connsiteX132" fmla="*/ 356386 w 892808"/>
              <a:gd name="connsiteY132" fmla="*/ 79415 h 104541"/>
              <a:gd name="connsiteX133" fmla="*/ 279968 w 892808"/>
              <a:gd name="connsiteY133" fmla="*/ 65238 h 104541"/>
              <a:gd name="connsiteX134" fmla="*/ 279968 w 892808"/>
              <a:gd name="connsiteY134" fmla="*/ 74343 h 104541"/>
              <a:gd name="connsiteX135" fmla="*/ 297257 w 892808"/>
              <a:gd name="connsiteY135" fmla="*/ 79415 h 104541"/>
              <a:gd name="connsiteX136" fmla="*/ 316275 w 892808"/>
              <a:gd name="connsiteY136" fmla="*/ 63739 h 104541"/>
              <a:gd name="connsiteX137" fmla="*/ 306708 w 892808"/>
              <a:gd name="connsiteY137" fmla="*/ 51522 h 104541"/>
              <a:gd name="connsiteX138" fmla="*/ 294606 w 892808"/>
              <a:gd name="connsiteY138" fmla="*/ 46680 h 104541"/>
              <a:gd name="connsiteX139" fmla="*/ 289074 w 892808"/>
              <a:gd name="connsiteY139" fmla="*/ 40226 h 104541"/>
              <a:gd name="connsiteX140" fmla="*/ 298410 w 892808"/>
              <a:gd name="connsiteY140" fmla="*/ 33426 h 104541"/>
              <a:gd name="connsiteX141" fmla="*/ 313739 w 892808"/>
              <a:gd name="connsiteY141" fmla="*/ 39880 h 104541"/>
              <a:gd name="connsiteX142" fmla="*/ 313739 w 892808"/>
              <a:gd name="connsiteY142" fmla="*/ 31120 h 104541"/>
              <a:gd name="connsiteX143" fmla="*/ 298294 w 892808"/>
              <a:gd name="connsiteY143" fmla="*/ 26510 h 104541"/>
              <a:gd name="connsiteX144" fmla="*/ 280659 w 892808"/>
              <a:gd name="connsiteY144" fmla="*/ 41033 h 104541"/>
              <a:gd name="connsiteX145" fmla="*/ 290457 w 892808"/>
              <a:gd name="connsiteY145" fmla="*/ 53942 h 104541"/>
              <a:gd name="connsiteX146" fmla="*/ 302444 w 892808"/>
              <a:gd name="connsiteY146" fmla="*/ 58783 h 104541"/>
              <a:gd name="connsiteX147" fmla="*/ 307746 w 892808"/>
              <a:gd name="connsiteY147" fmla="*/ 65353 h 104541"/>
              <a:gd name="connsiteX148" fmla="*/ 297488 w 892808"/>
              <a:gd name="connsiteY148" fmla="*/ 72614 h 104541"/>
              <a:gd name="connsiteX149" fmla="*/ 279968 w 892808"/>
              <a:gd name="connsiteY149" fmla="*/ 65238 h 104541"/>
              <a:gd name="connsiteX150" fmla="*/ 229945 w 892808"/>
              <a:gd name="connsiteY150" fmla="*/ 49447 h 104541"/>
              <a:gd name="connsiteX151" fmla="*/ 246081 w 892808"/>
              <a:gd name="connsiteY151" fmla="*/ 34233 h 104541"/>
              <a:gd name="connsiteX152" fmla="*/ 261411 w 892808"/>
              <a:gd name="connsiteY152" fmla="*/ 49447 h 104541"/>
              <a:gd name="connsiteX153" fmla="*/ 229829 w 892808"/>
              <a:gd name="connsiteY153" fmla="*/ 49447 h 104541"/>
              <a:gd name="connsiteX154" fmla="*/ 248387 w 892808"/>
              <a:gd name="connsiteY154" fmla="*/ 79415 h 104541"/>
              <a:gd name="connsiteX155" fmla="*/ 266598 w 892808"/>
              <a:gd name="connsiteY155" fmla="*/ 73997 h 104541"/>
              <a:gd name="connsiteX156" fmla="*/ 266598 w 892808"/>
              <a:gd name="connsiteY156" fmla="*/ 65929 h 104541"/>
              <a:gd name="connsiteX157" fmla="*/ 248387 w 892808"/>
              <a:gd name="connsiteY157" fmla="*/ 71577 h 104541"/>
              <a:gd name="connsiteX158" fmla="*/ 229714 w 892808"/>
              <a:gd name="connsiteY158" fmla="*/ 56247 h 104541"/>
              <a:gd name="connsiteX159" fmla="*/ 270171 w 892808"/>
              <a:gd name="connsiteY159" fmla="*/ 56247 h 104541"/>
              <a:gd name="connsiteX160" fmla="*/ 270401 w 892808"/>
              <a:gd name="connsiteY160" fmla="*/ 51983 h 104541"/>
              <a:gd name="connsiteX161" fmla="*/ 246081 w 892808"/>
              <a:gd name="connsiteY161" fmla="*/ 26510 h 104541"/>
              <a:gd name="connsiteX162" fmla="*/ 220724 w 892808"/>
              <a:gd name="connsiteY162" fmla="*/ 53481 h 104541"/>
              <a:gd name="connsiteX163" fmla="*/ 248271 w 892808"/>
              <a:gd name="connsiteY163" fmla="*/ 79415 h 104541"/>
              <a:gd name="connsiteX164" fmla="*/ 197326 w 892808"/>
              <a:gd name="connsiteY164" fmla="*/ 54173 h 104541"/>
              <a:gd name="connsiteX165" fmla="*/ 215998 w 892808"/>
              <a:gd name="connsiteY165" fmla="*/ 36077 h 104541"/>
              <a:gd name="connsiteX166" fmla="*/ 215998 w 892808"/>
              <a:gd name="connsiteY166" fmla="*/ 26510 h 104541"/>
              <a:gd name="connsiteX167" fmla="*/ 197326 w 892808"/>
              <a:gd name="connsiteY167" fmla="*/ 38843 h 104541"/>
              <a:gd name="connsiteX168" fmla="*/ 197326 w 892808"/>
              <a:gd name="connsiteY168" fmla="*/ 27432 h 104541"/>
              <a:gd name="connsiteX169" fmla="*/ 188912 w 892808"/>
              <a:gd name="connsiteY169" fmla="*/ 27432 h 104541"/>
              <a:gd name="connsiteX170" fmla="*/ 188912 w 892808"/>
              <a:gd name="connsiteY170" fmla="*/ 78608 h 104541"/>
              <a:gd name="connsiteX171" fmla="*/ 197326 w 892808"/>
              <a:gd name="connsiteY171" fmla="*/ 78608 h 104541"/>
              <a:gd name="connsiteX172" fmla="*/ 197326 w 892808"/>
              <a:gd name="connsiteY172" fmla="*/ 54173 h 104541"/>
              <a:gd name="connsiteX173" fmla="*/ 111111 w 892808"/>
              <a:gd name="connsiteY173" fmla="*/ 49447 h 104541"/>
              <a:gd name="connsiteX174" fmla="*/ 127248 w 892808"/>
              <a:gd name="connsiteY174" fmla="*/ 34233 h 104541"/>
              <a:gd name="connsiteX175" fmla="*/ 142578 w 892808"/>
              <a:gd name="connsiteY175" fmla="*/ 49447 h 104541"/>
              <a:gd name="connsiteX176" fmla="*/ 110996 w 892808"/>
              <a:gd name="connsiteY176" fmla="*/ 49447 h 104541"/>
              <a:gd name="connsiteX177" fmla="*/ 129553 w 892808"/>
              <a:gd name="connsiteY177" fmla="*/ 79415 h 104541"/>
              <a:gd name="connsiteX178" fmla="*/ 147764 w 892808"/>
              <a:gd name="connsiteY178" fmla="*/ 73997 h 104541"/>
              <a:gd name="connsiteX179" fmla="*/ 147764 w 892808"/>
              <a:gd name="connsiteY179" fmla="*/ 65929 h 104541"/>
              <a:gd name="connsiteX180" fmla="*/ 129553 w 892808"/>
              <a:gd name="connsiteY180" fmla="*/ 71577 h 104541"/>
              <a:gd name="connsiteX181" fmla="*/ 110881 w 892808"/>
              <a:gd name="connsiteY181" fmla="*/ 56247 h 104541"/>
              <a:gd name="connsiteX182" fmla="*/ 151337 w 892808"/>
              <a:gd name="connsiteY182" fmla="*/ 56247 h 104541"/>
              <a:gd name="connsiteX183" fmla="*/ 151568 w 892808"/>
              <a:gd name="connsiteY183" fmla="*/ 51983 h 104541"/>
              <a:gd name="connsiteX184" fmla="*/ 127248 w 892808"/>
              <a:gd name="connsiteY184" fmla="*/ 26510 h 104541"/>
              <a:gd name="connsiteX185" fmla="*/ 101891 w 892808"/>
              <a:gd name="connsiteY185" fmla="*/ 53481 h 104541"/>
              <a:gd name="connsiteX186" fmla="*/ 129438 w 892808"/>
              <a:gd name="connsiteY186" fmla="*/ 79415 h 104541"/>
              <a:gd name="connsiteX187" fmla="*/ 78608 w 892808"/>
              <a:gd name="connsiteY187" fmla="*/ 54173 h 104541"/>
              <a:gd name="connsiteX188" fmla="*/ 97280 w 892808"/>
              <a:gd name="connsiteY188" fmla="*/ 36077 h 104541"/>
              <a:gd name="connsiteX189" fmla="*/ 97280 w 892808"/>
              <a:gd name="connsiteY189" fmla="*/ 26510 h 104541"/>
              <a:gd name="connsiteX190" fmla="*/ 78608 w 892808"/>
              <a:gd name="connsiteY190" fmla="*/ 38843 h 104541"/>
              <a:gd name="connsiteX191" fmla="*/ 78608 w 892808"/>
              <a:gd name="connsiteY191" fmla="*/ 27432 h 104541"/>
              <a:gd name="connsiteX192" fmla="*/ 70194 w 892808"/>
              <a:gd name="connsiteY192" fmla="*/ 27432 h 104541"/>
              <a:gd name="connsiteX193" fmla="*/ 70194 w 892808"/>
              <a:gd name="connsiteY193" fmla="*/ 78608 h 104541"/>
              <a:gd name="connsiteX194" fmla="*/ 78608 w 892808"/>
              <a:gd name="connsiteY194" fmla="*/ 78608 h 104541"/>
              <a:gd name="connsiteX195" fmla="*/ 78608 w 892808"/>
              <a:gd name="connsiteY195" fmla="*/ 54173 h 104541"/>
              <a:gd name="connsiteX196" fmla="*/ 26510 w 892808"/>
              <a:gd name="connsiteY196" fmla="*/ 34463 h 104541"/>
              <a:gd name="connsiteX197" fmla="*/ 44491 w 892808"/>
              <a:gd name="connsiteY197" fmla="*/ 53135 h 104541"/>
              <a:gd name="connsiteX198" fmla="*/ 26510 w 892808"/>
              <a:gd name="connsiteY198" fmla="*/ 71462 h 104541"/>
              <a:gd name="connsiteX199" fmla="*/ 8760 w 892808"/>
              <a:gd name="connsiteY199" fmla="*/ 53135 h 104541"/>
              <a:gd name="connsiteX200" fmla="*/ 26510 w 892808"/>
              <a:gd name="connsiteY200" fmla="*/ 34463 h 104541"/>
              <a:gd name="connsiteX201" fmla="*/ 44375 w 892808"/>
              <a:gd name="connsiteY201" fmla="*/ 78608 h 104541"/>
              <a:gd name="connsiteX202" fmla="*/ 52905 w 892808"/>
              <a:gd name="connsiteY202" fmla="*/ 78608 h 104541"/>
              <a:gd name="connsiteX203" fmla="*/ 52905 w 892808"/>
              <a:gd name="connsiteY203" fmla="*/ 27432 h 104541"/>
              <a:gd name="connsiteX204" fmla="*/ 44375 w 892808"/>
              <a:gd name="connsiteY204" fmla="*/ 27432 h 104541"/>
              <a:gd name="connsiteX205" fmla="*/ 44375 w 892808"/>
              <a:gd name="connsiteY205" fmla="*/ 37114 h 104541"/>
              <a:gd name="connsiteX206" fmla="*/ 25703 w 892808"/>
              <a:gd name="connsiteY206" fmla="*/ 26510 h 104541"/>
              <a:gd name="connsiteX207" fmla="*/ 0 w 892808"/>
              <a:gd name="connsiteY207" fmla="*/ 53250 h 104541"/>
              <a:gd name="connsiteX208" fmla="*/ 25703 w 892808"/>
              <a:gd name="connsiteY208" fmla="*/ 79415 h 104541"/>
              <a:gd name="connsiteX209" fmla="*/ 44375 w 892808"/>
              <a:gd name="connsiteY209" fmla="*/ 69041 h 104541"/>
              <a:gd name="connsiteX210" fmla="*/ 44375 w 892808"/>
              <a:gd name="connsiteY210" fmla="*/ 78608 h 10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892808" h="104541">
                <a:moveTo>
                  <a:pt x="874136" y="54173"/>
                </a:moveTo>
                <a:cubicBezTo>
                  <a:pt x="874136" y="41609"/>
                  <a:pt x="882665" y="34809"/>
                  <a:pt x="892808" y="36077"/>
                </a:cubicBezTo>
                <a:lnTo>
                  <a:pt x="892808" y="26510"/>
                </a:lnTo>
                <a:cubicBezTo>
                  <a:pt x="884624" y="26510"/>
                  <a:pt x="877940" y="31120"/>
                  <a:pt x="874136" y="38843"/>
                </a:cubicBezTo>
                <a:lnTo>
                  <a:pt x="874136" y="27432"/>
                </a:lnTo>
                <a:lnTo>
                  <a:pt x="865722" y="27432"/>
                </a:lnTo>
                <a:lnTo>
                  <a:pt x="865722" y="78608"/>
                </a:lnTo>
                <a:lnTo>
                  <a:pt x="874136" y="78608"/>
                </a:lnTo>
                <a:lnTo>
                  <a:pt x="874136" y="54173"/>
                </a:lnTo>
                <a:close/>
                <a:moveTo>
                  <a:pt x="843592" y="53020"/>
                </a:moveTo>
                <a:cubicBezTo>
                  <a:pt x="843592" y="63855"/>
                  <a:pt x="836215" y="71577"/>
                  <a:pt x="825842" y="71577"/>
                </a:cubicBezTo>
                <a:cubicBezTo>
                  <a:pt x="815468" y="71577"/>
                  <a:pt x="807746" y="63855"/>
                  <a:pt x="807746" y="53020"/>
                </a:cubicBezTo>
                <a:cubicBezTo>
                  <a:pt x="807746" y="42186"/>
                  <a:pt x="815238" y="34578"/>
                  <a:pt x="825842" y="34578"/>
                </a:cubicBezTo>
                <a:cubicBezTo>
                  <a:pt x="836446" y="34578"/>
                  <a:pt x="843592" y="42300"/>
                  <a:pt x="843592" y="53020"/>
                </a:cubicBezTo>
                <a:moveTo>
                  <a:pt x="825957" y="79415"/>
                </a:moveTo>
                <a:cubicBezTo>
                  <a:pt x="841286" y="79415"/>
                  <a:pt x="852352" y="68349"/>
                  <a:pt x="852352" y="52905"/>
                </a:cubicBezTo>
                <a:cubicBezTo>
                  <a:pt x="852352" y="37460"/>
                  <a:pt x="841402" y="26510"/>
                  <a:pt x="825957" y="26510"/>
                </a:cubicBezTo>
                <a:cubicBezTo>
                  <a:pt x="810512" y="26510"/>
                  <a:pt x="799101" y="37575"/>
                  <a:pt x="799101" y="52905"/>
                </a:cubicBezTo>
                <a:cubicBezTo>
                  <a:pt x="799101" y="68234"/>
                  <a:pt x="810397" y="79415"/>
                  <a:pt x="825957" y="79415"/>
                </a:cubicBezTo>
                <a:moveTo>
                  <a:pt x="794491" y="35270"/>
                </a:moveTo>
                <a:lnTo>
                  <a:pt x="794491" y="27547"/>
                </a:lnTo>
                <a:lnTo>
                  <a:pt x="774090" y="27547"/>
                </a:lnTo>
                <a:lnTo>
                  <a:pt x="774090" y="18096"/>
                </a:lnTo>
                <a:cubicBezTo>
                  <a:pt x="774090" y="12102"/>
                  <a:pt x="778008" y="8068"/>
                  <a:pt x="784118" y="8068"/>
                </a:cubicBezTo>
                <a:cubicBezTo>
                  <a:pt x="788382" y="8068"/>
                  <a:pt x="792416" y="9221"/>
                  <a:pt x="795989" y="12102"/>
                </a:cubicBezTo>
                <a:lnTo>
                  <a:pt x="795989" y="3688"/>
                </a:lnTo>
                <a:cubicBezTo>
                  <a:pt x="792071" y="1038"/>
                  <a:pt x="787806" y="0"/>
                  <a:pt x="783426" y="0"/>
                </a:cubicBezTo>
                <a:cubicBezTo>
                  <a:pt x="772361" y="0"/>
                  <a:pt x="765561" y="7722"/>
                  <a:pt x="765561" y="18442"/>
                </a:cubicBezTo>
                <a:lnTo>
                  <a:pt x="765561" y="78608"/>
                </a:lnTo>
                <a:lnTo>
                  <a:pt x="773975" y="78608"/>
                </a:lnTo>
                <a:lnTo>
                  <a:pt x="773975" y="35270"/>
                </a:lnTo>
                <a:lnTo>
                  <a:pt x="794376" y="35270"/>
                </a:lnTo>
                <a:close/>
                <a:moveTo>
                  <a:pt x="687875" y="49447"/>
                </a:moveTo>
                <a:cubicBezTo>
                  <a:pt x="689143" y="40687"/>
                  <a:pt x="694675" y="34233"/>
                  <a:pt x="704011" y="34233"/>
                </a:cubicBezTo>
                <a:cubicBezTo>
                  <a:pt x="713347" y="34233"/>
                  <a:pt x="718650" y="40803"/>
                  <a:pt x="719341" y="49447"/>
                </a:cubicBezTo>
                <a:lnTo>
                  <a:pt x="687760" y="49447"/>
                </a:lnTo>
                <a:close/>
                <a:moveTo>
                  <a:pt x="706317" y="79415"/>
                </a:moveTo>
                <a:cubicBezTo>
                  <a:pt x="712887" y="79415"/>
                  <a:pt x="719110" y="77801"/>
                  <a:pt x="724527" y="73997"/>
                </a:cubicBezTo>
                <a:lnTo>
                  <a:pt x="724527" y="65929"/>
                </a:lnTo>
                <a:cubicBezTo>
                  <a:pt x="719110" y="69732"/>
                  <a:pt x="712771" y="71577"/>
                  <a:pt x="706317" y="71577"/>
                </a:cubicBezTo>
                <a:cubicBezTo>
                  <a:pt x="696174" y="71577"/>
                  <a:pt x="689028" y="65353"/>
                  <a:pt x="687645" y="56247"/>
                </a:cubicBezTo>
                <a:lnTo>
                  <a:pt x="728101" y="56247"/>
                </a:lnTo>
                <a:cubicBezTo>
                  <a:pt x="728101" y="54749"/>
                  <a:pt x="728331" y="53481"/>
                  <a:pt x="728331" y="51983"/>
                </a:cubicBezTo>
                <a:cubicBezTo>
                  <a:pt x="728331" y="37344"/>
                  <a:pt x="718764" y="26510"/>
                  <a:pt x="704011" y="26510"/>
                </a:cubicBezTo>
                <a:cubicBezTo>
                  <a:pt x="688452" y="26510"/>
                  <a:pt x="678654" y="38151"/>
                  <a:pt x="678654" y="53481"/>
                </a:cubicBezTo>
                <a:cubicBezTo>
                  <a:pt x="678654" y="68811"/>
                  <a:pt x="690295" y="79415"/>
                  <a:pt x="706201" y="79415"/>
                </a:cubicBezTo>
                <a:moveTo>
                  <a:pt x="657100" y="78608"/>
                </a:moveTo>
                <a:lnTo>
                  <a:pt x="665514" y="78608"/>
                </a:lnTo>
                <a:lnTo>
                  <a:pt x="665514" y="807"/>
                </a:lnTo>
                <a:lnTo>
                  <a:pt x="657100" y="807"/>
                </a:lnTo>
                <a:lnTo>
                  <a:pt x="657100" y="78608"/>
                </a:lnTo>
                <a:close/>
                <a:moveTo>
                  <a:pt x="617335" y="71577"/>
                </a:moveTo>
                <a:cubicBezTo>
                  <a:pt x="606847" y="71577"/>
                  <a:pt x="599240" y="63855"/>
                  <a:pt x="599240" y="53020"/>
                </a:cubicBezTo>
                <a:cubicBezTo>
                  <a:pt x="599240" y="42186"/>
                  <a:pt x="606847" y="34578"/>
                  <a:pt x="617335" y="34578"/>
                </a:cubicBezTo>
                <a:cubicBezTo>
                  <a:pt x="627824" y="34578"/>
                  <a:pt x="635086" y="42300"/>
                  <a:pt x="635086" y="53020"/>
                </a:cubicBezTo>
                <a:cubicBezTo>
                  <a:pt x="635086" y="63739"/>
                  <a:pt x="627594" y="71577"/>
                  <a:pt x="617335" y="71577"/>
                </a:cubicBezTo>
                <a:moveTo>
                  <a:pt x="643845" y="52905"/>
                </a:moveTo>
                <a:cubicBezTo>
                  <a:pt x="643845" y="37690"/>
                  <a:pt x="633011" y="26510"/>
                  <a:pt x="618142" y="26510"/>
                </a:cubicBezTo>
                <a:cubicBezTo>
                  <a:pt x="609959" y="26510"/>
                  <a:pt x="603158" y="30544"/>
                  <a:pt x="599355" y="37114"/>
                </a:cubicBezTo>
                <a:lnTo>
                  <a:pt x="599355" y="807"/>
                </a:lnTo>
                <a:lnTo>
                  <a:pt x="590941" y="807"/>
                </a:lnTo>
                <a:lnTo>
                  <a:pt x="590941" y="78608"/>
                </a:lnTo>
                <a:lnTo>
                  <a:pt x="599355" y="78608"/>
                </a:lnTo>
                <a:lnTo>
                  <a:pt x="599355" y="68811"/>
                </a:lnTo>
                <a:cubicBezTo>
                  <a:pt x="603158" y="75381"/>
                  <a:pt x="609959" y="79415"/>
                  <a:pt x="618142" y="79415"/>
                </a:cubicBezTo>
                <a:cubicBezTo>
                  <a:pt x="633126" y="79415"/>
                  <a:pt x="643845" y="68349"/>
                  <a:pt x="643845" y="52905"/>
                </a:cubicBezTo>
                <a:moveTo>
                  <a:pt x="565238" y="78608"/>
                </a:moveTo>
                <a:lnTo>
                  <a:pt x="573767" y="78608"/>
                </a:lnTo>
                <a:lnTo>
                  <a:pt x="573767" y="27432"/>
                </a:lnTo>
                <a:lnTo>
                  <a:pt x="565238" y="27432"/>
                </a:lnTo>
                <a:lnTo>
                  <a:pt x="565238" y="78608"/>
                </a:lnTo>
                <a:close/>
                <a:moveTo>
                  <a:pt x="568926" y="17751"/>
                </a:moveTo>
                <a:cubicBezTo>
                  <a:pt x="570309" y="17751"/>
                  <a:pt x="571462" y="17289"/>
                  <a:pt x="572614" y="16482"/>
                </a:cubicBezTo>
                <a:lnTo>
                  <a:pt x="578723" y="12218"/>
                </a:lnTo>
                <a:lnTo>
                  <a:pt x="572614" y="7838"/>
                </a:lnTo>
                <a:cubicBezTo>
                  <a:pt x="571462" y="7031"/>
                  <a:pt x="570309" y="6685"/>
                  <a:pt x="568926" y="6685"/>
                </a:cubicBezTo>
                <a:cubicBezTo>
                  <a:pt x="565929" y="6685"/>
                  <a:pt x="563509" y="9221"/>
                  <a:pt x="563509" y="12333"/>
                </a:cubicBezTo>
                <a:cubicBezTo>
                  <a:pt x="563509" y="15445"/>
                  <a:pt x="565929" y="17751"/>
                  <a:pt x="568926" y="17751"/>
                </a:cubicBezTo>
                <a:moveTo>
                  <a:pt x="516252" y="65238"/>
                </a:moveTo>
                <a:lnTo>
                  <a:pt x="516252" y="74343"/>
                </a:lnTo>
                <a:cubicBezTo>
                  <a:pt x="520747" y="77685"/>
                  <a:pt x="526856" y="79415"/>
                  <a:pt x="533541" y="79415"/>
                </a:cubicBezTo>
                <a:cubicBezTo>
                  <a:pt x="544721" y="79415"/>
                  <a:pt x="552559" y="73421"/>
                  <a:pt x="552559" y="63739"/>
                </a:cubicBezTo>
                <a:cubicBezTo>
                  <a:pt x="552559" y="58206"/>
                  <a:pt x="549562" y="54288"/>
                  <a:pt x="542992" y="51522"/>
                </a:cubicBezTo>
                <a:lnTo>
                  <a:pt x="530890" y="46680"/>
                </a:lnTo>
                <a:cubicBezTo>
                  <a:pt x="526856" y="45067"/>
                  <a:pt x="525358" y="43223"/>
                  <a:pt x="525358" y="40226"/>
                </a:cubicBezTo>
                <a:cubicBezTo>
                  <a:pt x="525358" y="35961"/>
                  <a:pt x="529161" y="33426"/>
                  <a:pt x="534694" y="33426"/>
                </a:cubicBezTo>
                <a:cubicBezTo>
                  <a:pt x="539765" y="33426"/>
                  <a:pt x="545413" y="35846"/>
                  <a:pt x="550023" y="39880"/>
                </a:cubicBezTo>
                <a:lnTo>
                  <a:pt x="550023" y="31120"/>
                </a:lnTo>
                <a:cubicBezTo>
                  <a:pt x="546104" y="28124"/>
                  <a:pt x="540457" y="26510"/>
                  <a:pt x="534578" y="26510"/>
                </a:cubicBezTo>
                <a:cubicBezTo>
                  <a:pt x="524090" y="26510"/>
                  <a:pt x="516943" y="32158"/>
                  <a:pt x="516943" y="41033"/>
                </a:cubicBezTo>
                <a:cubicBezTo>
                  <a:pt x="516943" y="47603"/>
                  <a:pt x="520401" y="51176"/>
                  <a:pt x="526741" y="53942"/>
                </a:cubicBezTo>
                <a:lnTo>
                  <a:pt x="538728" y="58783"/>
                </a:lnTo>
                <a:cubicBezTo>
                  <a:pt x="542531" y="60396"/>
                  <a:pt x="544030" y="62471"/>
                  <a:pt x="544030" y="65353"/>
                </a:cubicBezTo>
                <a:cubicBezTo>
                  <a:pt x="544030" y="70079"/>
                  <a:pt x="539765" y="72614"/>
                  <a:pt x="533772" y="72614"/>
                </a:cubicBezTo>
                <a:cubicBezTo>
                  <a:pt x="527778" y="72614"/>
                  <a:pt x="521785" y="70309"/>
                  <a:pt x="516252" y="65238"/>
                </a:cubicBezTo>
                <a:moveTo>
                  <a:pt x="466459" y="53020"/>
                </a:moveTo>
                <a:cubicBezTo>
                  <a:pt x="466459" y="42877"/>
                  <a:pt x="472683" y="34809"/>
                  <a:pt x="482135" y="34809"/>
                </a:cubicBezTo>
                <a:cubicBezTo>
                  <a:pt x="491010" y="34809"/>
                  <a:pt x="495390" y="40111"/>
                  <a:pt x="495390" y="50023"/>
                </a:cubicBezTo>
                <a:lnTo>
                  <a:pt x="495390" y="78608"/>
                </a:lnTo>
                <a:lnTo>
                  <a:pt x="503919" y="78608"/>
                </a:lnTo>
                <a:lnTo>
                  <a:pt x="503919" y="48525"/>
                </a:lnTo>
                <a:cubicBezTo>
                  <a:pt x="503919" y="35846"/>
                  <a:pt x="497234" y="26510"/>
                  <a:pt x="484210" y="26510"/>
                </a:cubicBezTo>
                <a:cubicBezTo>
                  <a:pt x="476372" y="26510"/>
                  <a:pt x="470148" y="30660"/>
                  <a:pt x="466459" y="36999"/>
                </a:cubicBezTo>
                <a:lnTo>
                  <a:pt x="466459" y="27432"/>
                </a:lnTo>
                <a:lnTo>
                  <a:pt x="458045" y="27432"/>
                </a:lnTo>
                <a:lnTo>
                  <a:pt x="458045" y="78608"/>
                </a:lnTo>
                <a:lnTo>
                  <a:pt x="466459" y="78608"/>
                </a:lnTo>
                <a:lnTo>
                  <a:pt x="466459" y="53020"/>
                </a:lnTo>
                <a:close/>
                <a:moveTo>
                  <a:pt x="435915" y="53020"/>
                </a:moveTo>
                <a:cubicBezTo>
                  <a:pt x="435915" y="63855"/>
                  <a:pt x="428539" y="71577"/>
                  <a:pt x="418165" y="71577"/>
                </a:cubicBezTo>
                <a:cubicBezTo>
                  <a:pt x="407792" y="71577"/>
                  <a:pt x="400069" y="63855"/>
                  <a:pt x="400069" y="53020"/>
                </a:cubicBezTo>
                <a:cubicBezTo>
                  <a:pt x="400069" y="42186"/>
                  <a:pt x="407561" y="34578"/>
                  <a:pt x="418165" y="34578"/>
                </a:cubicBezTo>
                <a:cubicBezTo>
                  <a:pt x="428769" y="34578"/>
                  <a:pt x="435915" y="42300"/>
                  <a:pt x="435915" y="53020"/>
                </a:cubicBezTo>
                <a:moveTo>
                  <a:pt x="418280" y="79415"/>
                </a:moveTo>
                <a:cubicBezTo>
                  <a:pt x="433610" y="79415"/>
                  <a:pt x="444675" y="68349"/>
                  <a:pt x="444675" y="52905"/>
                </a:cubicBezTo>
                <a:cubicBezTo>
                  <a:pt x="444675" y="37460"/>
                  <a:pt x="433725" y="26510"/>
                  <a:pt x="418280" y="26510"/>
                </a:cubicBezTo>
                <a:cubicBezTo>
                  <a:pt x="402836" y="26510"/>
                  <a:pt x="391425" y="37575"/>
                  <a:pt x="391425" y="52905"/>
                </a:cubicBezTo>
                <a:cubicBezTo>
                  <a:pt x="391425" y="68234"/>
                  <a:pt x="402720" y="79415"/>
                  <a:pt x="418280" y="79415"/>
                </a:cubicBezTo>
                <a:moveTo>
                  <a:pt x="373329" y="53020"/>
                </a:moveTo>
                <a:cubicBezTo>
                  <a:pt x="373329" y="63855"/>
                  <a:pt x="365837" y="71577"/>
                  <a:pt x="355579" y="71577"/>
                </a:cubicBezTo>
                <a:cubicBezTo>
                  <a:pt x="345321" y="71577"/>
                  <a:pt x="337483" y="63855"/>
                  <a:pt x="337483" y="53020"/>
                </a:cubicBezTo>
                <a:cubicBezTo>
                  <a:pt x="337483" y="42186"/>
                  <a:pt x="345090" y="34578"/>
                  <a:pt x="355579" y="34578"/>
                </a:cubicBezTo>
                <a:cubicBezTo>
                  <a:pt x="366067" y="34578"/>
                  <a:pt x="373329" y="42300"/>
                  <a:pt x="373329" y="53020"/>
                </a:cubicBezTo>
                <a:moveTo>
                  <a:pt x="356386" y="79415"/>
                </a:moveTo>
                <a:cubicBezTo>
                  <a:pt x="371254" y="79415"/>
                  <a:pt x="382089" y="68349"/>
                  <a:pt x="382089" y="52905"/>
                </a:cubicBezTo>
                <a:cubicBezTo>
                  <a:pt x="382089" y="37460"/>
                  <a:pt x="371139" y="26510"/>
                  <a:pt x="356386" y="26510"/>
                </a:cubicBezTo>
                <a:cubicBezTo>
                  <a:pt x="348202" y="26510"/>
                  <a:pt x="341402" y="30660"/>
                  <a:pt x="337598" y="37230"/>
                </a:cubicBezTo>
                <a:lnTo>
                  <a:pt x="337598" y="27432"/>
                </a:lnTo>
                <a:lnTo>
                  <a:pt x="329184" y="27432"/>
                </a:lnTo>
                <a:lnTo>
                  <a:pt x="329184" y="104541"/>
                </a:lnTo>
                <a:lnTo>
                  <a:pt x="337598" y="104541"/>
                </a:lnTo>
                <a:lnTo>
                  <a:pt x="337598" y="68811"/>
                </a:lnTo>
                <a:cubicBezTo>
                  <a:pt x="341402" y="75381"/>
                  <a:pt x="348202" y="79415"/>
                  <a:pt x="356386" y="79415"/>
                </a:cubicBezTo>
                <a:moveTo>
                  <a:pt x="279968" y="65238"/>
                </a:moveTo>
                <a:lnTo>
                  <a:pt x="279968" y="74343"/>
                </a:lnTo>
                <a:cubicBezTo>
                  <a:pt x="284463" y="77685"/>
                  <a:pt x="290572" y="79415"/>
                  <a:pt x="297257" y="79415"/>
                </a:cubicBezTo>
                <a:cubicBezTo>
                  <a:pt x="308437" y="79415"/>
                  <a:pt x="316275" y="73421"/>
                  <a:pt x="316275" y="63739"/>
                </a:cubicBezTo>
                <a:cubicBezTo>
                  <a:pt x="316275" y="58206"/>
                  <a:pt x="313278" y="54288"/>
                  <a:pt x="306708" y="51522"/>
                </a:cubicBezTo>
                <a:lnTo>
                  <a:pt x="294606" y="46680"/>
                </a:lnTo>
                <a:cubicBezTo>
                  <a:pt x="290572" y="45067"/>
                  <a:pt x="289074" y="43223"/>
                  <a:pt x="289074" y="40226"/>
                </a:cubicBezTo>
                <a:cubicBezTo>
                  <a:pt x="289074" y="35961"/>
                  <a:pt x="292877" y="33426"/>
                  <a:pt x="298410" y="33426"/>
                </a:cubicBezTo>
                <a:cubicBezTo>
                  <a:pt x="303481" y="33426"/>
                  <a:pt x="309129" y="35846"/>
                  <a:pt x="313739" y="39880"/>
                </a:cubicBezTo>
                <a:lnTo>
                  <a:pt x="313739" y="31120"/>
                </a:lnTo>
                <a:cubicBezTo>
                  <a:pt x="309820" y="28124"/>
                  <a:pt x="304173" y="26510"/>
                  <a:pt x="298294" y="26510"/>
                </a:cubicBezTo>
                <a:cubicBezTo>
                  <a:pt x="287806" y="26510"/>
                  <a:pt x="280659" y="32158"/>
                  <a:pt x="280659" y="41033"/>
                </a:cubicBezTo>
                <a:cubicBezTo>
                  <a:pt x="280659" y="47603"/>
                  <a:pt x="284117" y="51176"/>
                  <a:pt x="290457" y="53942"/>
                </a:cubicBezTo>
                <a:lnTo>
                  <a:pt x="302444" y="58783"/>
                </a:lnTo>
                <a:cubicBezTo>
                  <a:pt x="306247" y="60396"/>
                  <a:pt x="307746" y="62471"/>
                  <a:pt x="307746" y="65353"/>
                </a:cubicBezTo>
                <a:cubicBezTo>
                  <a:pt x="307746" y="70079"/>
                  <a:pt x="303481" y="72614"/>
                  <a:pt x="297488" y="72614"/>
                </a:cubicBezTo>
                <a:cubicBezTo>
                  <a:pt x="291494" y="72614"/>
                  <a:pt x="285501" y="70309"/>
                  <a:pt x="279968" y="65238"/>
                </a:cubicBezTo>
                <a:moveTo>
                  <a:pt x="229945" y="49447"/>
                </a:moveTo>
                <a:cubicBezTo>
                  <a:pt x="231213" y="40687"/>
                  <a:pt x="236745" y="34233"/>
                  <a:pt x="246081" y="34233"/>
                </a:cubicBezTo>
                <a:cubicBezTo>
                  <a:pt x="255417" y="34233"/>
                  <a:pt x="260720" y="40803"/>
                  <a:pt x="261411" y="49447"/>
                </a:cubicBezTo>
                <a:lnTo>
                  <a:pt x="229829" y="49447"/>
                </a:lnTo>
                <a:close/>
                <a:moveTo>
                  <a:pt x="248387" y="79415"/>
                </a:moveTo>
                <a:cubicBezTo>
                  <a:pt x="254957" y="79415"/>
                  <a:pt x="261180" y="77801"/>
                  <a:pt x="266598" y="73997"/>
                </a:cubicBezTo>
                <a:lnTo>
                  <a:pt x="266598" y="65929"/>
                </a:lnTo>
                <a:cubicBezTo>
                  <a:pt x="261180" y="69732"/>
                  <a:pt x="254841" y="71577"/>
                  <a:pt x="248387" y="71577"/>
                </a:cubicBezTo>
                <a:cubicBezTo>
                  <a:pt x="238244" y="71577"/>
                  <a:pt x="231098" y="65353"/>
                  <a:pt x="229714" y="56247"/>
                </a:cubicBezTo>
                <a:lnTo>
                  <a:pt x="270171" y="56247"/>
                </a:lnTo>
                <a:cubicBezTo>
                  <a:pt x="270171" y="54749"/>
                  <a:pt x="270401" y="53481"/>
                  <a:pt x="270401" y="51983"/>
                </a:cubicBezTo>
                <a:cubicBezTo>
                  <a:pt x="270401" y="37344"/>
                  <a:pt x="260835" y="26510"/>
                  <a:pt x="246081" y="26510"/>
                </a:cubicBezTo>
                <a:cubicBezTo>
                  <a:pt x="230521" y="26510"/>
                  <a:pt x="220724" y="38151"/>
                  <a:pt x="220724" y="53481"/>
                </a:cubicBezTo>
                <a:cubicBezTo>
                  <a:pt x="220724" y="68811"/>
                  <a:pt x="232365" y="79415"/>
                  <a:pt x="248271" y="79415"/>
                </a:cubicBezTo>
                <a:moveTo>
                  <a:pt x="197326" y="54173"/>
                </a:moveTo>
                <a:cubicBezTo>
                  <a:pt x="197326" y="41609"/>
                  <a:pt x="205855" y="34809"/>
                  <a:pt x="215998" y="36077"/>
                </a:cubicBezTo>
                <a:lnTo>
                  <a:pt x="215998" y="26510"/>
                </a:lnTo>
                <a:cubicBezTo>
                  <a:pt x="207815" y="26510"/>
                  <a:pt x="201130" y="31120"/>
                  <a:pt x="197326" y="38843"/>
                </a:cubicBezTo>
                <a:lnTo>
                  <a:pt x="197326" y="27432"/>
                </a:lnTo>
                <a:lnTo>
                  <a:pt x="188912" y="27432"/>
                </a:lnTo>
                <a:lnTo>
                  <a:pt x="188912" y="78608"/>
                </a:lnTo>
                <a:lnTo>
                  <a:pt x="197326" y="78608"/>
                </a:lnTo>
                <a:lnTo>
                  <a:pt x="197326" y="54173"/>
                </a:lnTo>
                <a:close/>
                <a:moveTo>
                  <a:pt x="111111" y="49447"/>
                </a:moveTo>
                <a:cubicBezTo>
                  <a:pt x="112379" y="40687"/>
                  <a:pt x="117912" y="34233"/>
                  <a:pt x="127248" y="34233"/>
                </a:cubicBezTo>
                <a:cubicBezTo>
                  <a:pt x="136584" y="34233"/>
                  <a:pt x="141886" y="40803"/>
                  <a:pt x="142578" y="49447"/>
                </a:cubicBezTo>
                <a:lnTo>
                  <a:pt x="110996" y="49447"/>
                </a:lnTo>
                <a:close/>
                <a:moveTo>
                  <a:pt x="129553" y="79415"/>
                </a:moveTo>
                <a:cubicBezTo>
                  <a:pt x="136123" y="79415"/>
                  <a:pt x="142347" y="77801"/>
                  <a:pt x="147764" y="73997"/>
                </a:cubicBezTo>
                <a:lnTo>
                  <a:pt x="147764" y="65929"/>
                </a:lnTo>
                <a:cubicBezTo>
                  <a:pt x="142347" y="69732"/>
                  <a:pt x="136008" y="71577"/>
                  <a:pt x="129553" y="71577"/>
                </a:cubicBezTo>
                <a:cubicBezTo>
                  <a:pt x="119410" y="71577"/>
                  <a:pt x="112264" y="65353"/>
                  <a:pt x="110881" y="56247"/>
                </a:cubicBezTo>
                <a:lnTo>
                  <a:pt x="151337" y="56247"/>
                </a:lnTo>
                <a:cubicBezTo>
                  <a:pt x="151337" y="54749"/>
                  <a:pt x="151568" y="53481"/>
                  <a:pt x="151568" y="51983"/>
                </a:cubicBezTo>
                <a:cubicBezTo>
                  <a:pt x="151568" y="37344"/>
                  <a:pt x="142001" y="26510"/>
                  <a:pt x="127248" y="26510"/>
                </a:cubicBezTo>
                <a:cubicBezTo>
                  <a:pt x="111687" y="26510"/>
                  <a:pt x="101891" y="38151"/>
                  <a:pt x="101891" y="53481"/>
                </a:cubicBezTo>
                <a:cubicBezTo>
                  <a:pt x="101891" y="68811"/>
                  <a:pt x="113532" y="79415"/>
                  <a:pt x="129438" y="79415"/>
                </a:cubicBezTo>
                <a:moveTo>
                  <a:pt x="78608" y="54173"/>
                </a:moveTo>
                <a:cubicBezTo>
                  <a:pt x="78608" y="41609"/>
                  <a:pt x="87137" y="34809"/>
                  <a:pt x="97280" y="36077"/>
                </a:cubicBezTo>
                <a:lnTo>
                  <a:pt x="97280" y="26510"/>
                </a:lnTo>
                <a:cubicBezTo>
                  <a:pt x="89097" y="26510"/>
                  <a:pt x="82412" y="31120"/>
                  <a:pt x="78608" y="38843"/>
                </a:cubicBezTo>
                <a:lnTo>
                  <a:pt x="78608" y="27432"/>
                </a:lnTo>
                <a:lnTo>
                  <a:pt x="70194" y="27432"/>
                </a:lnTo>
                <a:lnTo>
                  <a:pt x="70194" y="78608"/>
                </a:lnTo>
                <a:lnTo>
                  <a:pt x="78608" y="78608"/>
                </a:lnTo>
                <a:lnTo>
                  <a:pt x="78608" y="54173"/>
                </a:lnTo>
                <a:close/>
                <a:moveTo>
                  <a:pt x="26510" y="34463"/>
                </a:moveTo>
                <a:cubicBezTo>
                  <a:pt x="36999" y="34463"/>
                  <a:pt x="44491" y="42300"/>
                  <a:pt x="44491" y="53135"/>
                </a:cubicBezTo>
                <a:cubicBezTo>
                  <a:pt x="44491" y="63969"/>
                  <a:pt x="36999" y="71462"/>
                  <a:pt x="26510" y="71462"/>
                </a:cubicBezTo>
                <a:cubicBezTo>
                  <a:pt x="16021" y="71462"/>
                  <a:pt x="8760" y="63739"/>
                  <a:pt x="8760" y="53135"/>
                </a:cubicBezTo>
                <a:cubicBezTo>
                  <a:pt x="8760" y="42531"/>
                  <a:pt x="16252" y="34463"/>
                  <a:pt x="26510" y="34463"/>
                </a:cubicBezTo>
                <a:moveTo>
                  <a:pt x="44375" y="78608"/>
                </a:moveTo>
                <a:lnTo>
                  <a:pt x="52905" y="78608"/>
                </a:lnTo>
                <a:lnTo>
                  <a:pt x="52905" y="27432"/>
                </a:lnTo>
                <a:lnTo>
                  <a:pt x="44375" y="27432"/>
                </a:lnTo>
                <a:lnTo>
                  <a:pt x="44375" y="37114"/>
                </a:lnTo>
                <a:cubicBezTo>
                  <a:pt x="40572" y="30544"/>
                  <a:pt x="33772" y="26510"/>
                  <a:pt x="25703" y="26510"/>
                </a:cubicBezTo>
                <a:cubicBezTo>
                  <a:pt x="10719" y="26510"/>
                  <a:pt x="0" y="37806"/>
                  <a:pt x="0" y="53250"/>
                </a:cubicBezTo>
                <a:cubicBezTo>
                  <a:pt x="0" y="68696"/>
                  <a:pt x="10719" y="79415"/>
                  <a:pt x="25703" y="79415"/>
                </a:cubicBezTo>
                <a:cubicBezTo>
                  <a:pt x="33772" y="79415"/>
                  <a:pt x="40572" y="75495"/>
                  <a:pt x="44375" y="69041"/>
                </a:cubicBezTo>
                <a:lnTo>
                  <a:pt x="44375" y="78608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5" name="Freeform: Shape 2124">
            <a:extLst>
              <a:ext uri="{FF2B5EF4-FFF2-40B4-BE49-F238E27FC236}">
                <a16:creationId xmlns:a16="http://schemas.microsoft.com/office/drawing/2014/main" id="{4595398F-9A89-9D08-5811-D180CC9128FF}"/>
              </a:ext>
            </a:extLst>
          </p:cNvPr>
          <p:cNvSpPr/>
          <p:nvPr/>
        </p:nvSpPr>
        <p:spPr>
          <a:xfrm>
            <a:off x="5297603" y="7232336"/>
            <a:ext cx="884624" cy="103734"/>
          </a:xfrm>
          <a:custGeom>
            <a:avLst/>
            <a:gdLst>
              <a:gd name="connsiteX0" fmla="*/ 858230 w 884624"/>
              <a:gd name="connsiteY0" fmla="*/ 33656 h 103734"/>
              <a:gd name="connsiteX1" fmla="*/ 876211 w 884624"/>
              <a:gd name="connsiteY1" fmla="*/ 52328 h 103734"/>
              <a:gd name="connsiteX2" fmla="*/ 858230 w 884624"/>
              <a:gd name="connsiteY2" fmla="*/ 70655 h 103734"/>
              <a:gd name="connsiteX3" fmla="*/ 840479 w 884624"/>
              <a:gd name="connsiteY3" fmla="*/ 52328 h 103734"/>
              <a:gd name="connsiteX4" fmla="*/ 858230 w 884624"/>
              <a:gd name="connsiteY4" fmla="*/ 33656 h 103734"/>
              <a:gd name="connsiteX5" fmla="*/ 876095 w 884624"/>
              <a:gd name="connsiteY5" fmla="*/ 77801 h 103734"/>
              <a:gd name="connsiteX6" fmla="*/ 884624 w 884624"/>
              <a:gd name="connsiteY6" fmla="*/ 77801 h 103734"/>
              <a:gd name="connsiteX7" fmla="*/ 884624 w 884624"/>
              <a:gd name="connsiteY7" fmla="*/ 0 h 103734"/>
              <a:gd name="connsiteX8" fmla="*/ 876095 w 884624"/>
              <a:gd name="connsiteY8" fmla="*/ 0 h 103734"/>
              <a:gd name="connsiteX9" fmla="*/ 876095 w 884624"/>
              <a:gd name="connsiteY9" fmla="*/ 36422 h 103734"/>
              <a:gd name="connsiteX10" fmla="*/ 857423 w 884624"/>
              <a:gd name="connsiteY10" fmla="*/ 25703 h 103734"/>
              <a:gd name="connsiteX11" fmla="*/ 831720 w 884624"/>
              <a:gd name="connsiteY11" fmla="*/ 52443 h 103734"/>
              <a:gd name="connsiteX12" fmla="*/ 857423 w 884624"/>
              <a:gd name="connsiteY12" fmla="*/ 78608 h 103734"/>
              <a:gd name="connsiteX13" fmla="*/ 876095 w 884624"/>
              <a:gd name="connsiteY13" fmla="*/ 68119 h 103734"/>
              <a:gd name="connsiteX14" fmla="*/ 876095 w 884624"/>
              <a:gd name="connsiteY14" fmla="*/ 77801 h 103734"/>
              <a:gd name="connsiteX15" fmla="*/ 782504 w 884624"/>
              <a:gd name="connsiteY15" fmla="*/ 52213 h 103734"/>
              <a:gd name="connsiteX16" fmla="*/ 798179 w 884624"/>
              <a:gd name="connsiteY16" fmla="*/ 34002 h 103734"/>
              <a:gd name="connsiteX17" fmla="*/ 811434 w 884624"/>
              <a:gd name="connsiteY17" fmla="*/ 49216 h 103734"/>
              <a:gd name="connsiteX18" fmla="*/ 811434 w 884624"/>
              <a:gd name="connsiteY18" fmla="*/ 77801 h 103734"/>
              <a:gd name="connsiteX19" fmla="*/ 819963 w 884624"/>
              <a:gd name="connsiteY19" fmla="*/ 77801 h 103734"/>
              <a:gd name="connsiteX20" fmla="*/ 819963 w 884624"/>
              <a:gd name="connsiteY20" fmla="*/ 47718 h 103734"/>
              <a:gd name="connsiteX21" fmla="*/ 800254 w 884624"/>
              <a:gd name="connsiteY21" fmla="*/ 25703 h 103734"/>
              <a:gd name="connsiteX22" fmla="*/ 782504 w 884624"/>
              <a:gd name="connsiteY22" fmla="*/ 36192 h 103734"/>
              <a:gd name="connsiteX23" fmla="*/ 782504 w 884624"/>
              <a:gd name="connsiteY23" fmla="*/ 26625 h 103734"/>
              <a:gd name="connsiteX24" fmla="*/ 774090 w 884624"/>
              <a:gd name="connsiteY24" fmla="*/ 26625 h 103734"/>
              <a:gd name="connsiteX25" fmla="*/ 774090 w 884624"/>
              <a:gd name="connsiteY25" fmla="*/ 77801 h 103734"/>
              <a:gd name="connsiteX26" fmla="*/ 782504 w 884624"/>
              <a:gd name="connsiteY26" fmla="*/ 77801 h 103734"/>
              <a:gd name="connsiteX27" fmla="*/ 782504 w 884624"/>
              <a:gd name="connsiteY27" fmla="*/ 52213 h 103734"/>
              <a:gd name="connsiteX28" fmla="*/ 730406 w 884624"/>
              <a:gd name="connsiteY28" fmla="*/ 33656 h 103734"/>
              <a:gd name="connsiteX29" fmla="*/ 748386 w 884624"/>
              <a:gd name="connsiteY29" fmla="*/ 52328 h 103734"/>
              <a:gd name="connsiteX30" fmla="*/ 730406 w 884624"/>
              <a:gd name="connsiteY30" fmla="*/ 70655 h 103734"/>
              <a:gd name="connsiteX31" fmla="*/ 712656 w 884624"/>
              <a:gd name="connsiteY31" fmla="*/ 52328 h 103734"/>
              <a:gd name="connsiteX32" fmla="*/ 730406 w 884624"/>
              <a:gd name="connsiteY32" fmla="*/ 33656 h 103734"/>
              <a:gd name="connsiteX33" fmla="*/ 748386 w 884624"/>
              <a:gd name="connsiteY33" fmla="*/ 77801 h 103734"/>
              <a:gd name="connsiteX34" fmla="*/ 756916 w 884624"/>
              <a:gd name="connsiteY34" fmla="*/ 77801 h 103734"/>
              <a:gd name="connsiteX35" fmla="*/ 756916 w 884624"/>
              <a:gd name="connsiteY35" fmla="*/ 26625 h 103734"/>
              <a:gd name="connsiteX36" fmla="*/ 748386 w 884624"/>
              <a:gd name="connsiteY36" fmla="*/ 26625 h 103734"/>
              <a:gd name="connsiteX37" fmla="*/ 748386 w 884624"/>
              <a:gd name="connsiteY37" fmla="*/ 36307 h 103734"/>
              <a:gd name="connsiteX38" fmla="*/ 729714 w 884624"/>
              <a:gd name="connsiteY38" fmla="*/ 25703 h 103734"/>
              <a:gd name="connsiteX39" fmla="*/ 704011 w 884624"/>
              <a:gd name="connsiteY39" fmla="*/ 52443 h 103734"/>
              <a:gd name="connsiteX40" fmla="*/ 729714 w 884624"/>
              <a:gd name="connsiteY40" fmla="*/ 78608 h 103734"/>
              <a:gd name="connsiteX41" fmla="*/ 748386 w 884624"/>
              <a:gd name="connsiteY41" fmla="*/ 68234 h 103734"/>
              <a:gd name="connsiteX42" fmla="*/ 748386 w 884624"/>
              <a:gd name="connsiteY42" fmla="*/ 77801 h 103734"/>
              <a:gd name="connsiteX43" fmla="*/ 660327 w 884624"/>
              <a:gd name="connsiteY43" fmla="*/ 93361 h 103734"/>
              <a:gd name="connsiteX44" fmla="*/ 668050 w 884624"/>
              <a:gd name="connsiteY44" fmla="*/ 79299 h 103734"/>
              <a:gd name="connsiteX45" fmla="*/ 670125 w 884624"/>
              <a:gd name="connsiteY45" fmla="*/ 72960 h 103734"/>
              <a:gd name="connsiteX46" fmla="*/ 663670 w 884624"/>
              <a:gd name="connsiteY46" fmla="*/ 66506 h 103734"/>
              <a:gd name="connsiteX47" fmla="*/ 657216 w 884624"/>
              <a:gd name="connsiteY47" fmla="*/ 72614 h 103734"/>
              <a:gd name="connsiteX48" fmla="*/ 661711 w 884624"/>
              <a:gd name="connsiteY48" fmla="*/ 78492 h 103734"/>
              <a:gd name="connsiteX49" fmla="*/ 653988 w 884624"/>
              <a:gd name="connsiteY49" fmla="*/ 93245 h 103734"/>
              <a:gd name="connsiteX50" fmla="*/ 660213 w 884624"/>
              <a:gd name="connsiteY50" fmla="*/ 93245 h 103734"/>
              <a:gd name="connsiteX51" fmla="*/ 611572 w 884624"/>
              <a:gd name="connsiteY51" fmla="*/ 64430 h 103734"/>
              <a:gd name="connsiteX52" fmla="*/ 611572 w 884624"/>
              <a:gd name="connsiteY52" fmla="*/ 73536 h 103734"/>
              <a:gd name="connsiteX53" fmla="*/ 628861 w 884624"/>
              <a:gd name="connsiteY53" fmla="*/ 78608 h 103734"/>
              <a:gd name="connsiteX54" fmla="*/ 647880 w 884624"/>
              <a:gd name="connsiteY54" fmla="*/ 62932 h 103734"/>
              <a:gd name="connsiteX55" fmla="*/ 638313 w 884624"/>
              <a:gd name="connsiteY55" fmla="*/ 50714 h 103734"/>
              <a:gd name="connsiteX56" fmla="*/ 626211 w 884624"/>
              <a:gd name="connsiteY56" fmla="*/ 45873 h 103734"/>
              <a:gd name="connsiteX57" fmla="*/ 620678 w 884624"/>
              <a:gd name="connsiteY57" fmla="*/ 39419 h 103734"/>
              <a:gd name="connsiteX58" fmla="*/ 630014 w 884624"/>
              <a:gd name="connsiteY58" fmla="*/ 32734 h 103734"/>
              <a:gd name="connsiteX59" fmla="*/ 645343 w 884624"/>
              <a:gd name="connsiteY59" fmla="*/ 39188 h 103734"/>
              <a:gd name="connsiteX60" fmla="*/ 645343 w 884624"/>
              <a:gd name="connsiteY60" fmla="*/ 30429 h 103734"/>
              <a:gd name="connsiteX61" fmla="*/ 629899 w 884624"/>
              <a:gd name="connsiteY61" fmla="*/ 25703 h 103734"/>
              <a:gd name="connsiteX62" fmla="*/ 612264 w 884624"/>
              <a:gd name="connsiteY62" fmla="*/ 40226 h 103734"/>
              <a:gd name="connsiteX63" fmla="*/ 622061 w 884624"/>
              <a:gd name="connsiteY63" fmla="*/ 53135 h 103734"/>
              <a:gd name="connsiteX64" fmla="*/ 634048 w 884624"/>
              <a:gd name="connsiteY64" fmla="*/ 57976 h 103734"/>
              <a:gd name="connsiteX65" fmla="*/ 639350 w 884624"/>
              <a:gd name="connsiteY65" fmla="*/ 64546 h 103734"/>
              <a:gd name="connsiteX66" fmla="*/ 629092 w 884624"/>
              <a:gd name="connsiteY66" fmla="*/ 71807 h 103734"/>
              <a:gd name="connsiteX67" fmla="*/ 611572 w 884624"/>
              <a:gd name="connsiteY67" fmla="*/ 64430 h 103734"/>
              <a:gd name="connsiteX68" fmla="*/ 595782 w 884624"/>
              <a:gd name="connsiteY68" fmla="*/ 77801 h 103734"/>
              <a:gd name="connsiteX69" fmla="*/ 606155 w 884624"/>
              <a:gd name="connsiteY69" fmla="*/ 77801 h 103734"/>
              <a:gd name="connsiteX70" fmla="*/ 583564 w 884624"/>
              <a:gd name="connsiteY70" fmla="*/ 46796 h 103734"/>
              <a:gd name="connsiteX71" fmla="*/ 603273 w 884624"/>
              <a:gd name="connsiteY71" fmla="*/ 26625 h 103734"/>
              <a:gd name="connsiteX72" fmla="*/ 593246 w 884624"/>
              <a:gd name="connsiteY72" fmla="*/ 26625 h 103734"/>
              <a:gd name="connsiteX73" fmla="*/ 569848 w 884624"/>
              <a:gd name="connsiteY73" fmla="*/ 50484 h 103734"/>
              <a:gd name="connsiteX74" fmla="*/ 569848 w 884624"/>
              <a:gd name="connsiteY74" fmla="*/ 0 h 103734"/>
              <a:gd name="connsiteX75" fmla="*/ 561434 w 884624"/>
              <a:gd name="connsiteY75" fmla="*/ 0 h 103734"/>
              <a:gd name="connsiteX76" fmla="*/ 561434 w 884624"/>
              <a:gd name="connsiteY76" fmla="*/ 77801 h 103734"/>
              <a:gd name="connsiteX77" fmla="*/ 569848 w 884624"/>
              <a:gd name="connsiteY77" fmla="*/ 77801 h 103734"/>
              <a:gd name="connsiteX78" fmla="*/ 569848 w 884624"/>
              <a:gd name="connsiteY78" fmla="*/ 61203 h 103734"/>
              <a:gd name="connsiteX79" fmla="*/ 577801 w 884624"/>
              <a:gd name="connsiteY79" fmla="*/ 53020 h 103734"/>
              <a:gd name="connsiteX80" fmla="*/ 595897 w 884624"/>
              <a:gd name="connsiteY80" fmla="*/ 77801 h 103734"/>
              <a:gd name="connsiteX81" fmla="*/ 512909 w 884624"/>
              <a:gd name="connsiteY81" fmla="*/ 52213 h 103734"/>
              <a:gd name="connsiteX82" fmla="*/ 531466 w 884624"/>
              <a:gd name="connsiteY82" fmla="*/ 33771 h 103734"/>
              <a:gd name="connsiteX83" fmla="*/ 547372 w 884624"/>
              <a:gd name="connsiteY83" fmla="*/ 40341 h 103734"/>
              <a:gd name="connsiteX84" fmla="*/ 547372 w 884624"/>
              <a:gd name="connsiteY84" fmla="*/ 31005 h 103734"/>
              <a:gd name="connsiteX85" fmla="*/ 531005 w 884624"/>
              <a:gd name="connsiteY85" fmla="*/ 25818 h 103734"/>
              <a:gd name="connsiteX86" fmla="*/ 504265 w 884624"/>
              <a:gd name="connsiteY86" fmla="*/ 52213 h 103734"/>
              <a:gd name="connsiteX87" fmla="*/ 530890 w 884624"/>
              <a:gd name="connsiteY87" fmla="*/ 78723 h 103734"/>
              <a:gd name="connsiteX88" fmla="*/ 547949 w 884624"/>
              <a:gd name="connsiteY88" fmla="*/ 73997 h 103734"/>
              <a:gd name="connsiteX89" fmla="*/ 547949 w 884624"/>
              <a:gd name="connsiteY89" fmla="*/ 65353 h 103734"/>
              <a:gd name="connsiteX90" fmla="*/ 531697 w 884624"/>
              <a:gd name="connsiteY90" fmla="*/ 70885 h 103734"/>
              <a:gd name="connsiteX91" fmla="*/ 513025 w 884624"/>
              <a:gd name="connsiteY91" fmla="*/ 52328 h 103734"/>
              <a:gd name="connsiteX92" fmla="*/ 464385 w 884624"/>
              <a:gd name="connsiteY92" fmla="*/ 33656 h 103734"/>
              <a:gd name="connsiteX93" fmla="*/ 482365 w 884624"/>
              <a:gd name="connsiteY93" fmla="*/ 52328 h 103734"/>
              <a:gd name="connsiteX94" fmla="*/ 464385 w 884624"/>
              <a:gd name="connsiteY94" fmla="*/ 70655 h 103734"/>
              <a:gd name="connsiteX95" fmla="*/ 446634 w 884624"/>
              <a:gd name="connsiteY95" fmla="*/ 52328 h 103734"/>
              <a:gd name="connsiteX96" fmla="*/ 464385 w 884624"/>
              <a:gd name="connsiteY96" fmla="*/ 33656 h 103734"/>
              <a:gd name="connsiteX97" fmla="*/ 482365 w 884624"/>
              <a:gd name="connsiteY97" fmla="*/ 77801 h 103734"/>
              <a:gd name="connsiteX98" fmla="*/ 490894 w 884624"/>
              <a:gd name="connsiteY98" fmla="*/ 77801 h 103734"/>
              <a:gd name="connsiteX99" fmla="*/ 490894 w 884624"/>
              <a:gd name="connsiteY99" fmla="*/ 26625 h 103734"/>
              <a:gd name="connsiteX100" fmla="*/ 482365 w 884624"/>
              <a:gd name="connsiteY100" fmla="*/ 26625 h 103734"/>
              <a:gd name="connsiteX101" fmla="*/ 482365 w 884624"/>
              <a:gd name="connsiteY101" fmla="*/ 36307 h 103734"/>
              <a:gd name="connsiteX102" fmla="*/ 463693 w 884624"/>
              <a:gd name="connsiteY102" fmla="*/ 25703 h 103734"/>
              <a:gd name="connsiteX103" fmla="*/ 437990 w 884624"/>
              <a:gd name="connsiteY103" fmla="*/ 52443 h 103734"/>
              <a:gd name="connsiteX104" fmla="*/ 463693 w 884624"/>
              <a:gd name="connsiteY104" fmla="*/ 78608 h 103734"/>
              <a:gd name="connsiteX105" fmla="*/ 482365 w 884624"/>
              <a:gd name="connsiteY105" fmla="*/ 68234 h 103734"/>
              <a:gd name="connsiteX106" fmla="*/ 482365 w 884624"/>
              <a:gd name="connsiteY106" fmla="*/ 77801 h 103734"/>
              <a:gd name="connsiteX107" fmla="*/ 431305 w 884624"/>
              <a:gd name="connsiteY107" fmla="*/ 75150 h 103734"/>
              <a:gd name="connsiteX108" fmla="*/ 431305 w 884624"/>
              <a:gd name="connsiteY108" fmla="*/ 66966 h 103734"/>
              <a:gd name="connsiteX109" fmla="*/ 419318 w 884624"/>
              <a:gd name="connsiteY109" fmla="*/ 70655 h 103734"/>
              <a:gd name="connsiteX110" fmla="*/ 409406 w 884624"/>
              <a:gd name="connsiteY110" fmla="*/ 60743 h 103734"/>
              <a:gd name="connsiteX111" fmla="*/ 409406 w 884624"/>
              <a:gd name="connsiteY111" fmla="*/ 34463 h 103734"/>
              <a:gd name="connsiteX112" fmla="*/ 430613 w 884624"/>
              <a:gd name="connsiteY112" fmla="*/ 34463 h 103734"/>
              <a:gd name="connsiteX113" fmla="*/ 430613 w 884624"/>
              <a:gd name="connsiteY113" fmla="*/ 26625 h 103734"/>
              <a:gd name="connsiteX114" fmla="*/ 409406 w 884624"/>
              <a:gd name="connsiteY114" fmla="*/ 26625 h 103734"/>
              <a:gd name="connsiteX115" fmla="*/ 409406 w 884624"/>
              <a:gd name="connsiteY115" fmla="*/ 10373 h 103734"/>
              <a:gd name="connsiteX116" fmla="*/ 400991 w 884624"/>
              <a:gd name="connsiteY116" fmla="*/ 10373 h 103734"/>
              <a:gd name="connsiteX117" fmla="*/ 400991 w 884624"/>
              <a:gd name="connsiteY117" fmla="*/ 60051 h 103734"/>
              <a:gd name="connsiteX118" fmla="*/ 418511 w 884624"/>
              <a:gd name="connsiteY118" fmla="*/ 78608 h 103734"/>
              <a:gd name="connsiteX119" fmla="*/ 431305 w 884624"/>
              <a:gd name="connsiteY119" fmla="*/ 75035 h 103734"/>
              <a:gd name="connsiteX120" fmla="*/ 391310 w 884624"/>
              <a:gd name="connsiteY120" fmla="*/ 75150 h 103734"/>
              <a:gd name="connsiteX121" fmla="*/ 391310 w 884624"/>
              <a:gd name="connsiteY121" fmla="*/ 66966 h 103734"/>
              <a:gd name="connsiteX122" fmla="*/ 379322 w 884624"/>
              <a:gd name="connsiteY122" fmla="*/ 70655 h 103734"/>
              <a:gd name="connsiteX123" fmla="*/ 369410 w 884624"/>
              <a:gd name="connsiteY123" fmla="*/ 60743 h 103734"/>
              <a:gd name="connsiteX124" fmla="*/ 369410 w 884624"/>
              <a:gd name="connsiteY124" fmla="*/ 34463 h 103734"/>
              <a:gd name="connsiteX125" fmla="*/ 390618 w 884624"/>
              <a:gd name="connsiteY125" fmla="*/ 34463 h 103734"/>
              <a:gd name="connsiteX126" fmla="*/ 390618 w 884624"/>
              <a:gd name="connsiteY126" fmla="*/ 26625 h 103734"/>
              <a:gd name="connsiteX127" fmla="*/ 369410 w 884624"/>
              <a:gd name="connsiteY127" fmla="*/ 26625 h 103734"/>
              <a:gd name="connsiteX128" fmla="*/ 369410 w 884624"/>
              <a:gd name="connsiteY128" fmla="*/ 10373 h 103734"/>
              <a:gd name="connsiteX129" fmla="*/ 360996 w 884624"/>
              <a:gd name="connsiteY129" fmla="*/ 10373 h 103734"/>
              <a:gd name="connsiteX130" fmla="*/ 360996 w 884624"/>
              <a:gd name="connsiteY130" fmla="*/ 60051 h 103734"/>
              <a:gd name="connsiteX131" fmla="*/ 378515 w 884624"/>
              <a:gd name="connsiteY131" fmla="*/ 78608 h 103734"/>
              <a:gd name="connsiteX132" fmla="*/ 391310 w 884624"/>
              <a:gd name="connsiteY132" fmla="*/ 75035 h 103734"/>
              <a:gd name="connsiteX133" fmla="*/ 318119 w 884624"/>
              <a:gd name="connsiteY133" fmla="*/ 33656 h 103734"/>
              <a:gd name="connsiteX134" fmla="*/ 336100 w 884624"/>
              <a:gd name="connsiteY134" fmla="*/ 52328 h 103734"/>
              <a:gd name="connsiteX135" fmla="*/ 318119 w 884624"/>
              <a:gd name="connsiteY135" fmla="*/ 70655 h 103734"/>
              <a:gd name="connsiteX136" fmla="*/ 300369 w 884624"/>
              <a:gd name="connsiteY136" fmla="*/ 52328 h 103734"/>
              <a:gd name="connsiteX137" fmla="*/ 318119 w 884624"/>
              <a:gd name="connsiteY137" fmla="*/ 33656 h 103734"/>
              <a:gd name="connsiteX138" fmla="*/ 336100 w 884624"/>
              <a:gd name="connsiteY138" fmla="*/ 77801 h 103734"/>
              <a:gd name="connsiteX139" fmla="*/ 344629 w 884624"/>
              <a:gd name="connsiteY139" fmla="*/ 77801 h 103734"/>
              <a:gd name="connsiteX140" fmla="*/ 344629 w 884624"/>
              <a:gd name="connsiteY140" fmla="*/ 26625 h 103734"/>
              <a:gd name="connsiteX141" fmla="*/ 336100 w 884624"/>
              <a:gd name="connsiteY141" fmla="*/ 26625 h 103734"/>
              <a:gd name="connsiteX142" fmla="*/ 336100 w 884624"/>
              <a:gd name="connsiteY142" fmla="*/ 36307 h 103734"/>
              <a:gd name="connsiteX143" fmla="*/ 317428 w 884624"/>
              <a:gd name="connsiteY143" fmla="*/ 25703 h 103734"/>
              <a:gd name="connsiteX144" fmla="*/ 291724 w 884624"/>
              <a:gd name="connsiteY144" fmla="*/ 52443 h 103734"/>
              <a:gd name="connsiteX145" fmla="*/ 317428 w 884624"/>
              <a:gd name="connsiteY145" fmla="*/ 78608 h 103734"/>
              <a:gd name="connsiteX146" fmla="*/ 336100 w 884624"/>
              <a:gd name="connsiteY146" fmla="*/ 68234 h 103734"/>
              <a:gd name="connsiteX147" fmla="*/ 336100 w 884624"/>
              <a:gd name="connsiteY147" fmla="*/ 77801 h 103734"/>
              <a:gd name="connsiteX148" fmla="*/ 244007 w 884624"/>
              <a:gd name="connsiteY148" fmla="*/ 53366 h 103734"/>
              <a:gd name="connsiteX149" fmla="*/ 262679 w 884624"/>
              <a:gd name="connsiteY149" fmla="*/ 35270 h 103734"/>
              <a:gd name="connsiteX150" fmla="*/ 262679 w 884624"/>
              <a:gd name="connsiteY150" fmla="*/ 25703 h 103734"/>
              <a:gd name="connsiteX151" fmla="*/ 244007 w 884624"/>
              <a:gd name="connsiteY151" fmla="*/ 38036 h 103734"/>
              <a:gd name="connsiteX152" fmla="*/ 244007 w 884624"/>
              <a:gd name="connsiteY152" fmla="*/ 26625 h 103734"/>
              <a:gd name="connsiteX153" fmla="*/ 235593 w 884624"/>
              <a:gd name="connsiteY153" fmla="*/ 26625 h 103734"/>
              <a:gd name="connsiteX154" fmla="*/ 235593 w 884624"/>
              <a:gd name="connsiteY154" fmla="*/ 77801 h 103734"/>
              <a:gd name="connsiteX155" fmla="*/ 244007 w 884624"/>
              <a:gd name="connsiteY155" fmla="*/ 77801 h 103734"/>
              <a:gd name="connsiteX156" fmla="*/ 244007 w 884624"/>
              <a:gd name="connsiteY156" fmla="*/ 53366 h 103734"/>
              <a:gd name="connsiteX157" fmla="*/ 181651 w 884624"/>
              <a:gd name="connsiteY157" fmla="*/ 48640 h 103734"/>
              <a:gd name="connsiteX158" fmla="*/ 197787 w 884624"/>
              <a:gd name="connsiteY158" fmla="*/ 33425 h 103734"/>
              <a:gd name="connsiteX159" fmla="*/ 213117 w 884624"/>
              <a:gd name="connsiteY159" fmla="*/ 48640 h 103734"/>
              <a:gd name="connsiteX160" fmla="*/ 181535 w 884624"/>
              <a:gd name="connsiteY160" fmla="*/ 48640 h 103734"/>
              <a:gd name="connsiteX161" fmla="*/ 200092 w 884624"/>
              <a:gd name="connsiteY161" fmla="*/ 78608 h 103734"/>
              <a:gd name="connsiteX162" fmla="*/ 218303 w 884624"/>
              <a:gd name="connsiteY162" fmla="*/ 73190 h 103734"/>
              <a:gd name="connsiteX163" fmla="*/ 218303 w 884624"/>
              <a:gd name="connsiteY163" fmla="*/ 65122 h 103734"/>
              <a:gd name="connsiteX164" fmla="*/ 200092 w 884624"/>
              <a:gd name="connsiteY164" fmla="*/ 70885 h 103734"/>
              <a:gd name="connsiteX165" fmla="*/ 181420 w 884624"/>
              <a:gd name="connsiteY165" fmla="*/ 55556 h 103734"/>
              <a:gd name="connsiteX166" fmla="*/ 221876 w 884624"/>
              <a:gd name="connsiteY166" fmla="*/ 55556 h 103734"/>
              <a:gd name="connsiteX167" fmla="*/ 222107 w 884624"/>
              <a:gd name="connsiteY167" fmla="*/ 51291 h 103734"/>
              <a:gd name="connsiteX168" fmla="*/ 197787 w 884624"/>
              <a:gd name="connsiteY168" fmla="*/ 25818 h 103734"/>
              <a:gd name="connsiteX169" fmla="*/ 172430 w 884624"/>
              <a:gd name="connsiteY169" fmla="*/ 52790 h 103734"/>
              <a:gd name="connsiteX170" fmla="*/ 199977 w 884624"/>
              <a:gd name="connsiteY170" fmla="*/ 78723 h 103734"/>
              <a:gd name="connsiteX171" fmla="*/ 136699 w 884624"/>
              <a:gd name="connsiteY171" fmla="*/ 70770 h 103734"/>
              <a:gd name="connsiteX172" fmla="*/ 118603 w 884624"/>
              <a:gd name="connsiteY172" fmla="*/ 52213 h 103734"/>
              <a:gd name="connsiteX173" fmla="*/ 136699 w 884624"/>
              <a:gd name="connsiteY173" fmla="*/ 33771 h 103734"/>
              <a:gd name="connsiteX174" fmla="*/ 154449 w 884624"/>
              <a:gd name="connsiteY174" fmla="*/ 52213 h 103734"/>
              <a:gd name="connsiteX175" fmla="*/ 136699 w 884624"/>
              <a:gd name="connsiteY175" fmla="*/ 70770 h 103734"/>
              <a:gd name="connsiteX176" fmla="*/ 163209 w 884624"/>
              <a:gd name="connsiteY176" fmla="*/ 52098 h 103734"/>
              <a:gd name="connsiteX177" fmla="*/ 137506 w 884624"/>
              <a:gd name="connsiteY177" fmla="*/ 25703 h 103734"/>
              <a:gd name="connsiteX178" fmla="*/ 118719 w 884624"/>
              <a:gd name="connsiteY178" fmla="*/ 36307 h 103734"/>
              <a:gd name="connsiteX179" fmla="*/ 118719 w 884624"/>
              <a:gd name="connsiteY179" fmla="*/ 0 h 103734"/>
              <a:gd name="connsiteX180" fmla="*/ 110304 w 884624"/>
              <a:gd name="connsiteY180" fmla="*/ 0 h 103734"/>
              <a:gd name="connsiteX181" fmla="*/ 110304 w 884624"/>
              <a:gd name="connsiteY181" fmla="*/ 77801 h 103734"/>
              <a:gd name="connsiteX182" fmla="*/ 118719 w 884624"/>
              <a:gd name="connsiteY182" fmla="*/ 77801 h 103734"/>
              <a:gd name="connsiteX183" fmla="*/ 118719 w 884624"/>
              <a:gd name="connsiteY183" fmla="*/ 68003 h 103734"/>
              <a:gd name="connsiteX184" fmla="*/ 137506 w 884624"/>
              <a:gd name="connsiteY184" fmla="*/ 78608 h 103734"/>
              <a:gd name="connsiteX185" fmla="*/ 163209 w 884624"/>
              <a:gd name="connsiteY185" fmla="*/ 52098 h 103734"/>
              <a:gd name="connsiteX186" fmla="*/ 100968 w 884624"/>
              <a:gd name="connsiteY186" fmla="*/ 26625 h 103734"/>
              <a:gd name="connsiteX187" fmla="*/ 92093 w 884624"/>
              <a:gd name="connsiteY187" fmla="*/ 26625 h 103734"/>
              <a:gd name="connsiteX188" fmla="*/ 75957 w 884624"/>
              <a:gd name="connsiteY188" fmla="*/ 60051 h 103734"/>
              <a:gd name="connsiteX189" fmla="*/ 59244 w 884624"/>
              <a:gd name="connsiteY189" fmla="*/ 26625 h 103734"/>
              <a:gd name="connsiteX190" fmla="*/ 49331 w 884624"/>
              <a:gd name="connsiteY190" fmla="*/ 26625 h 103734"/>
              <a:gd name="connsiteX191" fmla="*/ 71462 w 884624"/>
              <a:gd name="connsiteY191" fmla="*/ 69617 h 103734"/>
              <a:gd name="connsiteX192" fmla="*/ 55095 w 884624"/>
              <a:gd name="connsiteY192" fmla="*/ 103734 h 103734"/>
              <a:gd name="connsiteX193" fmla="*/ 63970 w 884624"/>
              <a:gd name="connsiteY193" fmla="*/ 103734 h 103734"/>
              <a:gd name="connsiteX194" fmla="*/ 101084 w 884624"/>
              <a:gd name="connsiteY194" fmla="*/ 26625 h 103734"/>
              <a:gd name="connsiteX195" fmla="*/ 8645 w 884624"/>
              <a:gd name="connsiteY195" fmla="*/ 52213 h 103734"/>
              <a:gd name="connsiteX196" fmla="*/ 27202 w 884624"/>
              <a:gd name="connsiteY196" fmla="*/ 33771 h 103734"/>
              <a:gd name="connsiteX197" fmla="*/ 43107 w 884624"/>
              <a:gd name="connsiteY197" fmla="*/ 40341 h 103734"/>
              <a:gd name="connsiteX198" fmla="*/ 43107 w 884624"/>
              <a:gd name="connsiteY198" fmla="*/ 31005 h 103734"/>
              <a:gd name="connsiteX199" fmla="*/ 26741 w 884624"/>
              <a:gd name="connsiteY199" fmla="*/ 25818 h 103734"/>
              <a:gd name="connsiteX200" fmla="*/ 0 w 884624"/>
              <a:gd name="connsiteY200" fmla="*/ 52213 h 103734"/>
              <a:gd name="connsiteX201" fmla="*/ 26625 w 884624"/>
              <a:gd name="connsiteY201" fmla="*/ 78723 h 103734"/>
              <a:gd name="connsiteX202" fmla="*/ 43684 w 884624"/>
              <a:gd name="connsiteY202" fmla="*/ 73997 h 103734"/>
              <a:gd name="connsiteX203" fmla="*/ 43684 w 884624"/>
              <a:gd name="connsiteY203" fmla="*/ 65353 h 103734"/>
              <a:gd name="connsiteX204" fmla="*/ 27432 w 884624"/>
              <a:gd name="connsiteY204" fmla="*/ 70885 h 103734"/>
              <a:gd name="connsiteX205" fmla="*/ 8760 w 884624"/>
              <a:gd name="connsiteY205" fmla="*/ 52328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884624" h="103734">
                <a:moveTo>
                  <a:pt x="858230" y="33656"/>
                </a:moveTo>
                <a:cubicBezTo>
                  <a:pt x="868718" y="33656"/>
                  <a:pt x="876211" y="41494"/>
                  <a:pt x="876211" y="52328"/>
                </a:cubicBezTo>
                <a:cubicBezTo>
                  <a:pt x="876211" y="63163"/>
                  <a:pt x="868718" y="70655"/>
                  <a:pt x="858230" y="70655"/>
                </a:cubicBezTo>
                <a:cubicBezTo>
                  <a:pt x="847741" y="70655"/>
                  <a:pt x="840479" y="62932"/>
                  <a:pt x="840479" y="52328"/>
                </a:cubicBezTo>
                <a:cubicBezTo>
                  <a:pt x="840479" y="41724"/>
                  <a:pt x="847972" y="33656"/>
                  <a:pt x="858230" y="33656"/>
                </a:cubicBezTo>
                <a:moveTo>
                  <a:pt x="876095" y="77801"/>
                </a:moveTo>
                <a:lnTo>
                  <a:pt x="884624" y="77801"/>
                </a:lnTo>
                <a:lnTo>
                  <a:pt x="884624" y="0"/>
                </a:lnTo>
                <a:lnTo>
                  <a:pt x="876095" y="0"/>
                </a:lnTo>
                <a:lnTo>
                  <a:pt x="876095" y="36422"/>
                </a:lnTo>
                <a:cubicBezTo>
                  <a:pt x="872291" y="29737"/>
                  <a:pt x="865606" y="25703"/>
                  <a:pt x="857423" y="25703"/>
                </a:cubicBezTo>
                <a:cubicBezTo>
                  <a:pt x="842439" y="25703"/>
                  <a:pt x="831720" y="36999"/>
                  <a:pt x="831720" y="52443"/>
                </a:cubicBezTo>
                <a:cubicBezTo>
                  <a:pt x="831720" y="67889"/>
                  <a:pt x="842439" y="78608"/>
                  <a:pt x="857423" y="78608"/>
                </a:cubicBezTo>
                <a:cubicBezTo>
                  <a:pt x="865606" y="78608"/>
                  <a:pt x="872291" y="74573"/>
                  <a:pt x="876095" y="68119"/>
                </a:cubicBezTo>
                <a:lnTo>
                  <a:pt x="876095" y="77801"/>
                </a:lnTo>
                <a:close/>
                <a:moveTo>
                  <a:pt x="782504" y="52213"/>
                </a:moveTo>
                <a:cubicBezTo>
                  <a:pt x="782504" y="42070"/>
                  <a:pt x="788728" y="34002"/>
                  <a:pt x="798179" y="34002"/>
                </a:cubicBezTo>
                <a:cubicBezTo>
                  <a:pt x="807054" y="34002"/>
                  <a:pt x="811434" y="39304"/>
                  <a:pt x="811434" y="49216"/>
                </a:cubicBezTo>
                <a:lnTo>
                  <a:pt x="811434" y="77801"/>
                </a:lnTo>
                <a:lnTo>
                  <a:pt x="819963" y="77801"/>
                </a:lnTo>
                <a:lnTo>
                  <a:pt x="819963" y="47718"/>
                </a:lnTo>
                <a:cubicBezTo>
                  <a:pt x="819963" y="35039"/>
                  <a:pt x="813278" y="25703"/>
                  <a:pt x="800254" y="25703"/>
                </a:cubicBezTo>
                <a:cubicBezTo>
                  <a:pt x="792416" y="25703"/>
                  <a:pt x="786192" y="29852"/>
                  <a:pt x="782504" y="36192"/>
                </a:cubicBezTo>
                <a:lnTo>
                  <a:pt x="782504" y="26625"/>
                </a:lnTo>
                <a:lnTo>
                  <a:pt x="774090" y="26625"/>
                </a:lnTo>
                <a:lnTo>
                  <a:pt x="774090" y="77801"/>
                </a:lnTo>
                <a:lnTo>
                  <a:pt x="782504" y="77801"/>
                </a:lnTo>
                <a:lnTo>
                  <a:pt x="782504" y="52213"/>
                </a:lnTo>
                <a:close/>
                <a:moveTo>
                  <a:pt x="730406" y="33656"/>
                </a:moveTo>
                <a:cubicBezTo>
                  <a:pt x="740895" y="33656"/>
                  <a:pt x="748386" y="41494"/>
                  <a:pt x="748386" y="52328"/>
                </a:cubicBezTo>
                <a:cubicBezTo>
                  <a:pt x="748386" y="63163"/>
                  <a:pt x="740895" y="70655"/>
                  <a:pt x="730406" y="70655"/>
                </a:cubicBezTo>
                <a:cubicBezTo>
                  <a:pt x="719917" y="70655"/>
                  <a:pt x="712656" y="62932"/>
                  <a:pt x="712656" y="52328"/>
                </a:cubicBezTo>
                <a:cubicBezTo>
                  <a:pt x="712656" y="41724"/>
                  <a:pt x="720147" y="33656"/>
                  <a:pt x="730406" y="33656"/>
                </a:cubicBezTo>
                <a:moveTo>
                  <a:pt x="748386" y="77801"/>
                </a:moveTo>
                <a:lnTo>
                  <a:pt x="756916" y="77801"/>
                </a:lnTo>
                <a:lnTo>
                  <a:pt x="756916" y="26625"/>
                </a:lnTo>
                <a:lnTo>
                  <a:pt x="748386" y="26625"/>
                </a:lnTo>
                <a:lnTo>
                  <a:pt x="748386" y="36307"/>
                </a:lnTo>
                <a:cubicBezTo>
                  <a:pt x="744583" y="29737"/>
                  <a:pt x="737783" y="25703"/>
                  <a:pt x="729714" y="25703"/>
                </a:cubicBezTo>
                <a:cubicBezTo>
                  <a:pt x="714731" y="25703"/>
                  <a:pt x="704011" y="36999"/>
                  <a:pt x="704011" y="52443"/>
                </a:cubicBezTo>
                <a:cubicBezTo>
                  <a:pt x="704011" y="67889"/>
                  <a:pt x="714731" y="78608"/>
                  <a:pt x="729714" y="78608"/>
                </a:cubicBezTo>
                <a:cubicBezTo>
                  <a:pt x="737783" y="78608"/>
                  <a:pt x="744583" y="74689"/>
                  <a:pt x="748386" y="68234"/>
                </a:cubicBezTo>
                <a:lnTo>
                  <a:pt x="748386" y="77801"/>
                </a:lnTo>
                <a:close/>
                <a:moveTo>
                  <a:pt x="660327" y="93361"/>
                </a:moveTo>
                <a:lnTo>
                  <a:pt x="668050" y="79299"/>
                </a:lnTo>
                <a:cubicBezTo>
                  <a:pt x="669202" y="77340"/>
                  <a:pt x="670125" y="75265"/>
                  <a:pt x="670125" y="72960"/>
                </a:cubicBezTo>
                <a:cubicBezTo>
                  <a:pt x="670125" y="69272"/>
                  <a:pt x="667589" y="66506"/>
                  <a:pt x="663670" y="66506"/>
                </a:cubicBezTo>
                <a:cubicBezTo>
                  <a:pt x="660097" y="66506"/>
                  <a:pt x="657216" y="68810"/>
                  <a:pt x="657216" y="72614"/>
                </a:cubicBezTo>
                <a:cubicBezTo>
                  <a:pt x="657216" y="75150"/>
                  <a:pt x="658483" y="77455"/>
                  <a:pt x="661711" y="78492"/>
                </a:cubicBezTo>
                <a:lnTo>
                  <a:pt x="653988" y="93245"/>
                </a:lnTo>
                <a:lnTo>
                  <a:pt x="660213" y="93245"/>
                </a:lnTo>
                <a:close/>
                <a:moveTo>
                  <a:pt x="611572" y="64430"/>
                </a:moveTo>
                <a:lnTo>
                  <a:pt x="611572" y="73536"/>
                </a:lnTo>
                <a:cubicBezTo>
                  <a:pt x="616068" y="76879"/>
                  <a:pt x="622176" y="78608"/>
                  <a:pt x="628861" y="78608"/>
                </a:cubicBezTo>
                <a:cubicBezTo>
                  <a:pt x="640042" y="78608"/>
                  <a:pt x="647880" y="72614"/>
                  <a:pt x="647880" y="62932"/>
                </a:cubicBezTo>
                <a:cubicBezTo>
                  <a:pt x="647880" y="57400"/>
                  <a:pt x="644883" y="53481"/>
                  <a:pt x="638313" y="50714"/>
                </a:cubicBezTo>
                <a:lnTo>
                  <a:pt x="626211" y="45873"/>
                </a:lnTo>
                <a:cubicBezTo>
                  <a:pt x="622176" y="44260"/>
                  <a:pt x="620678" y="42416"/>
                  <a:pt x="620678" y="39419"/>
                </a:cubicBezTo>
                <a:cubicBezTo>
                  <a:pt x="620678" y="35154"/>
                  <a:pt x="624481" y="32734"/>
                  <a:pt x="630014" y="32734"/>
                </a:cubicBezTo>
                <a:cubicBezTo>
                  <a:pt x="635085" y="32734"/>
                  <a:pt x="640733" y="35154"/>
                  <a:pt x="645343" y="39188"/>
                </a:cubicBezTo>
                <a:lnTo>
                  <a:pt x="645343" y="30429"/>
                </a:lnTo>
                <a:cubicBezTo>
                  <a:pt x="641425" y="27432"/>
                  <a:pt x="635777" y="25703"/>
                  <a:pt x="629899" y="25703"/>
                </a:cubicBezTo>
                <a:cubicBezTo>
                  <a:pt x="619410" y="25703"/>
                  <a:pt x="612264" y="31351"/>
                  <a:pt x="612264" y="40226"/>
                </a:cubicBezTo>
                <a:cubicBezTo>
                  <a:pt x="612264" y="46796"/>
                  <a:pt x="615721" y="50369"/>
                  <a:pt x="622061" y="53135"/>
                </a:cubicBezTo>
                <a:lnTo>
                  <a:pt x="634048" y="57976"/>
                </a:lnTo>
                <a:cubicBezTo>
                  <a:pt x="637852" y="59589"/>
                  <a:pt x="639350" y="61664"/>
                  <a:pt x="639350" y="64546"/>
                </a:cubicBezTo>
                <a:cubicBezTo>
                  <a:pt x="639350" y="69156"/>
                  <a:pt x="635085" y="71807"/>
                  <a:pt x="629092" y="71807"/>
                </a:cubicBezTo>
                <a:cubicBezTo>
                  <a:pt x="623098" y="71807"/>
                  <a:pt x="617105" y="69502"/>
                  <a:pt x="611572" y="64430"/>
                </a:cubicBezTo>
                <a:moveTo>
                  <a:pt x="595782" y="77801"/>
                </a:moveTo>
                <a:lnTo>
                  <a:pt x="606155" y="77801"/>
                </a:lnTo>
                <a:lnTo>
                  <a:pt x="583564" y="46796"/>
                </a:lnTo>
                <a:lnTo>
                  <a:pt x="603273" y="26625"/>
                </a:lnTo>
                <a:lnTo>
                  <a:pt x="593246" y="26625"/>
                </a:lnTo>
                <a:lnTo>
                  <a:pt x="569848" y="50484"/>
                </a:lnTo>
                <a:lnTo>
                  <a:pt x="569848" y="0"/>
                </a:lnTo>
                <a:lnTo>
                  <a:pt x="561434" y="0"/>
                </a:lnTo>
                <a:lnTo>
                  <a:pt x="561434" y="77801"/>
                </a:lnTo>
                <a:lnTo>
                  <a:pt x="569848" y="77801"/>
                </a:lnTo>
                <a:lnTo>
                  <a:pt x="569848" y="61203"/>
                </a:lnTo>
                <a:lnTo>
                  <a:pt x="577801" y="53020"/>
                </a:lnTo>
                <a:lnTo>
                  <a:pt x="595897" y="77801"/>
                </a:lnTo>
                <a:close/>
                <a:moveTo>
                  <a:pt x="512909" y="52213"/>
                </a:moveTo>
                <a:cubicBezTo>
                  <a:pt x="512909" y="41378"/>
                  <a:pt x="520632" y="33771"/>
                  <a:pt x="531466" y="33771"/>
                </a:cubicBezTo>
                <a:cubicBezTo>
                  <a:pt x="537806" y="33771"/>
                  <a:pt x="543338" y="36077"/>
                  <a:pt x="547372" y="40341"/>
                </a:cubicBezTo>
                <a:lnTo>
                  <a:pt x="547372" y="31005"/>
                </a:lnTo>
                <a:cubicBezTo>
                  <a:pt x="542877" y="27547"/>
                  <a:pt x="537229" y="25818"/>
                  <a:pt x="531005" y="25818"/>
                </a:cubicBezTo>
                <a:cubicBezTo>
                  <a:pt x="515445" y="25818"/>
                  <a:pt x="504265" y="36768"/>
                  <a:pt x="504265" y="52213"/>
                </a:cubicBezTo>
                <a:cubicBezTo>
                  <a:pt x="504265" y="67658"/>
                  <a:pt x="515215" y="78723"/>
                  <a:pt x="530890" y="78723"/>
                </a:cubicBezTo>
                <a:cubicBezTo>
                  <a:pt x="536999" y="78723"/>
                  <a:pt x="542877" y="77225"/>
                  <a:pt x="547949" y="73997"/>
                </a:cubicBezTo>
                <a:lnTo>
                  <a:pt x="547949" y="65353"/>
                </a:lnTo>
                <a:cubicBezTo>
                  <a:pt x="543453" y="69156"/>
                  <a:pt x="537921" y="70885"/>
                  <a:pt x="531697" y="70885"/>
                </a:cubicBezTo>
                <a:cubicBezTo>
                  <a:pt x="520747" y="70885"/>
                  <a:pt x="513025" y="63163"/>
                  <a:pt x="513025" y="52328"/>
                </a:cubicBezTo>
                <a:moveTo>
                  <a:pt x="464385" y="33656"/>
                </a:moveTo>
                <a:cubicBezTo>
                  <a:pt x="474873" y="33656"/>
                  <a:pt x="482365" y="41494"/>
                  <a:pt x="482365" y="52328"/>
                </a:cubicBezTo>
                <a:cubicBezTo>
                  <a:pt x="482365" y="63163"/>
                  <a:pt x="474873" y="70655"/>
                  <a:pt x="464385" y="70655"/>
                </a:cubicBezTo>
                <a:cubicBezTo>
                  <a:pt x="453896" y="70655"/>
                  <a:pt x="446634" y="62932"/>
                  <a:pt x="446634" y="52328"/>
                </a:cubicBezTo>
                <a:cubicBezTo>
                  <a:pt x="446634" y="41724"/>
                  <a:pt x="454126" y="33656"/>
                  <a:pt x="464385" y="33656"/>
                </a:cubicBezTo>
                <a:moveTo>
                  <a:pt x="482365" y="77801"/>
                </a:moveTo>
                <a:lnTo>
                  <a:pt x="490894" y="77801"/>
                </a:lnTo>
                <a:lnTo>
                  <a:pt x="490894" y="26625"/>
                </a:lnTo>
                <a:lnTo>
                  <a:pt x="482365" y="26625"/>
                </a:lnTo>
                <a:lnTo>
                  <a:pt x="482365" y="36307"/>
                </a:lnTo>
                <a:cubicBezTo>
                  <a:pt x="478562" y="29737"/>
                  <a:pt x="471761" y="25703"/>
                  <a:pt x="463693" y="25703"/>
                </a:cubicBezTo>
                <a:cubicBezTo>
                  <a:pt x="448594" y="25703"/>
                  <a:pt x="437990" y="36999"/>
                  <a:pt x="437990" y="52443"/>
                </a:cubicBezTo>
                <a:cubicBezTo>
                  <a:pt x="437990" y="67889"/>
                  <a:pt x="448709" y="78608"/>
                  <a:pt x="463693" y="78608"/>
                </a:cubicBezTo>
                <a:cubicBezTo>
                  <a:pt x="471761" y="78608"/>
                  <a:pt x="478562" y="74689"/>
                  <a:pt x="482365" y="68234"/>
                </a:cubicBezTo>
                <a:lnTo>
                  <a:pt x="482365" y="77801"/>
                </a:lnTo>
                <a:close/>
                <a:moveTo>
                  <a:pt x="431305" y="75150"/>
                </a:moveTo>
                <a:lnTo>
                  <a:pt x="431305" y="66966"/>
                </a:lnTo>
                <a:cubicBezTo>
                  <a:pt x="427617" y="69617"/>
                  <a:pt x="423467" y="70655"/>
                  <a:pt x="419318" y="70655"/>
                </a:cubicBezTo>
                <a:cubicBezTo>
                  <a:pt x="413670" y="70655"/>
                  <a:pt x="409406" y="67889"/>
                  <a:pt x="409406" y="60743"/>
                </a:cubicBezTo>
                <a:lnTo>
                  <a:pt x="409406" y="34463"/>
                </a:lnTo>
                <a:lnTo>
                  <a:pt x="430613" y="34463"/>
                </a:lnTo>
                <a:lnTo>
                  <a:pt x="430613" y="26625"/>
                </a:lnTo>
                <a:lnTo>
                  <a:pt x="409406" y="26625"/>
                </a:lnTo>
                <a:lnTo>
                  <a:pt x="409406" y="10373"/>
                </a:lnTo>
                <a:lnTo>
                  <a:pt x="400991" y="10373"/>
                </a:lnTo>
                <a:lnTo>
                  <a:pt x="400991" y="60051"/>
                </a:lnTo>
                <a:cubicBezTo>
                  <a:pt x="400991" y="73882"/>
                  <a:pt x="407676" y="78608"/>
                  <a:pt x="418511" y="78608"/>
                </a:cubicBezTo>
                <a:cubicBezTo>
                  <a:pt x="422775" y="78608"/>
                  <a:pt x="427617" y="77570"/>
                  <a:pt x="431305" y="75035"/>
                </a:cubicBezTo>
                <a:moveTo>
                  <a:pt x="391310" y="75150"/>
                </a:moveTo>
                <a:lnTo>
                  <a:pt x="391310" y="66966"/>
                </a:lnTo>
                <a:cubicBezTo>
                  <a:pt x="387621" y="69617"/>
                  <a:pt x="383472" y="70655"/>
                  <a:pt x="379322" y="70655"/>
                </a:cubicBezTo>
                <a:cubicBezTo>
                  <a:pt x="373675" y="70655"/>
                  <a:pt x="369410" y="67889"/>
                  <a:pt x="369410" y="60743"/>
                </a:cubicBezTo>
                <a:lnTo>
                  <a:pt x="369410" y="34463"/>
                </a:lnTo>
                <a:lnTo>
                  <a:pt x="390618" y="34463"/>
                </a:lnTo>
                <a:lnTo>
                  <a:pt x="390618" y="26625"/>
                </a:lnTo>
                <a:lnTo>
                  <a:pt x="369410" y="26625"/>
                </a:lnTo>
                <a:lnTo>
                  <a:pt x="369410" y="10373"/>
                </a:lnTo>
                <a:lnTo>
                  <a:pt x="360996" y="10373"/>
                </a:lnTo>
                <a:lnTo>
                  <a:pt x="360996" y="60051"/>
                </a:lnTo>
                <a:cubicBezTo>
                  <a:pt x="360996" y="73882"/>
                  <a:pt x="367681" y="78608"/>
                  <a:pt x="378515" y="78608"/>
                </a:cubicBezTo>
                <a:cubicBezTo>
                  <a:pt x="382780" y="78608"/>
                  <a:pt x="387621" y="77570"/>
                  <a:pt x="391310" y="75035"/>
                </a:cubicBezTo>
                <a:moveTo>
                  <a:pt x="318119" y="33656"/>
                </a:moveTo>
                <a:cubicBezTo>
                  <a:pt x="328608" y="33656"/>
                  <a:pt x="336100" y="41494"/>
                  <a:pt x="336100" y="52328"/>
                </a:cubicBezTo>
                <a:cubicBezTo>
                  <a:pt x="336100" y="63163"/>
                  <a:pt x="328608" y="70655"/>
                  <a:pt x="318119" y="70655"/>
                </a:cubicBezTo>
                <a:cubicBezTo>
                  <a:pt x="307630" y="70655"/>
                  <a:pt x="300369" y="62932"/>
                  <a:pt x="300369" y="52328"/>
                </a:cubicBezTo>
                <a:cubicBezTo>
                  <a:pt x="300369" y="41724"/>
                  <a:pt x="307861" y="33656"/>
                  <a:pt x="318119" y="33656"/>
                </a:cubicBezTo>
                <a:moveTo>
                  <a:pt x="336100" y="77801"/>
                </a:moveTo>
                <a:lnTo>
                  <a:pt x="344629" y="77801"/>
                </a:lnTo>
                <a:lnTo>
                  <a:pt x="344629" y="26625"/>
                </a:lnTo>
                <a:lnTo>
                  <a:pt x="336100" y="26625"/>
                </a:lnTo>
                <a:lnTo>
                  <a:pt x="336100" y="36307"/>
                </a:lnTo>
                <a:cubicBezTo>
                  <a:pt x="332296" y="29737"/>
                  <a:pt x="325496" y="25703"/>
                  <a:pt x="317428" y="25703"/>
                </a:cubicBezTo>
                <a:cubicBezTo>
                  <a:pt x="302443" y="25703"/>
                  <a:pt x="291724" y="36999"/>
                  <a:pt x="291724" y="52443"/>
                </a:cubicBezTo>
                <a:cubicBezTo>
                  <a:pt x="291724" y="67889"/>
                  <a:pt x="302443" y="78608"/>
                  <a:pt x="317428" y="78608"/>
                </a:cubicBezTo>
                <a:cubicBezTo>
                  <a:pt x="325496" y="78608"/>
                  <a:pt x="332296" y="74689"/>
                  <a:pt x="336100" y="68234"/>
                </a:cubicBezTo>
                <a:lnTo>
                  <a:pt x="336100" y="77801"/>
                </a:lnTo>
                <a:close/>
                <a:moveTo>
                  <a:pt x="244007" y="53366"/>
                </a:moveTo>
                <a:cubicBezTo>
                  <a:pt x="244007" y="40802"/>
                  <a:pt x="252536" y="34002"/>
                  <a:pt x="262679" y="35270"/>
                </a:cubicBezTo>
                <a:lnTo>
                  <a:pt x="262679" y="25703"/>
                </a:lnTo>
                <a:cubicBezTo>
                  <a:pt x="254495" y="25703"/>
                  <a:pt x="247810" y="30314"/>
                  <a:pt x="244007" y="38036"/>
                </a:cubicBezTo>
                <a:lnTo>
                  <a:pt x="244007" y="26625"/>
                </a:lnTo>
                <a:lnTo>
                  <a:pt x="235593" y="26625"/>
                </a:lnTo>
                <a:lnTo>
                  <a:pt x="235593" y="77801"/>
                </a:lnTo>
                <a:lnTo>
                  <a:pt x="244007" y="77801"/>
                </a:lnTo>
                <a:lnTo>
                  <a:pt x="244007" y="53366"/>
                </a:lnTo>
                <a:close/>
                <a:moveTo>
                  <a:pt x="181651" y="48640"/>
                </a:moveTo>
                <a:cubicBezTo>
                  <a:pt x="182918" y="39880"/>
                  <a:pt x="188451" y="33425"/>
                  <a:pt x="197787" y="33425"/>
                </a:cubicBezTo>
                <a:cubicBezTo>
                  <a:pt x="207123" y="33425"/>
                  <a:pt x="212425" y="39995"/>
                  <a:pt x="213117" y="48640"/>
                </a:cubicBezTo>
                <a:lnTo>
                  <a:pt x="181535" y="48640"/>
                </a:lnTo>
                <a:close/>
                <a:moveTo>
                  <a:pt x="200092" y="78608"/>
                </a:moveTo>
                <a:cubicBezTo>
                  <a:pt x="206662" y="78608"/>
                  <a:pt x="212886" y="76994"/>
                  <a:pt x="218303" y="73190"/>
                </a:cubicBezTo>
                <a:lnTo>
                  <a:pt x="218303" y="65122"/>
                </a:lnTo>
                <a:cubicBezTo>
                  <a:pt x="212886" y="68926"/>
                  <a:pt x="206547" y="70885"/>
                  <a:pt x="200092" y="70885"/>
                </a:cubicBezTo>
                <a:cubicBezTo>
                  <a:pt x="189949" y="70885"/>
                  <a:pt x="182803" y="64661"/>
                  <a:pt x="181420" y="55556"/>
                </a:cubicBezTo>
                <a:lnTo>
                  <a:pt x="221876" y="55556"/>
                </a:lnTo>
                <a:cubicBezTo>
                  <a:pt x="221876" y="54057"/>
                  <a:pt x="222107" y="52790"/>
                  <a:pt x="222107" y="51291"/>
                </a:cubicBezTo>
                <a:cubicBezTo>
                  <a:pt x="222107" y="36653"/>
                  <a:pt x="212540" y="25818"/>
                  <a:pt x="197787" y="25818"/>
                </a:cubicBezTo>
                <a:cubicBezTo>
                  <a:pt x="182227" y="25818"/>
                  <a:pt x="172430" y="37460"/>
                  <a:pt x="172430" y="52790"/>
                </a:cubicBezTo>
                <a:cubicBezTo>
                  <a:pt x="172430" y="68119"/>
                  <a:pt x="184071" y="78723"/>
                  <a:pt x="199977" y="78723"/>
                </a:cubicBezTo>
                <a:moveTo>
                  <a:pt x="136699" y="70770"/>
                </a:moveTo>
                <a:cubicBezTo>
                  <a:pt x="126210" y="70770"/>
                  <a:pt x="118603" y="63047"/>
                  <a:pt x="118603" y="52213"/>
                </a:cubicBezTo>
                <a:cubicBezTo>
                  <a:pt x="118603" y="41378"/>
                  <a:pt x="126210" y="33771"/>
                  <a:pt x="136699" y="33771"/>
                </a:cubicBezTo>
                <a:cubicBezTo>
                  <a:pt x="147188" y="33771"/>
                  <a:pt x="154449" y="41609"/>
                  <a:pt x="154449" y="52213"/>
                </a:cubicBezTo>
                <a:cubicBezTo>
                  <a:pt x="154449" y="62817"/>
                  <a:pt x="146957" y="70770"/>
                  <a:pt x="136699" y="70770"/>
                </a:cubicBezTo>
                <a:moveTo>
                  <a:pt x="163209" y="52098"/>
                </a:moveTo>
                <a:cubicBezTo>
                  <a:pt x="163209" y="36884"/>
                  <a:pt x="152374" y="25703"/>
                  <a:pt x="137506" y="25703"/>
                </a:cubicBezTo>
                <a:cubicBezTo>
                  <a:pt x="129322" y="25703"/>
                  <a:pt x="122522" y="29737"/>
                  <a:pt x="118719" y="36307"/>
                </a:cubicBezTo>
                <a:lnTo>
                  <a:pt x="118719" y="0"/>
                </a:lnTo>
                <a:lnTo>
                  <a:pt x="110304" y="0"/>
                </a:lnTo>
                <a:lnTo>
                  <a:pt x="110304" y="77801"/>
                </a:lnTo>
                <a:lnTo>
                  <a:pt x="118719" y="77801"/>
                </a:lnTo>
                <a:lnTo>
                  <a:pt x="118719" y="68003"/>
                </a:lnTo>
                <a:cubicBezTo>
                  <a:pt x="122522" y="74573"/>
                  <a:pt x="129322" y="78608"/>
                  <a:pt x="137506" y="78608"/>
                </a:cubicBezTo>
                <a:cubicBezTo>
                  <a:pt x="152490" y="78608"/>
                  <a:pt x="163209" y="67542"/>
                  <a:pt x="163209" y="52098"/>
                </a:cubicBezTo>
                <a:moveTo>
                  <a:pt x="100968" y="26625"/>
                </a:moveTo>
                <a:lnTo>
                  <a:pt x="92093" y="26625"/>
                </a:lnTo>
                <a:lnTo>
                  <a:pt x="75957" y="60051"/>
                </a:lnTo>
                <a:lnTo>
                  <a:pt x="59244" y="26625"/>
                </a:lnTo>
                <a:lnTo>
                  <a:pt x="49331" y="26625"/>
                </a:lnTo>
                <a:lnTo>
                  <a:pt x="71462" y="69617"/>
                </a:lnTo>
                <a:lnTo>
                  <a:pt x="55095" y="103734"/>
                </a:lnTo>
                <a:lnTo>
                  <a:pt x="63970" y="103734"/>
                </a:lnTo>
                <a:lnTo>
                  <a:pt x="101084" y="26625"/>
                </a:lnTo>
                <a:close/>
                <a:moveTo>
                  <a:pt x="8645" y="52213"/>
                </a:moveTo>
                <a:cubicBezTo>
                  <a:pt x="8645" y="41378"/>
                  <a:pt x="16367" y="33771"/>
                  <a:pt x="27202" y="33771"/>
                </a:cubicBezTo>
                <a:cubicBezTo>
                  <a:pt x="33541" y="33771"/>
                  <a:pt x="39073" y="36077"/>
                  <a:pt x="43107" y="40341"/>
                </a:cubicBezTo>
                <a:lnTo>
                  <a:pt x="43107" y="31005"/>
                </a:lnTo>
                <a:cubicBezTo>
                  <a:pt x="38612" y="27547"/>
                  <a:pt x="32965" y="25818"/>
                  <a:pt x="26741" y="25818"/>
                </a:cubicBezTo>
                <a:cubicBezTo>
                  <a:pt x="11180" y="25818"/>
                  <a:pt x="0" y="36768"/>
                  <a:pt x="0" y="52213"/>
                </a:cubicBezTo>
                <a:cubicBezTo>
                  <a:pt x="0" y="67658"/>
                  <a:pt x="10950" y="78723"/>
                  <a:pt x="26625" y="78723"/>
                </a:cubicBezTo>
                <a:cubicBezTo>
                  <a:pt x="32734" y="78723"/>
                  <a:pt x="38612" y="77225"/>
                  <a:pt x="43684" y="73997"/>
                </a:cubicBezTo>
                <a:lnTo>
                  <a:pt x="43684" y="65353"/>
                </a:lnTo>
                <a:cubicBezTo>
                  <a:pt x="39189" y="69156"/>
                  <a:pt x="33656" y="70885"/>
                  <a:pt x="27432" y="70885"/>
                </a:cubicBezTo>
                <a:cubicBezTo>
                  <a:pt x="16482" y="70885"/>
                  <a:pt x="8760" y="63163"/>
                  <a:pt x="8760" y="52328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6" name="Freeform: Shape 2125">
            <a:extLst>
              <a:ext uri="{FF2B5EF4-FFF2-40B4-BE49-F238E27FC236}">
                <a16:creationId xmlns:a16="http://schemas.microsoft.com/office/drawing/2014/main" id="{10F7A862-A035-AD3F-21A8-A6E5E883A2DF}"/>
              </a:ext>
            </a:extLst>
          </p:cNvPr>
          <p:cNvSpPr/>
          <p:nvPr/>
        </p:nvSpPr>
        <p:spPr>
          <a:xfrm>
            <a:off x="5299562" y="7107048"/>
            <a:ext cx="969801" cy="105578"/>
          </a:xfrm>
          <a:custGeom>
            <a:avLst/>
            <a:gdLst>
              <a:gd name="connsiteX0" fmla="*/ 932342 w 969801"/>
              <a:gd name="connsiteY0" fmla="*/ 53020 h 105578"/>
              <a:gd name="connsiteX1" fmla="*/ 948017 w 969801"/>
              <a:gd name="connsiteY1" fmla="*/ 34808 h 105578"/>
              <a:gd name="connsiteX2" fmla="*/ 961273 w 969801"/>
              <a:gd name="connsiteY2" fmla="*/ 50023 h 105578"/>
              <a:gd name="connsiteX3" fmla="*/ 961273 w 969801"/>
              <a:gd name="connsiteY3" fmla="*/ 78608 h 105578"/>
              <a:gd name="connsiteX4" fmla="*/ 969802 w 969801"/>
              <a:gd name="connsiteY4" fmla="*/ 78608 h 105578"/>
              <a:gd name="connsiteX5" fmla="*/ 969802 w 969801"/>
              <a:gd name="connsiteY5" fmla="*/ 48524 h 105578"/>
              <a:gd name="connsiteX6" fmla="*/ 950092 w 969801"/>
              <a:gd name="connsiteY6" fmla="*/ 26510 h 105578"/>
              <a:gd name="connsiteX7" fmla="*/ 932342 w 969801"/>
              <a:gd name="connsiteY7" fmla="*/ 36998 h 105578"/>
              <a:gd name="connsiteX8" fmla="*/ 932342 w 969801"/>
              <a:gd name="connsiteY8" fmla="*/ 807 h 105578"/>
              <a:gd name="connsiteX9" fmla="*/ 923928 w 969801"/>
              <a:gd name="connsiteY9" fmla="*/ 807 h 105578"/>
              <a:gd name="connsiteX10" fmla="*/ 923928 w 969801"/>
              <a:gd name="connsiteY10" fmla="*/ 78608 h 105578"/>
              <a:gd name="connsiteX11" fmla="*/ 932342 w 969801"/>
              <a:gd name="connsiteY11" fmla="*/ 78608 h 105578"/>
              <a:gd name="connsiteX12" fmla="*/ 932342 w 969801"/>
              <a:gd name="connsiteY12" fmla="*/ 53020 h 105578"/>
              <a:gd name="connsiteX13" fmla="*/ 898225 w 969801"/>
              <a:gd name="connsiteY13" fmla="*/ 53135 h 105578"/>
              <a:gd name="connsiteX14" fmla="*/ 880244 w 969801"/>
              <a:gd name="connsiteY14" fmla="*/ 71462 h 105578"/>
              <a:gd name="connsiteX15" fmla="*/ 862494 w 969801"/>
              <a:gd name="connsiteY15" fmla="*/ 53135 h 105578"/>
              <a:gd name="connsiteX16" fmla="*/ 880244 w 969801"/>
              <a:gd name="connsiteY16" fmla="*/ 34463 h 105578"/>
              <a:gd name="connsiteX17" fmla="*/ 898225 w 969801"/>
              <a:gd name="connsiteY17" fmla="*/ 53135 h 105578"/>
              <a:gd name="connsiteX18" fmla="*/ 906755 w 969801"/>
              <a:gd name="connsiteY18" fmla="*/ 79069 h 105578"/>
              <a:gd name="connsiteX19" fmla="*/ 906755 w 969801"/>
              <a:gd name="connsiteY19" fmla="*/ 27547 h 105578"/>
              <a:gd name="connsiteX20" fmla="*/ 898225 w 969801"/>
              <a:gd name="connsiteY20" fmla="*/ 27547 h 105578"/>
              <a:gd name="connsiteX21" fmla="*/ 898225 w 969801"/>
              <a:gd name="connsiteY21" fmla="*/ 37344 h 105578"/>
              <a:gd name="connsiteX22" fmla="*/ 879553 w 969801"/>
              <a:gd name="connsiteY22" fmla="*/ 26625 h 105578"/>
              <a:gd name="connsiteX23" fmla="*/ 853850 w 969801"/>
              <a:gd name="connsiteY23" fmla="*/ 53366 h 105578"/>
              <a:gd name="connsiteX24" fmla="*/ 879553 w 969801"/>
              <a:gd name="connsiteY24" fmla="*/ 79529 h 105578"/>
              <a:gd name="connsiteX25" fmla="*/ 898225 w 969801"/>
              <a:gd name="connsiteY25" fmla="*/ 69156 h 105578"/>
              <a:gd name="connsiteX26" fmla="*/ 898225 w 969801"/>
              <a:gd name="connsiteY26" fmla="*/ 79760 h 105578"/>
              <a:gd name="connsiteX27" fmla="*/ 879783 w 969801"/>
              <a:gd name="connsiteY27" fmla="*/ 97510 h 105578"/>
              <a:gd name="connsiteX28" fmla="*/ 859267 w 969801"/>
              <a:gd name="connsiteY28" fmla="*/ 89672 h 105578"/>
              <a:gd name="connsiteX29" fmla="*/ 859267 w 969801"/>
              <a:gd name="connsiteY29" fmla="*/ 99008 h 105578"/>
              <a:gd name="connsiteX30" fmla="*/ 879783 w 969801"/>
              <a:gd name="connsiteY30" fmla="*/ 105578 h 105578"/>
              <a:gd name="connsiteX31" fmla="*/ 906755 w 969801"/>
              <a:gd name="connsiteY31" fmla="*/ 79184 h 105578"/>
              <a:gd name="connsiteX32" fmla="*/ 833679 w 969801"/>
              <a:gd name="connsiteY32" fmla="*/ 56939 h 105578"/>
              <a:gd name="connsiteX33" fmla="*/ 819618 w 969801"/>
              <a:gd name="connsiteY33" fmla="*/ 71576 h 105578"/>
              <a:gd name="connsiteX34" fmla="*/ 805440 w 969801"/>
              <a:gd name="connsiteY34" fmla="*/ 56939 h 105578"/>
              <a:gd name="connsiteX35" fmla="*/ 805440 w 969801"/>
              <a:gd name="connsiteY35" fmla="*/ 27432 h 105578"/>
              <a:gd name="connsiteX36" fmla="*/ 797026 w 969801"/>
              <a:gd name="connsiteY36" fmla="*/ 27432 h 105578"/>
              <a:gd name="connsiteX37" fmla="*/ 797026 w 969801"/>
              <a:gd name="connsiteY37" fmla="*/ 56016 h 105578"/>
              <a:gd name="connsiteX38" fmla="*/ 819618 w 969801"/>
              <a:gd name="connsiteY38" fmla="*/ 79415 h 105578"/>
              <a:gd name="connsiteX39" fmla="*/ 842093 w 969801"/>
              <a:gd name="connsiteY39" fmla="*/ 56016 h 105578"/>
              <a:gd name="connsiteX40" fmla="*/ 842093 w 969801"/>
              <a:gd name="connsiteY40" fmla="*/ 27432 h 105578"/>
              <a:gd name="connsiteX41" fmla="*/ 833679 w 969801"/>
              <a:gd name="connsiteY41" fmla="*/ 27432 h 105578"/>
              <a:gd name="connsiteX42" fmla="*/ 833679 w 969801"/>
              <a:gd name="connsiteY42" fmla="*/ 56939 h 105578"/>
              <a:gd name="connsiteX43" fmla="*/ 776740 w 969801"/>
              <a:gd name="connsiteY43" fmla="*/ 53020 h 105578"/>
              <a:gd name="connsiteX44" fmla="*/ 758991 w 969801"/>
              <a:gd name="connsiteY44" fmla="*/ 71576 h 105578"/>
              <a:gd name="connsiteX45" fmla="*/ 740895 w 969801"/>
              <a:gd name="connsiteY45" fmla="*/ 53020 h 105578"/>
              <a:gd name="connsiteX46" fmla="*/ 758991 w 969801"/>
              <a:gd name="connsiteY46" fmla="*/ 34578 h 105578"/>
              <a:gd name="connsiteX47" fmla="*/ 776740 w 969801"/>
              <a:gd name="connsiteY47" fmla="*/ 53020 h 105578"/>
              <a:gd name="connsiteX48" fmla="*/ 759106 w 969801"/>
              <a:gd name="connsiteY48" fmla="*/ 79415 h 105578"/>
              <a:gd name="connsiteX49" fmla="*/ 785500 w 969801"/>
              <a:gd name="connsiteY49" fmla="*/ 52904 h 105578"/>
              <a:gd name="connsiteX50" fmla="*/ 759106 w 969801"/>
              <a:gd name="connsiteY50" fmla="*/ 26510 h 105578"/>
              <a:gd name="connsiteX51" fmla="*/ 732250 w 969801"/>
              <a:gd name="connsiteY51" fmla="*/ 52904 h 105578"/>
              <a:gd name="connsiteX52" fmla="*/ 759106 w 969801"/>
              <a:gd name="connsiteY52" fmla="*/ 79415 h 105578"/>
              <a:gd name="connsiteX53" fmla="*/ 708852 w 969801"/>
              <a:gd name="connsiteY53" fmla="*/ 54173 h 105578"/>
              <a:gd name="connsiteX54" fmla="*/ 727524 w 969801"/>
              <a:gd name="connsiteY54" fmla="*/ 36077 h 105578"/>
              <a:gd name="connsiteX55" fmla="*/ 727524 w 969801"/>
              <a:gd name="connsiteY55" fmla="*/ 26510 h 105578"/>
              <a:gd name="connsiteX56" fmla="*/ 708852 w 969801"/>
              <a:gd name="connsiteY56" fmla="*/ 38843 h 105578"/>
              <a:gd name="connsiteX57" fmla="*/ 708852 w 969801"/>
              <a:gd name="connsiteY57" fmla="*/ 27432 h 105578"/>
              <a:gd name="connsiteX58" fmla="*/ 700438 w 969801"/>
              <a:gd name="connsiteY58" fmla="*/ 27432 h 105578"/>
              <a:gd name="connsiteX59" fmla="*/ 700438 w 969801"/>
              <a:gd name="connsiteY59" fmla="*/ 78608 h 105578"/>
              <a:gd name="connsiteX60" fmla="*/ 708852 w 969801"/>
              <a:gd name="connsiteY60" fmla="*/ 78608 h 105578"/>
              <a:gd name="connsiteX61" fmla="*/ 708852 w 969801"/>
              <a:gd name="connsiteY61" fmla="*/ 54173 h 105578"/>
              <a:gd name="connsiteX62" fmla="*/ 646842 w 969801"/>
              <a:gd name="connsiteY62" fmla="*/ 53020 h 105578"/>
              <a:gd name="connsiteX63" fmla="*/ 662518 w 969801"/>
              <a:gd name="connsiteY63" fmla="*/ 34808 h 105578"/>
              <a:gd name="connsiteX64" fmla="*/ 675772 w 969801"/>
              <a:gd name="connsiteY64" fmla="*/ 50023 h 105578"/>
              <a:gd name="connsiteX65" fmla="*/ 675772 w 969801"/>
              <a:gd name="connsiteY65" fmla="*/ 78608 h 105578"/>
              <a:gd name="connsiteX66" fmla="*/ 684301 w 969801"/>
              <a:gd name="connsiteY66" fmla="*/ 78608 h 105578"/>
              <a:gd name="connsiteX67" fmla="*/ 684301 w 969801"/>
              <a:gd name="connsiteY67" fmla="*/ 48524 h 105578"/>
              <a:gd name="connsiteX68" fmla="*/ 664592 w 969801"/>
              <a:gd name="connsiteY68" fmla="*/ 26510 h 105578"/>
              <a:gd name="connsiteX69" fmla="*/ 646842 w 969801"/>
              <a:gd name="connsiteY69" fmla="*/ 36998 h 105578"/>
              <a:gd name="connsiteX70" fmla="*/ 646842 w 969801"/>
              <a:gd name="connsiteY70" fmla="*/ 807 h 105578"/>
              <a:gd name="connsiteX71" fmla="*/ 638428 w 969801"/>
              <a:gd name="connsiteY71" fmla="*/ 807 h 105578"/>
              <a:gd name="connsiteX72" fmla="*/ 638428 w 969801"/>
              <a:gd name="connsiteY72" fmla="*/ 78608 h 105578"/>
              <a:gd name="connsiteX73" fmla="*/ 646842 w 969801"/>
              <a:gd name="connsiteY73" fmla="*/ 78608 h 105578"/>
              <a:gd name="connsiteX74" fmla="*/ 646842 w 969801"/>
              <a:gd name="connsiteY74" fmla="*/ 53020 h 105578"/>
              <a:gd name="connsiteX75" fmla="*/ 627824 w 969801"/>
              <a:gd name="connsiteY75" fmla="*/ 75956 h 105578"/>
              <a:gd name="connsiteX76" fmla="*/ 627824 w 969801"/>
              <a:gd name="connsiteY76" fmla="*/ 67773 h 105578"/>
              <a:gd name="connsiteX77" fmla="*/ 615836 w 969801"/>
              <a:gd name="connsiteY77" fmla="*/ 71462 h 105578"/>
              <a:gd name="connsiteX78" fmla="*/ 605924 w 969801"/>
              <a:gd name="connsiteY78" fmla="*/ 61549 h 105578"/>
              <a:gd name="connsiteX79" fmla="*/ 605924 w 969801"/>
              <a:gd name="connsiteY79" fmla="*/ 35270 h 105578"/>
              <a:gd name="connsiteX80" fmla="*/ 627132 w 969801"/>
              <a:gd name="connsiteY80" fmla="*/ 35270 h 105578"/>
              <a:gd name="connsiteX81" fmla="*/ 627132 w 969801"/>
              <a:gd name="connsiteY81" fmla="*/ 27432 h 105578"/>
              <a:gd name="connsiteX82" fmla="*/ 605924 w 969801"/>
              <a:gd name="connsiteY82" fmla="*/ 27432 h 105578"/>
              <a:gd name="connsiteX83" fmla="*/ 605924 w 969801"/>
              <a:gd name="connsiteY83" fmla="*/ 11180 h 105578"/>
              <a:gd name="connsiteX84" fmla="*/ 597510 w 969801"/>
              <a:gd name="connsiteY84" fmla="*/ 11180 h 105578"/>
              <a:gd name="connsiteX85" fmla="*/ 597510 w 969801"/>
              <a:gd name="connsiteY85" fmla="*/ 60857 h 105578"/>
              <a:gd name="connsiteX86" fmla="*/ 615030 w 969801"/>
              <a:gd name="connsiteY86" fmla="*/ 79415 h 105578"/>
              <a:gd name="connsiteX87" fmla="*/ 627824 w 969801"/>
              <a:gd name="connsiteY87" fmla="*/ 75842 h 105578"/>
              <a:gd name="connsiteX88" fmla="*/ 520862 w 969801"/>
              <a:gd name="connsiteY88" fmla="*/ 53020 h 105578"/>
              <a:gd name="connsiteX89" fmla="*/ 536538 w 969801"/>
              <a:gd name="connsiteY89" fmla="*/ 34808 h 105578"/>
              <a:gd name="connsiteX90" fmla="*/ 549792 w 969801"/>
              <a:gd name="connsiteY90" fmla="*/ 50023 h 105578"/>
              <a:gd name="connsiteX91" fmla="*/ 549792 w 969801"/>
              <a:gd name="connsiteY91" fmla="*/ 78608 h 105578"/>
              <a:gd name="connsiteX92" fmla="*/ 558322 w 969801"/>
              <a:gd name="connsiteY92" fmla="*/ 78608 h 105578"/>
              <a:gd name="connsiteX93" fmla="*/ 558322 w 969801"/>
              <a:gd name="connsiteY93" fmla="*/ 48524 h 105578"/>
              <a:gd name="connsiteX94" fmla="*/ 538612 w 969801"/>
              <a:gd name="connsiteY94" fmla="*/ 26510 h 105578"/>
              <a:gd name="connsiteX95" fmla="*/ 520862 w 969801"/>
              <a:gd name="connsiteY95" fmla="*/ 36998 h 105578"/>
              <a:gd name="connsiteX96" fmla="*/ 520862 w 969801"/>
              <a:gd name="connsiteY96" fmla="*/ 27432 h 105578"/>
              <a:gd name="connsiteX97" fmla="*/ 512448 w 969801"/>
              <a:gd name="connsiteY97" fmla="*/ 27432 h 105578"/>
              <a:gd name="connsiteX98" fmla="*/ 512448 w 969801"/>
              <a:gd name="connsiteY98" fmla="*/ 78608 h 105578"/>
              <a:gd name="connsiteX99" fmla="*/ 520862 w 969801"/>
              <a:gd name="connsiteY99" fmla="*/ 78608 h 105578"/>
              <a:gd name="connsiteX100" fmla="*/ 520862 w 969801"/>
              <a:gd name="connsiteY100" fmla="*/ 53020 h 105578"/>
              <a:gd name="connsiteX101" fmla="*/ 490318 w 969801"/>
              <a:gd name="connsiteY101" fmla="*/ 53020 h 105578"/>
              <a:gd name="connsiteX102" fmla="*/ 472568 w 969801"/>
              <a:gd name="connsiteY102" fmla="*/ 71576 h 105578"/>
              <a:gd name="connsiteX103" fmla="*/ 454472 w 969801"/>
              <a:gd name="connsiteY103" fmla="*/ 53020 h 105578"/>
              <a:gd name="connsiteX104" fmla="*/ 472568 w 969801"/>
              <a:gd name="connsiteY104" fmla="*/ 34578 h 105578"/>
              <a:gd name="connsiteX105" fmla="*/ 490318 w 969801"/>
              <a:gd name="connsiteY105" fmla="*/ 53020 h 105578"/>
              <a:gd name="connsiteX106" fmla="*/ 472683 w 969801"/>
              <a:gd name="connsiteY106" fmla="*/ 79415 h 105578"/>
              <a:gd name="connsiteX107" fmla="*/ 499078 w 969801"/>
              <a:gd name="connsiteY107" fmla="*/ 52904 h 105578"/>
              <a:gd name="connsiteX108" fmla="*/ 472683 w 969801"/>
              <a:gd name="connsiteY108" fmla="*/ 26510 h 105578"/>
              <a:gd name="connsiteX109" fmla="*/ 445828 w 969801"/>
              <a:gd name="connsiteY109" fmla="*/ 52904 h 105578"/>
              <a:gd name="connsiteX110" fmla="*/ 472683 w 969801"/>
              <a:gd name="connsiteY110" fmla="*/ 79415 h 105578"/>
              <a:gd name="connsiteX111" fmla="*/ 424159 w 969801"/>
              <a:gd name="connsiteY111" fmla="*/ 78608 h 105578"/>
              <a:gd name="connsiteX112" fmla="*/ 432688 w 969801"/>
              <a:gd name="connsiteY112" fmla="*/ 78608 h 105578"/>
              <a:gd name="connsiteX113" fmla="*/ 432688 w 969801"/>
              <a:gd name="connsiteY113" fmla="*/ 27432 h 105578"/>
              <a:gd name="connsiteX114" fmla="*/ 424159 w 969801"/>
              <a:gd name="connsiteY114" fmla="*/ 27432 h 105578"/>
              <a:gd name="connsiteX115" fmla="*/ 424159 w 969801"/>
              <a:gd name="connsiteY115" fmla="*/ 78608 h 105578"/>
              <a:gd name="connsiteX116" fmla="*/ 429115 w 969801"/>
              <a:gd name="connsiteY116" fmla="*/ 17750 h 105578"/>
              <a:gd name="connsiteX117" fmla="*/ 434647 w 969801"/>
              <a:gd name="connsiteY117" fmla="*/ 12333 h 105578"/>
              <a:gd name="connsiteX118" fmla="*/ 429115 w 969801"/>
              <a:gd name="connsiteY118" fmla="*/ 6685 h 105578"/>
              <a:gd name="connsiteX119" fmla="*/ 425427 w 969801"/>
              <a:gd name="connsiteY119" fmla="*/ 7838 h 105578"/>
              <a:gd name="connsiteX120" fmla="*/ 419318 w 969801"/>
              <a:gd name="connsiteY120" fmla="*/ 12218 h 105578"/>
              <a:gd name="connsiteX121" fmla="*/ 425427 w 969801"/>
              <a:gd name="connsiteY121" fmla="*/ 16482 h 105578"/>
              <a:gd name="connsiteX122" fmla="*/ 429115 w 969801"/>
              <a:gd name="connsiteY122" fmla="*/ 17750 h 105578"/>
              <a:gd name="connsiteX123" fmla="*/ 413670 w 969801"/>
              <a:gd name="connsiteY123" fmla="*/ 75956 h 105578"/>
              <a:gd name="connsiteX124" fmla="*/ 413670 w 969801"/>
              <a:gd name="connsiteY124" fmla="*/ 67773 h 105578"/>
              <a:gd name="connsiteX125" fmla="*/ 401798 w 969801"/>
              <a:gd name="connsiteY125" fmla="*/ 71462 h 105578"/>
              <a:gd name="connsiteX126" fmla="*/ 391886 w 969801"/>
              <a:gd name="connsiteY126" fmla="*/ 61549 h 105578"/>
              <a:gd name="connsiteX127" fmla="*/ 391886 w 969801"/>
              <a:gd name="connsiteY127" fmla="*/ 35270 h 105578"/>
              <a:gd name="connsiteX128" fmla="*/ 413094 w 969801"/>
              <a:gd name="connsiteY128" fmla="*/ 35270 h 105578"/>
              <a:gd name="connsiteX129" fmla="*/ 413094 w 969801"/>
              <a:gd name="connsiteY129" fmla="*/ 27432 h 105578"/>
              <a:gd name="connsiteX130" fmla="*/ 391886 w 969801"/>
              <a:gd name="connsiteY130" fmla="*/ 27432 h 105578"/>
              <a:gd name="connsiteX131" fmla="*/ 391886 w 969801"/>
              <a:gd name="connsiteY131" fmla="*/ 11180 h 105578"/>
              <a:gd name="connsiteX132" fmla="*/ 383472 w 969801"/>
              <a:gd name="connsiteY132" fmla="*/ 11180 h 105578"/>
              <a:gd name="connsiteX133" fmla="*/ 383472 w 969801"/>
              <a:gd name="connsiteY133" fmla="*/ 60857 h 105578"/>
              <a:gd name="connsiteX134" fmla="*/ 400991 w 969801"/>
              <a:gd name="connsiteY134" fmla="*/ 79415 h 105578"/>
              <a:gd name="connsiteX135" fmla="*/ 413785 w 969801"/>
              <a:gd name="connsiteY135" fmla="*/ 75842 h 105578"/>
              <a:gd name="connsiteX136" fmla="*/ 340595 w 969801"/>
              <a:gd name="connsiteY136" fmla="*/ 34463 h 105578"/>
              <a:gd name="connsiteX137" fmla="*/ 358575 w 969801"/>
              <a:gd name="connsiteY137" fmla="*/ 53135 h 105578"/>
              <a:gd name="connsiteX138" fmla="*/ 340595 w 969801"/>
              <a:gd name="connsiteY138" fmla="*/ 71462 h 105578"/>
              <a:gd name="connsiteX139" fmla="*/ 322844 w 969801"/>
              <a:gd name="connsiteY139" fmla="*/ 53135 h 105578"/>
              <a:gd name="connsiteX140" fmla="*/ 340595 w 969801"/>
              <a:gd name="connsiteY140" fmla="*/ 34463 h 105578"/>
              <a:gd name="connsiteX141" fmla="*/ 358575 w 969801"/>
              <a:gd name="connsiteY141" fmla="*/ 78608 h 105578"/>
              <a:gd name="connsiteX142" fmla="*/ 367105 w 969801"/>
              <a:gd name="connsiteY142" fmla="*/ 78608 h 105578"/>
              <a:gd name="connsiteX143" fmla="*/ 367105 w 969801"/>
              <a:gd name="connsiteY143" fmla="*/ 27432 h 105578"/>
              <a:gd name="connsiteX144" fmla="*/ 358575 w 969801"/>
              <a:gd name="connsiteY144" fmla="*/ 27432 h 105578"/>
              <a:gd name="connsiteX145" fmla="*/ 358575 w 969801"/>
              <a:gd name="connsiteY145" fmla="*/ 37114 h 105578"/>
              <a:gd name="connsiteX146" fmla="*/ 339903 w 969801"/>
              <a:gd name="connsiteY146" fmla="*/ 26510 h 105578"/>
              <a:gd name="connsiteX147" fmla="*/ 314200 w 969801"/>
              <a:gd name="connsiteY147" fmla="*/ 53250 h 105578"/>
              <a:gd name="connsiteX148" fmla="*/ 339903 w 969801"/>
              <a:gd name="connsiteY148" fmla="*/ 79415 h 105578"/>
              <a:gd name="connsiteX149" fmla="*/ 358575 w 969801"/>
              <a:gd name="connsiteY149" fmla="*/ 69041 h 105578"/>
              <a:gd name="connsiteX150" fmla="*/ 358575 w 969801"/>
              <a:gd name="connsiteY150" fmla="*/ 78608 h 105578"/>
              <a:gd name="connsiteX151" fmla="*/ 232596 w 969801"/>
              <a:gd name="connsiteY151" fmla="*/ 53020 h 105578"/>
              <a:gd name="connsiteX152" fmla="*/ 246888 w 969801"/>
              <a:gd name="connsiteY152" fmla="*/ 34808 h 105578"/>
              <a:gd name="connsiteX153" fmla="*/ 258990 w 969801"/>
              <a:gd name="connsiteY153" fmla="*/ 50023 h 105578"/>
              <a:gd name="connsiteX154" fmla="*/ 258990 w 969801"/>
              <a:gd name="connsiteY154" fmla="*/ 78608 h 105578"/>
              <a:gd name="connsiteX155" fmla="*/ 267404 w 969801"/>
              <a:gd name="connsiteY155" fmla="*/ 78608 h 105578"/>
              <a:gd name="connsiteX156" fmla="*/ 267404 w 969801"/>
              <a:gd name="connsiteY156" fmla="*/ 52213 h 105578"/>
              <a:gd name="connsiteX157" fmla="*/ 281697 w 969801"/>
              <a:gd name="connsiteY157" fmla="*/ 34694 h 105578"/>
              <a:gd name="connsiteX158" fmla="*/ 293799 w 969801"/>
              <a:gd name="connsiteY158" fmla="*/ 49908 h 105578"/>
              <a:gd name="connsiteX159" fmla="*/ 293799 w 969801"/>
              <a:gd name="connsiteY159" fmla="*/ 78492 h 105578"/>
              <a:gd name="connsiteX160" fmla="*/ 302213 w 969801"/>
              <a:gd name="connsiteY160" fmla="*/ 78492 h 105578"/>
              <a:gd name="connsiteX161" fmla="*/ 302213 w 969801"/>
              <a:gd name="connsiteY161" fmla="*/ 48410 h 105578"/>
              <a:gd name="connsiteX162" fmla="*/ 283310 w 969801"/>
              <a:gd name="connsiteY162" fmla="*/ 26394 h 105578"/>
              <a:gd name="connsiteX163" fmla="*/ 265099 w 969801"/>
              <a:gd name="connsiteY163" fmla="*/ 37575 h 105578"/>
              <a:gd name="connsiteX164" fmla="*/ 249193 w 969801"/>
              <a:gd name="connsiteY164" fmla="*/ 26394 h 105578"/>
              <a:gd name="connsiteX165" fmla="*/ 232365 w 969801"/>
              <a:gd name="connsiteY165" fmla="*/ 36537 h 105578"/>
              <a:gd name="connsiteX166" fmla="*/ 232365 w 969801"/>
              <a:gd name="connsiteY166" fmla="*/ 27317 h 105578"/>
              <a:gd name="connsiteX167" fmla="*/ 223951 w 969801"/>
              <a:gd name="connsiteY167" fmla="*/ 27317 h 105578"/>
              <a:gd name="connsiteX168" fmla="*/ 223951 w 969801"/>
              <a:gd name="connsiteY168" fmla="*/ 78492 h 105578"/>
              <a:gd name="connsiteX169" fmla="*/ 232365 w 969801"/>
              <a:gd name="connsiteY169" fmla="*/ 78492 h 105578"/>
              <a:gd name="connsiteX170" fmla="*/ 232365 w 969801"/>
              <a:gd name="connsiteY170" fmla="*/ 52904 h 105578"/>
              <a:gd name="connsiteX171" fmla="*/ 196404 w 969801"/>
              <a:gd name="connsiteY171" fmla="*/ 54173 h 105578"/>
              <a:gd name="connsiteX172" fmla="*/ 215076 w 969801"/>
              <a:gd name="connsiteY172" fmla="*/ 36077 h 105578"/>
              <a:gd name="connsiteX173" fmla="*/ 215076 w 969801"/>
              <a:gd name="connsiteY173" fmla="*/ 26510 h 105578"/>
              <a:gd name="connsiteX174" fmla="*/ 196404 w 969801"/>
              <a:gd name="connsiteY174" fmla="*/ 38843 h 105578"/>
              <a:gd name="connsiteX175" fmla="*/ 196404 w 969801"/>
              <a:gd name="connsiteY175" fmla="*/ 27432 h 105578"/>
              <a:gd name="connsiteX176" fmla="*/ 187990 w 969801"/>
              <a:gd name="connsiteY176" fmla="*/ 27432 h 105578"/>
              <a:gd name="connsiteX177" fmla="*/ 187990 w 969801"/>
              <a:gd name="connsiteY177" fmla="*/ 78608 h 105578"/>
              <a:gd name="connsiteX178" fmla="*/ 196404 w 969801"/>
              <a:gd name="connsiteY178" fmla="*/ 78608 h 105578"/>
              <a:gd name="connsiteX179" fmla="*/ 196404 w 969801"/>
              <a:gd name="connsiteY179" fmla="*/ 54173 h 105578"/>
              <a:gd name="connsiteX180" fmla="*/ 165860 w 969801"/>
              <a:gd name="connsiteY180" fmla="*/ 53020 h 105578"/>
              <a:gd name="connsiteX181" fmla="*/ 148110 w 969801"/>
              <a:gd name="connsiteY181" fmla="*/ 71576 h 105578"/>
              <a:gd name="connsiteX182" fmla="*/ 130014 w 969801"/>
              <a:gd name="connsiteY182" fmla="*/ 53020 h 105578"/>
              <a:gd name="connsiteX183" fmla="*/ 148110 w 969801"/>
              <a:gd name="connsiteY183" fmla="*/ 34578 h 105578"/>
              <a:gd name="connsiteX184" fmla="*/ 165860 w 969801"/>
              <a:gd name="connsiteY184" fmla="*/ 53020 h 105578"/>
              <a:gd name="connsiteX185" fmla="*/ 148225 w 969801"/>
              <a:gd name="connsiteY185" fmla="*/ 79415 h 105578"/>
              <a:gd name="connsiteX186" fmla="*/ 174620 w 969801"/>
              <a:gd name="connsiteY186" fmla="*/ 52904 h 105578"/>
              <a:gd name="connsiteX187" fmla="*/ 148225 w 969801"/>
              <a:gd name="connsiteY187" fmla="*/ 26510 h 105578"/>
              <a:gd name="connsiteX188" fmla="*/ 121369 w 969801"/>
              <a:gd name="connsiteY188" fmla="*/ 52904 h 105578"/>
              <a:gd name="connsiteX189" fmla="*/ 148225 w 969801"/>
              <a:gd name="connsiteY189" fmla="*/ 79415 h 105578"/>
              <a:gd name="connsiteX190" fmla="*/ 116874 w 969801"/>
              <a:gd name="connsiteY190" fmla="*/ 35270 h 105578"/>
              <a:gd name="connsiteX191" fmla="*/ 116874 w 969801"/>
              <a:gd name="connsiteY191" fmla="*/ 27432 h 105578"/>
              <a:gd name="connsiteX192" fmla="*/ 96473 w 969801"/>
              <a:gd name="connsiteY192" fmla="*/ 27432 h 105578"/>
              <a:gd name="connsiteX193" fmla="*/ 96473 w 969801"/>
              <a:gd name="connsiteY193" fmla="*/ 17981 h 105578"/>
              <a:gd name="connsiteX194" fmla="*/ 106501 w 969801"/>
              <a:gd name="connsiteY194" fmla="*/ 7953 h 105578"/>
              <a:gd name="connsiteX195" fmla="*/ 118488 w 969801"/>
              <a:gd name="connsiteY195" fmla="*/ 11987 h 105578"/>
              <a:gd name="connsiteX196" fmla="*/ 118488 w 969801"/>
              <a:gd name="connsiteY196" fmla="*/ 3573 h 105578"/>
              <a:gd name="connsiteX197" fmla="*/ 105924 w 969801"/>
              <a:gd name="connsiteY197" fmla="*/ 0 h 105578"/>
              <a:gd name="connsiteX198" fmla="*/ 88059 w 969801"/>
              <a:gd name="connsiteY198" fmla="*/ 18441 h 105578"/>
              <a:gd name="connsiteX199" fmla="*/ 88059 w 969801"/>
              <a:gd name="connsiteY199" fmla="*/ 78608 h 105578"/>
              <a:gd name="connsiteX200" fmla="*/ 96473 w 969801"/>
              <a:gd name="connsiteY200" fmla="*/ 78608 h 105578"/>
              <a:gd name="connsiteX201" fmla="*/ 96473 w 969801"/>
              <a:gd name="connsiteY201" fmla="*/ 35270 h 105578"/>
              <a:gd name="connsiteX202" fmla="*/ 116874 w 969801"/>
              <a:gd name="connsiteY202" fmla="*/ 35270 h 105578"/>
              <a:gd name="connsiteX203" fmla="*/ 35846 w 969801"/>
              <a:gd name="connsiteY203" fmla="*/ 53020 h 105578"/>
              <a:gd name="connsiteX204" fmla="*/ 51521 w 969801"/>
              <a:gd name="connsiteY204" fmla="*/ 34808 h 105578"/>
              <a:gd name="connsiteX205" fmla="*/ 64776 w 969801"/>
              <a:gd name="connsiteY205" fmla="*/ 50023 h 105578"/>
              <a:gd name="connsiteX206" fmla="*/ 64776 w 969801"/>
              <a:gd name="connsiteY206" fmla="*/ 78608 h 105578"/>
              <a:gd name="connsiteX207" fmla="*/ 73306 w 969801"/>
              <a:gd name="connsiteY207" fmla="*/ 78608 h 105578"/>
              <a:gd name="connsiteX208" fmla="*/ 73306 w 969801"/>
              <a:gd name="connsiteY208" fmla="*/ 48524 h 105578"/>
              <a:gd name="connsiteX209" fmla="*/ 53596 w 969801"/>
              <a:gd name="connsiteY209" fmla="*/ 26510 h 105578"/>
              <a:gd name="connsiteX210" fmla="*/ 35846 w 969801"/>
              <a:gd name="connsiteY210" fmla="*/ 36998 h 105578"/>
              <a:gd name="connsiteX211" fmla="*/ 35846 w 969801"/>
              <a:gd name="connsiteY211" fmla="*/ 27432 h 105578"/>
              <a:gd name="connsiteX212" fmla="*/ 27432 w 969801"/>
              <a:gd name="connsiteY212" fmla="*/ 27432 h 105578"/>
              <a:gd name="connsiteX213" fmla="*/ 27432 w 969801"/>
              <a:gd name="connsiteY213" fmla="*/ 78608 h 105578"/>
              <a:gd name="connsiteX214" fmla="*/ 35846 w 969801"/>
              <a:gd name="connsiteY214" fmla="*/ 78608 h 105578"/>
              <a:gd name="connsiteX215" fmla="*/ 35846 w 969801"/>
              <a:gd name="connsiteY215" fmla="*/ 53020 h 105578"/>
              <a:gd name="connsiteX216" fmla="*/ 1844 w 969801"/>
              <a:gd name="connsiteY216" fmla="*/ 78608 h 105578"/>
              <a:gd name="connsiteX217" fmla="*/ 10373 w 969801"/>
              <a:gd name="connsiteY217" fmla="*/ 78608 h 105578"/>
              <a:gd name="connsiteX218" fmla="*/ 10373 w 969801"/>
              <a:gd name="connsiteY218" fmla="*/ 27432 h 105578"/>
              <a:gd name="connsiteX219" fmla="*/ 1844 w 969801"/>
              <a:gd name="connsiteY219" fmla="*/ 27432 h 105578"/>
              <a:gd name="connsiteX220" fmla="*/ 1844 w 969801"/>
              <a:gd name="connsiteY220" fmla="*/ 78608 h 105578"/>
              <a:gd name="connsiteX221" fmla="*/ 5417 w 969801"/>
              <a:gd name="connsiteY221" fmla="*/ 17750 h 105578"/>
              <a:gd name="connsiteX222" fmla="*/ 8990 w 969801"/>
              <a:gd name="connsiteY222" fmla="*/ 16482 h 105578"/>
              <a:gd name="connsiteX223" fmla="*/ 15099 w 969801"/>
              <a:gd name="connsiteY223" fmla="*/ 12218 h 105578"/>
              <a:gd name="connsiteX224" fmla="*/ 8990 w 969801"/>
              <a:gd name="connsiteY224" fmla="*/ 7838 h 105578"/>
              <a:gd name="connsiteX225" fmla="*/ 5417 w 969801"/>
              <a:gd name="connsiteY225" fmla="*/ 6685 h 105578"/>
              <a:gd name="connsiteX226" fmla="*/ 0 w 969801"/>
              <a:gd name="connsiteY226" fmla="*/ 12333 h 105578"/>
              <a:gd name="connsiteX227" fmla="*/ 5417 w 969801"/>
              <a:gd name="connsiteY227" fmla="*/ 17750 h 1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969801" h="105578">
                <a:moveTo>
                  <a:pt x="932342" y="53020"/>
                </a:moveTo>
                <a:cubicBezTo>
                  <a:pt x="932342" y="42877"/>
                  <a:pt x="938566" y="34808"/>
                  <a:pt x="948017" y="34808"/>
                </a:cubicBezTo>
                <a:cubicBezTo>
                  <a:pt x="956893" y="34808"/>
                  <a:pt x="961273" y="40110"/>
                  <a:pt x="961273" y="50023"/>
                </a:cubicBezTo>
                <a:lnTo>
                  <a:pt x="961273" y="78608"/>
                </a:lnTo>
                <a:lnTo>
                  <a:pt x="969802" y="78608"/>
                </a:lnTo>
                <a:lnTo>
                  <a:pt x="969802" y="48524"/>
                </a:lnTo>
                <a:cubicBezTo>
                  <a:pt x="969802" y="35846"/>
                  <a:pt x="963002" y="26510"/>
                  <a:pt x="950092" y="26510"/>
                </a:cubicBezTo>
                <a:cubicBezTo>
                  <a:pt x="942254" y="26510"/>
                  <a:pt x="936030" y="30659"/>
                  <a:pt x="932342" y="36998"/>
                </a:cubicBezTo>
                <a:lnTo>
                  <a:pt x="932342" y="807"/>
                </a:lnTo>
                <a:lnTo>
                  <a:pt x="923928" y="807"/>
                </a:lnTo>
                <a:lnTo>
                  <a:pt x="923928" y="78608"/>
                </a:lnTo>
                <a:lnTo>
                  <a:pt x="932342" y="78608"/>
                </a:lnTo>
                <a:lnTo>
                  <a:pt x="932342" y="53020"/>
                </a:lnTo>
                <a:close/>
                <a:moveTo>
                  <a:pt x="898225" y="53135"/>
                </a:moveTo>
                <a:cubicBezTo>
                  <a:pt x="898225" y="63739"/>
                  <a:pt x="890733" y="71462"/>
                  <a:pt x="880244" y="71462"/>
                </a:cubicBezTo>
                <a:cubicBezTo>
                  <a:pt x="869756" y="71462"/>
                  <a:pt x="862494" y="63739"/>
                  <a:pt x="862494" y="53135"/>
                </a:cubicBezTo>
                <a:cubicBezTo>
                  <a:pt x="862494" y="42531"/>
                  <a:pt x="869986" y="34463"/>
                  <a:pt x="880244" y="34463"/>
                </a:cubicBezTo>
                <a:cubicBezTo>
                  <a:pt x="890502" y="34463"/>
                  <a:pt x="898225" y="42300"/>
                  <a:pt x="898225" y="53135"/>
                </a:cubicBezTo>
                <a:moveTo>
                  <a:pt x="906755" y="79069"/>
                </a:moveTo>
                <a:lnTo>
                  <a:pt x="906755" y="27547"/>
                </a:lnTo>
                <a:lnTo>
                  <a:pt x="898225" y="27547"/>
                </a:lnTo>
                <a:lnTo>
                  <a:pt x="898225" y="37344"/>
                </a:lnTo>
                <a:cubicBezTo>
                  <a:pt x="894422" y="30774"/>
                  <a:pt x="887621" y="26625"/>
                  <a:pt x="879553" y="26625"/>
                </a:cubicBezTo>
                <a:cubicBezTo>
                  <a:pt x="864569" y="26625"/>
                  <a:pt x="853850" y="37920"/>
                  <a:pt x="853850" y="53366"/>
                </a:cubicBezTo>
                <a:cubicBezTo>
                  <a:pt x="853850" y="68810"/>
                  <a:pt x="864684" y="79529"/>
                  <a:pt x="879553" y="79529"/>
                </a:cubicBezTo>
                <a:cubicBezTo>
                  <a:pt x="887621" y="79529"/>
                  <a:pt x="894422" y="75611"/>
                  <a:pt x="898225" y="69156"/>
                </a:cubicBezTo>
                <a:lnTo>
                  <a:pt x="898225" y="79760"/>
                </a:lnTo>
                <a:cubicBezTo>
                  <a:pt x="898225" y="91286"/>
                  <a:pt x="891770" y="97510"/>
                  <a:pt x="879783" y="97510"/>
                </a:cubicBezTo>
                <a:cubicBezTo>
                  <a:pt x="872983" y="97510"/>
                  <a:pt x="865030" y="94975"/>
                  <a:pt x="859267" y="89672"/>
                </a:cubicBezTo>
                <a:lnTo>
                  <a:pt x="859267" y="99008"/>
                </a:lnTo>
                <a:cubicBezTo>
                  <a:pt x="865260" y="103388"/>
                  <a:pt x="872291" y="105578"/>
                  <a:pt x="879783" y="105578"/>
                </a:cubicBezTo>
                <a:cubicBezTo>
                  <a:pt x="896957" y="105578"/>
                  <a:pt x="906755" y="96127"/>
                  <a:pt x="906755" y="79184"/>
                </a:cubicBezTo>
                <a:moveTo>
                  <a:pt x="833679" y="56939"/>
                </a:moveTo>
                <a:cubicBezTo>
                  <a:pt x="833679" y="66736"/>
                  <a:pt x="828031" y="71576"/>
                  <a:pt x="819618" y="71576"/>
                </a:cubicBezTo>
                <a:cubicBezTo>
                  <a:pt x="811203" y="71576"/>
                  <a:pt x="805440" y="66736"/>
                  <a:pt x="805440" y="56939"/>
                </a:cubicBezTo>
                <a:lnTo>
                  <a:pt x="805440" y="27432"/>
                </a:lnTo>
                <a:lnTo>
                  <a:pt x="797026" y="27432"/>
                </a:lnTo>
                <a:lnTo>
                  <a:pt x="797026" y="56016"/>
                </a:lnTo>
                <a:cubicBezTo>
                  <a:pt x="797026" y="70539"/>
                  <a:pt x="805786" y="79415"/>
                  <a:pt x="819618" y="79415"/>
                </a:cubicBezTo>
                <a:cubicBezTo>
                  <a:pt x="833448" y="79415"/>
                  <a:pt x="842093" y="70539"/>
                  <a:pt x="842093" y="56016"/>
                </a:cubicBezTo>
                <a:lnTo>
                  <a:pt x="842093" y="27432"/>
                </a:lnTo>
                <a:lnTo>
                  <a:pt x="833679" y="27432"/>
                </a:lnTo>
                <a:lnTo>
                  <a:pt x="833679" y="56939"/>
                </a:lnTo>
                <a:close/>
                <a:moveTo>
                  <a:pt x="776740" y="53020"/>
                </a:moveTo>
                <a:cubicBezTo>
                  <a:pt x="776740" y="63854"/>
                  <a:pt x="769364" y="71576"/>
                  <a:pt x="758991" y="71576"/>
                </a:cubicBezTo>
                <a:cubicBezTo>
                  <a:pt x="748617" y="71576"/>
                  <a:pt x="740895" y="63854"/>
                  <a:pt x="740895" y="53020"/>
                </a:cubicBezTo>
                <a:cubicBezTo>
                  <a:pt x="740895" y="42185"/>
                  <a:pt x="748386" y="34578"/>
                  <a:pt x="758991" y="34578"/>
                </a:cubicBezTo>
                <a:cubicBezTo>
                  <a:pt x="769594" y="34578"/>
                  <a:pt x="776740" y="42416"/>
                  <a:pt x="776740" y="53020"/>
                </a:cubicBezTo>
                <a:moveTo>
                  <a:pt x="759106" y="79415"/>
                </a:moveTo>
                <a:cubicBezTo>
                  <a:pt x="774435" y="79415"/>
                  <a:pt x="785500" y="68349"/>
                  <a:pt x="785500" y="52904"/>
                </a:cubicBezTo>
                <a:cubicBezTo>
                  <a:pt x="785500" y="37460"/>
                  <a:pt x="774550" y="26510"/>
                  <a:pt x="759106" y="26510"/>
                </a:cubicBezTo>
                <a:cubicBezTo>
                  <a:pt x="743661" y="26510"/>
                  <a:pt x="732250" y="37575"/>
                  <a:pt x="732250" y="52904"/>
                </a:cubicBezTo>
                <a:cubicBezTo>
                  <a:pt x="732250" y="68234"/>
                  <a:pt x="743545" y="79415"/>
                  <a:pt x="759106" y="79415"/>
                </a:cubicBezTo>
                <a:moveTo>
                  <a:pt x="708852" y="54173"/>
                </a:moveTo>
                <a:cubicBezTo>
                  <a:pt x="708852" y="41609"/>
                  <a:pt x="717382" y="34808"/>
                  <a:pt x="727524" y="36077"/>
                </a:cubicBezTo>
                <a:lnTo>
                  <a:pt x="727524" y="26510"/>
                </a:lnTo>
                <a:cubicBezTo>
                  <a:pt x="719341" y="26510"/>
                  <a:pt x="712656" y="31120"/>
                  <a:pt x="708852" y="38843"/>
                </a:cubicBezTo>
                <a:lnTo>
                  <a:pt x="708852" y="27432"/>
                </a:lnTo>
                <a:lnTo>
                  <a:pt x="700438" y="27432"/>
                </a:lnTo>
                <a:lnTo>
                  <a:pt x="700438" y="78608"/>
                </a:lnTo>
                <a:lnTo>
                  <a:pt x="708852" y="78608"/>
                </a:lnTo>
                <a:lnTo>
                  <a:pt x="708852" y="54173"/>
                </a:lnTo>
                <a:close/>
                <a:moveTo>
                  <a:pt x="646842" y="53020"/>
                </a:moveTo>
                <a:cubicBezTo>
                  <a:pt x="646842" y="42877"/>
                  <a:pt x="653066" y="34808"/>
                  <a:pt x="662518" y="34808"/>
                </a:cubicBezTo>
                <a:cubicBezTo>
                  <a:pt x="671392" y="34808"/>
                  <a:pt x="675772" y="40110"/>
                  <a:pt x="675772" y="50023"/>
                </a:cubicBezTo>
                <a:lnTo>
                  <a:pt x="675772" y="78608"/>
                </a:lnTo>
                <a:lnTo>
                  <a:pt x="684301" y="78608"/>
                </a:lnTo>
                <a:lnTo>
                  <a:pt x="684301" y="48524"/>
                </a:lnTo>
                <a:cubicBezTo>
                  <a:pt x="684301" y="35846"/>
                  <a:pt x="677501" y="26510"/>
                  <a:pt x="664592" y="26510"/>
                </a:cubicBezTo>
                <a:cubicBezTo>
                  <a:pt x="656755" y="26510"/>
                  <a:pt x="650530" y="30659"/>
                  <a:pt x="646842" y="36998"/>
                </a:cubicBezTo>
                <a:lnTo>
                  <a:pt x="646842" y="807"/>
                </a:lnTo>
                <a:lnTo>
                  <a:pt x="638428" y="807"/>
                </a:lnTo>
                <a:lnTo>
                  <a:pt x="638428" y="78608"/>
                </a:lnTo>
                <a:lnTo>
                  <a:pt x="646842" y="78608"/>
                </a:lnTo>
                <a:lnTo>
                  <a:pt x="646842" y="53020"/>
                </a:lnTo>
                <a:close/>
                <a:moveTo>
                  <a:pt x="627824" y="75956"/>
                </a:moveTo>
                <a:lnTo>
                  <a:pt x="627824" y="67773"/>
                </a:lnTo>
                <a:cubicBezTo>
                  <a:pt x="624136" y="70424"/>
                  <a:pt x="619986" y="71462"/>
                  <a:pt x="615836" y="71462"/>
                </a:cubicBezTo>
                <a:cubicBezTo>
                  <a:pt x="610189" y="71462"/>
                  <a:pt x="605924" y="68695"/>
                  <a:pt x="605924" y="61549"/>
                </a:cubicBezTo>
                <a:lnTo>
                  <a:pt x="605924" y="35270"/>
                </a:lnTo>
                <a:lnTo>
                  <a:pt x="627132" y="35270"/>
                </a:lnTo>
                <a:lnTo>
                  <a:pt x="627132" y="27432"/>
                </a:lnTo>
                <a:lnTo>
                  <a:pt x="605924" y="27432"/>
                </a:lnTo>
                <a:lnTo>
                  <a:pt x="605924" y="11180"/>
                </a:lnTo>
                <a:lnTo>
                  <a:pt x="597510" y="11180"/>
                </a:lnTo>
                <a:lnTo>
                  <a:pt x="597510" y="60857"/>
                </a:lnTo>
                <a:cubicBezTo>
                  <a:pt x="597510" y="74689"/>
                  <a:pt x="604196" y="79415"/>
                  <a:pt x="615030" y="79415"/>
                </a:cubicBezTo>
                <a:cubicBezTo>
                  <a:pt x="619295" y="79415"/>
                  <a:pt x="624136" y="78377"/>
                  <a:pt x="627824" y="75842"/>
                </a:cubicBezTo>
                <a:moveTo>
                  <a:pt x="520862" y="53020"/>
                </a:moveTo>
                <a:cubicBezTo>
                  <a:pt x="520862" y="42877"/>
                  <a:pt x="527086" y="34808"/>
                  <a:pt x="536538" y="34808"/>
                </a:cubicBezTo>
                <a:cubicBezTo>
                  <a:pt x="545412" y="34808"/>
                  <a:pt x="549792" y="40110"/>
                  <a:pt x="549792" y="50023"/>
                </a:cubicBezTo>
                <a:lnTo>
                  <a:pt x="549792" y="78608"/>
                </a:lnTo>
                <a:lnTo>
                  <a:pt x="558322" y="78608"/>
                </a:lnTo>
                <a:lnTo>
                  <a:pt x="558322" y="48524"/>
                </a:lnTo>
                <a:cubicBezTo>
                  <a:pt x="558322" y="35846"/>
                  <a:pt x="551522" y="26510"/>
                  <a:pt x="538612" y="26510"/>
                </a:cubicBezTo>
                <a:cubicBezTo>
                  <a:pt x="530775" y="26510"/>
                  <a:pt x="524550" y="30659"/>
                  <a:pt x="520862" y="36998"/>
                </a:cubicBezTo>
                <a:lnTo>
                  <a:pt x="520862" y="27432"/>
                </a:lnTo>
                <a:lnTo>
                  <a:pt x="512448" y="27432"/>
                </a:lnTo>
                <a:lnTo>
                  <a:pt x="512448" y="78608"/>
                </a:lnTo>
                <a:lnTo>
                  <a:pt x="520862" y="78608"/>
                </a:lnTo>
                <a:lnTo>
                  <a:pt x="520862" y="53020"/>
                </a:lnTo>
                <a:close/>
                <a:moveTo>
                  <a:pt x="490318" y="53020"/>
                </a:moveTo>
                <a:cubicBezTo>
                  <a:pt x="490318" y="63854"/>
                  <a:pt x="482941" y="71576"/>
                  <a:pt x="472568" y="71576"/>
                </a:cubicBezTo>
                <a:cubicBezTo>
                  <a:pt x="462195" y="71576"/>
                  <a:pt x="454472" y="63854"/>
                  <a:pt x="454472" y="53020"/>
                </a:cubicBezTo>
                <a:cubicBezTo>
                  <a:pt x="454472" y="42185"/>
                  <a:pt x="461964" y="34578"/>
                  <a:pt x="472568" y="34578"/>
                </a:cubicBezTo>
                <a:cubicBezTo>
                  <a:pt x="483172" y="34578"/>
                  <a:pt x="490318" y="42416"/>
                  <a:pt x="490318" y="53020"/>
                </a:cubicBezTo>
                <a:moveTo>
                  <a:pt x="472683" y="79415"/>
                </a:moveTo>
                <a:cubicBezTo>
                  <a:pt x="488013" y="79415"/>
                  <a:pt x="499078" y="68349"/>
                  <a:pt x="499078" y="52904"/>
                </a:cubicBezTo>
                <a:cubicBezTo>
                  <a:pt x="499078" y="37460"/>
                  <a:pt x="488128" y="26510"/>
                  <a:pt x="472683" y="26510"/>
                </a:cubicBezTo>
                <a:cubicBezTo>
                  <a:pt x="457238" y="26510"/>
                  <a:pt x="445828" y="37575"/>
                  <a:pt x="445828" y="52904"/>
                </a:cubicBezTo>
                <a:cubicBezTo>
                  <a:pt x="445828" y="68234"/>
                  <a:pt x="457123" y="79415"/>
                  <a:pt x="472683" y="79415"/>
                </a:cubicBezTo>
                <a:moveTo>
                  <a:pt x="424159" y="78608"/>
                </a:moveTo>
                <a:lnTo>
                  <a:pt x="432688" y="78608"/>
                </a:lnTo>
                <a:lnTo>
                  <a:pt x="432688" y="27432"/>
                </a:lnTo>
                <a:lnTo>
                  <a:pt x="424159" y="27432"/>
                </a:lnTo>
                <a:lnTo>
                  <a:pt x="424159" y="78608"/>
                </a:lnTo>
                <a:close/>
                <a:moveTo>
                  <a:pt x="429115" y="17750"/>
                </a:moveTo>
                <a:cubicBezTo>
                  <a:pt x="432112" y="17750"/>
                  <a:pt x="434647" y="15330"/>
                  <a:pt x="434647" y="12333"/>
                </a:cubicBezTo>
                <a:cubicBezTo>
                  <a:pt x="434647" y="9336"/>
                  <a:pt x="432112" y="6685"/>
                  <a:pt x="429115" y="6685"/>
                </a:cubicBezTo>
                <a:cubicBezTo>
                  <a:pt x="427732" y="6685"/>
                  <a:pt x="426579" y="7031"/>
                  <a:pt x="425427" y="7838"/>
                </a:cubicBezTo>
                <a:lnTo>
                  <a:pt x="419318" y="12218"/>
                </a:lnTo>
                <a:lnTo>
                  <a:pt x="425427" y="16482"/>
                </a:lnTo>
                <a:cubicBezTo>
                  <a:pt x="426579" y="17289"/>
                  <a:pt x="427732" y="17750"/>
                  <a:pt x="429115" y="17750"/>
                </a:cubicBezTo>
                <a:moveTo>
                  <a:pt x="413670" y="75956"/>
                </a:moveTo>
                <a:lnTo>
                  <a:pt x="413670" y="67773"/>
                </a:lnTo>
                <a:cubicBezTo>
                  <a:pt x="409981" y="70424"/>
                  <a:pt x="405832" y="71462"/>
                  <a:pt x="401798" y="71462"/>
                </a:cubicBezTo>
                <a:cubicBezTo>
                  <a:pt x="396035" y="71462"/>
                  <a:pt x="391886" y="68695"/>
                  <a:pt x="391886" y="61549"/>
                </a:cubicBezTo>
                <a:lnTo>
                  <a:pt x="391886" y="35270"/>
                </a:lnTo>
                <a:lnTo>
                  <a:pt x="413094" y="35270"/>
                </a:lnTo>
                <a:lnTo>
                  <a:pt x="413094" y="27432"/>
                </a:lnTo>
                <a:lnTo>
                  <a:pt x="391886" y="27432"/>
                </a:lnTo>
                <a:lnTo>
                  <a:pt x="391886" y="11180"/>
                </a:lnTo>
                <a:lnTo>
                  <a:pt x="383472" y="11180"/>
                </a:lnTo>
                <a:lnTo>
                  <a:pt x="383472" y="60857"/>
                </a:lnTo>
                <a:cubicBezTo>
                  <a:pt x="383472" y="74689"/>
                  <a:pt x="390157" y="79415"/>
                  <a:pt x="400991" y="79415"/>
                </a:cubicBezTo>
                <a:cubicBezTo>
                  <a:pt x="405256" y="79415"/>
                  <a:pt x="410097" y="78377"/>
                  <a:pt x="413785" y="75842"/>
                </a:cubicBezTo>
                <a:moveTo>
                  <a:pt x="340595" y="34463"/>
                </a:moveTo>
                <a:cubicBezTo>
                  <a:pt x="351083" y="34463"/>
                  <a:pt x="358575" y="42300"/>
                  <a:pt x="358575" y="53135"/>
                </a:cubicBezTo>
                <a:cubicBezTo>
                  <a:pt x="358575" y="63969"/>
                  <a:pt x="351083" y="71462"/>
                  <a:pt x="340595" y="71462"/>
                </a:cubicBezTo>
                <a:cubicBezTo>
                  <a:pt x="330106" y="71462"/>
                  <a:pt x="322844" y="63739"/>
                  <a:pt x="322844" y="53135"/>
                </a:cubicBezTo>
                <a:cubicBezTo>
                  <a:pt x="322844" y="42531"/>
                  <a:pt x="330337" y="34463"/>
                  <a:pt x="340595" y="34463"/>
                </a:cubicBezTo>
                <a:moveTo>
                  <a:pt x="358575" y="78608"/>
                </a:moveTo>
                <a:lnTo>
                  <a:pt x="367105" y="78608"/>
                </a:lnTo>
                <a:lnTo>
                  <a:pt x="367105" y="27432"/>
                </a:lnTo>
                <a:lnTo>
                  <a:pt x="358575" y="27432"/>
                </a:lnTo>
                <a:lnTo>
                  <a:pt x="358575" y="37114"/>
                </a:lnTo>
                <a:cubicBezTo>
                  <a:pt x="354772" y="30544"/>
                  <a:pt x="347972" y="26510"/>
                  <a:pt x="339903" y="26510"/>
                </a:cubicBezTo>
                <a:cubicBezTo>
                  <a:pt x="324919" y="26510"/>
                  <a:pt x="314200" y="37805"/>
                  <a:pt x="314200" y="53250"/>
                </a:cubicBezTo>
                <a:cubicBezTo>
                  <a:pt x="314200" y="68695"/>
                  <a:pt x="324919" y="79415"/>
                  <a:pt x="339903" y="79415"/>
                </a:cubicBezTo>
                <a:cubicBezTo>
                  <a:pt x="347972" y="79415"/>
                  <a:pt x="354772" y="75495"/>
                  <a:pt x="358575" y="69041"/>
                </a:cubicBezTo>
                <a:lnTo>
                  <a:pt x="358575" y="78608"/>
                </a:lnTo>
                <a:close/>
                <a:moveTo>
                  <a:pt x="232596" y="53020"/>
                </a:moveTo>
                <a:cubicBezTo>
                  <a:pt x="232596" y="42877"/>
                  <a:pt x="238243" y="34808"/>
                  <a:pt x="246888" y="34808"/>
                </a:cubicBezTo>
                <a:cubicBezTo>
                  <a:pt x="255532" y="34808"/>
                  <a:pt x="258990" y="40110"/>
                  <a:pt x="258990" y="50023"/>
                </a:cubicBezTo>
                <a:lnTo>
                  <a:pt x="258990" y="78608"/>
                </a:lnTo>
                <a:lnTo>
                  <a:pt x="267404" y="78608"/>
                </a:lnTo>
                <a:lnTo>
                  <a:pt x="267404" y="52213"/>
                </a:lnTo>
                <a:cubicBezTo>
                  <a:pt x="267404" y="42416"/>
                  <a:pt x="273052" y="34694"/>
                  <a:pt x="281697" y="34694"/>
                </a:cubicBezTo>
                <a:cubicBezTo>
                  <a:pt x="290341" y="34694"/>
                  <a:pt x="293799" y="39995"/>
                  <a:pt x="293799" y="49908"/>
                </a:cubicBezTo>
                <a:lnTo>
                  <a:pt x="293799" y="78492"/>
                </a:lnTo>
                <a:lnTo>
                  <a:pt x="302213" y="78492"/>
                </a:lnTo>
                <a:lnTo>
                  <a:pt x="302213" y="48410"/>
                </a:lnTo>
                <a:cubicBezTo>
                  <a:pt x="302213" y="35730"/>
                  <a:pt x="295643" y="26394"/>
                  <a:pt x="283310" y="26394"/>
                </a:cubicBezTo>
                <a:cubicBezTo>
                  <a:pt x="275127" y="26394"/>
                  <a:pt x="268441" y="30890"/>
                  <a:pt x="265099" y="37575"/>
                </a:cubicBezTo>
                <a:cubicBezTo>
                  <a:pt x="262448" y="30774"/>
                  <a:pt x="257261" y="26394"/>
                  <a:pt x="249193" y="26394"/>
                </a:cubicBezTo>
                <a:cubicBezTo>
                  <a:pt x="241816" y="26394"/>
                  <a:pt x="235823" y="30314"/>
                  <a:pt x="232365" y="36537"/>
                </a:cubicBezTo>
                <a:lnTo>
                  <a:pt x="232365" y="27317"/>
                </a:lnTo>
                <a:lnTo>
                  <a:pt x="223951" y="27317"/>
                </a:lnTo>
                <a:lnTo>
                  <a:pt x="223951" y="78492"/>
                </a:lnTo>
                <a:lnTo>
                  <a:pt x="232365" y="78492"/>
                </a:lnTo>
                <a:lnTo>
                  <a:pt x="232365" y="52904"/>
                </a:lnTo>
                <a:close/>
                <a:moveTo>
                  <a:pt x="196404" y="54173"/>
                </a:moveTo>
                <a:cubicBezTo>
                  <a:pt x="196404" y="41609"/>
                  <a:pt x="204933" y="34808"/>
                  <a:pt x="215076" y="36077"/>
                </a:cubicBezTo>
                <a:lnTo>
                  <a:pt x="215076" y="26510"/>
                </a:lnTo>
                <a:cubicBezTo>
                  <a:pt x="206892" y="26510"/>
                  <a:pt x="200207" y="31120"/>
                  <a:pt x="196404" y="38843"/>
                </a:cubicBezTo>
                <a:lnTo>
                  <a:pt x="196404" y="27432"/>
                </a:lnTo>
                <a:lnTo>
                  <a:pt x="187990" y="27432"/>
                </a:lnTo>
                <a:lnTo>
                  <a:pt x="187990" y="78608"/>
                </a:lnTo>
                <a:lnTo>
                  <a:pt x="196404" y="78608"/>
                </a:lnTo>
                <a:lnTo>
                  <a:pt x="196404" y="54173"/>
                </a:lnTo>
                <a:close/>
                <a:moveTo>
                  <a:pt x="165860" y="53020"/>
                </a:moveTo>
                <a:cubicBezTo>
                  <a:pt x="165860" y="63854"/>
                  <a:pt x="158483" y="71576"/>
                  <a:pt x="148110" y="71576"/>
                </a:cubicBezTo>
                <a:cubicBezTo>
                  <a:pt x="137736" y="71576"/>
                  <a:pt x="130014" y="63854"/>
                  <a:pt x="130014" y="53020"/>
                </a:cubicBezTo>
                <a:cubicBezTo>
                  <a:pt x="130014" y="42185"/>
                  <a:pt x="137506" y="34578"/>
                  <a:pt x="148110" y="34578"/>
                </a:cubicBezTo>
                <a:cubicBezTo>
                  <a:pt x="158714" y="34578"/>
                  <a:pt x="165860" y="42416"/>
                  <a:pt x="165860" y="53020"/>
                </a:cubicBezTo>
                <a:moveTo>
                  <a:pt x="148225" y="79415"/>
                </a:moveTo>
                <a:cubicBezTo>
                  <a:pt x="163555" y="79415"/>
                  <a:pt x="174620" y="68349"/>
                  <a:pt x="174620" y="52904"/>
                </a:cubicBezTo>
                <a:cubicBezTo>
                  <a:pt x="174620" y="37460"/>
                  <a:pt x="163670" y="26510"/>
                  <a:pt x="148225" y="26510"/>
                </a:cubicBezTo>
                <a:cubicBezTo>
                  <a:pt x="132780" y="26510"/>
                  <a:pt x="121369" y="37575"/>
                  <a:pt x="121369" y="52904"/>
                </a:cubicBezTo>
                <a:cubicBezTo>
                  <a:pt x="121369" y="68234"/>
                  <a:pt x="132665" y="79415"/>
                  <a:pt x="148225" y="79415"/>
                </a:cubicBezTo>
                <a:moveTo>
                  <a:pt x="116874" y="35270"/>
                </a:moveTo>
                <a:lnTo>
                  <a:pt x="116874" y="27432"/>
                </a:lnTo>
                <a:lnTo>
                  <a:pt x="96473" y="27432"/>
                </a:lnTo>
                <a:lnTo>
                  <a:pt x="96473" y="17981"/>
                </a:lnTo>
                <a:cubicBezTo>
                  <a:pt x="96473" y="11987"/>
                  <a:pt x="100392" y="7953"/>
                  <a:pt x="106501" y="7953"/>
                </a:cubicBezTo>
                <a:cubicBezTo>
                  <a:pt x="110765" y="7953"/>
                  <a:pt x="114799" y="9105"/>
                  <a:pt x="118488" y="11987"/>
                </a:cubicBezTo>
                <a:lnTo>
                  <a:pt x="118488" y="3573"/>
                </a:lnTo>
                <a:cubicBezTo>
                  <a:pt x="114569" y="922"/>
                  <a:pt x="110304" y="0"/>
                  <a:pt x="105924" y="0"/>
                </a:cubicBezTo>
                <a:cubicBezTo>
                  <a:pt x="94859" y="0"/>
                  <a:pt x="88059" y="7722"/>
                  <a:pt x="88059" y="18441"/>
                </a:cubicBezTo>
                <a:lnTo>
                  <a:pt x="88059" y="78608"/>
                </a:lnTo>
                <a:lnTo>
                  <a:pt x="96473" y="78608"/>
                </a:lnTo>
                <a:lnTo>
                  <a:pt x="96473" y="35270"/>
                </a:lnTo>
                <a:lnTo>
                  <a:pt x="116874" y="35270"/>
                </a:lnTo>
                <a:close/>
                <a:moveTo>
                  <a:pt x="35846" y="53020"/>
                </a:moveTo>
                <a:cubicBezTo>
                  <a:pt x="35846" y="42877"/>
                  <a:pt x="42070" y="34808"/>
                  <a:pt x="51521" y="34808"/>
                </a:cubicBezTo>
                <a:cubicBezTo>
                  <a:pt x="60396" y="34808"/>
                  <a:pt x="64776" y="40110"/>
                  <a:pt x="64776" y="50023"/>
                </a:cubicBezTo>
                <a:lnTo>
                  <a:pt x="64776" y="78608"/>
                </a:lnTo>
                <a:lnTo>
                  <a:pt x="73306" y="78608"/>
                </a:lnTo>
                <a:lnTo>
                  <a:pt x="73306" y="48524"/>
                </a:lnTo>
                <a:cubicBezTo>
                  <a:pt x="73306" y="35846"/>
                  <a:pt x="66621" y="26510"/>
                  <a:pt x="53596" y="26510"/>
                </a:cubicBezTo>
                <a:cubicBezTo>
                  <a:pt x="45758" y="26510"/>
                  <a:pt x="39534" y="30659"/>
                  <a:pt x="35846" y="36998"/>
                </a:cubicBezTo>
                <a:lnTo>
                  <a:pt x="35846" y="27432"/>
                </a:lnTo>
                <a:lnTo>
                  <a:pt x="27432" y="27432"/>
                </a:lnTo>
                <a:lnTo>
                  <a:pt x="27432" y="78608"/>
                </a:lnTo>
                <a:lnTo>
                  <a:pt x="35846" y="78608"/>
                </a:lnTo>
                <a:lnTo>
                  <a:pt x="35846" y="53020"/>
                </a:lnTo>
                <a:close/>
                <a:moveTo>
                  <a:pt x="1844" y="78608"/>
                </a:moveTo>
                <a:lnTo>
                  <a:pt x="10373" y="78608"/>
                </a:lnTo>
                <a:lnTo>
                  <a:pt x="10373" y="27432"/>
                </a:lnTo>
                <a:lnTo>
                  <a:pt x="1844" y="27432"/>
                </a:lnTo>
                <a:lnTo>
                  <a:pt x="1844" y="78608"/>
                </a:lnTo>
                <a:close/>
                <a:moveTo>
                  <a:pt x="5417" y="17750"/>
                </a:moveTo>
                <a:cubicBezTo>
                  <a:pt x="6800" y="17750"/>
                  <a:pt x="7953" y="17289"/>
                  <a:pt x="8990" y="16482"/>
                </a:cubicBezTo>
                <a:lnTo>
                  <a:pt x="15099" y="12218"/>
                </a:lnTo>
                <a:lnTo>
                  <a:pt x="8990" y="7838"/>
                </a:lnTo>
                <a:cubicBezTo>
                  <a:pt x="7838" y="7031"/>
                  <a:pt x="6685" y="6685"/>
                  <a:pt x="5417" y="6685"/>
                </a:cubicBezTo>
                <a:cubicBezTo>
                  <a:pt x="2420" y="6685"/>
                  <a:pt x="0" y="9221"/>
                  <a:pt x="0" y="12333"/>
                </a:cubicBezTo>
                <a:cubicBezTo>
                  <a:pt x="0" y="15445"/>
                  <a:pt x="2420" y="17750"/>
                  <a:pt x="5417" y="1775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7" name="Freeform: Shape 2126">
            <a:extLst>
              <a:ext uri="{FF2B5EF4-FFF2-40B4-BE49-F238E27FC236}">
                <a16:creationId xmlns:a16="http://schemas.microsoft.com/office/drawing/2014/main" id="{B6F06F11-C170-985F-35DB-87E591565EF8}"/>
              </a:ext>
            </a:extLst>
          </p:cNvPr>
          <p:cNvSpPr/>
          <p:nvPr/>
        </p:nvSpPr>
        <p:spPr>
          <a:xfrm>
            <a:off x="5297487" y="6982567"/>
            <a:ext cx="1022015" cy="104540"/>
          </a:xfrm>
          <a:custGeom>
            <a:avLst/>
            <a:gdLst>
              <a:gd name="connsiteX0" fmla="*/ 1013601 w 1022015"/>
              <a:gd name="connsiteY0" fmla="*/ 78607 h 104540"/>
              <a:gd name="connsiteX1" fmla="*/ 1022015 w 1022015"/>
              <a:gd name="connsiteY1" fmla="*/ 78607 h 104540"/>
              <a:gd name="connsiteX2" fmla="*/ 1022015 w 1022015"/>
              <a:gd name="connsiteY2" fmla="*/ 806 h 104540"/>
              <a:gd name="connsiteX3" fmla="*/ 1013601 w 1022015"/>
              <a:gd name="connsiteY3" fmla="*/ 806 h 104540"/>
              <a:gd name="connsiteX4" fmla="*/ 1013601 w 1022015"/>
              <a:gd name="connsiteY4" fmla="*/ 78607 h 104540"/>
              <a:gd name="connsiteX5" fmla="*/ 969917 w 1022015"/>
              <a:gd name="connsiteY5" fmla="*/ 34463 h 104540"/>
              <a:gd name="connsiteX6" fmla="*/ 987898 w 1022015"/>
              <a:gd name="connsiteY6" fmla="*/ 53135 h 104540"/>
              <a:gd name="connsiteX7" fmla="*/ 969917 w 1022015"/>
              <a:gd name="connsiteY7" fmla="*/ 71461 h 104540"/>
              <a:gd name="connsiteX8" fmla="*/ 952167 w 1022015"/>
              <a:gd name="connsiteY8" fmla="*/ 53135 h 104540"/>
              <a:gd name="connsiteX9" fmla="*/ 969917 w 1022015"/>
              <a:gd name="connsiteY9" fmla="*/ 34463 h 104540"/>
              <a:gd name="connsiteX10" fmla="*/ 987898 w 1022015"/>
              <a:gd name="connsiteY10" fmla="*/ 78607 h 104540"/>
              <a:gd name="connsiteX11" fmla="*/ 996427 w 1022015"/>
              <a:gd name="connsiteY11" fmla="*/ 78607 h 104540"/>
              <a:gd name="connsiteX12" fmla="*/ 996427 w 1022015"/>
              <a:gd name="connsiteY12" fmla="*/ 27432 h 104540"/>
              <a:gd name="connsiteX13" fmla="*/ 987898 w 1022015"/>
              <a:gd name="connsiteY13" fmla="*/ 27432 h 104540"/>
              <a:gd name="connsiteX14" fmla="*/ 987898 w 1022015"/>
              <a:gd name="connsiteY14" fmla="*/ 37114 h 104540"/>
              <a:gd name="connsiteX15" fmla="*/ 969226 w 1022015"/>
              <a:gd name="connsiteY15" fmla="*/ 26510 h 104540"/>
              <a:gd name="connsiteX16" fmla="*/ 943522 w 1022015"/>
              <a:gd name="connsiteY16" fmla="*/ 53250 h 104540"/>
              <a:gd name="connsiteX17" fmla="*/ 969226 w 1022015"/>
              <a:gd name="connsiteY17" fmla="*/ 79414 h 104540"/>
              <a:gd name="connsiteX18" fmla="*/ 987898 w 1022015"/>
              <a:gd name="connsiteY18" fmla="*/ 69041 h 104540"/>
              <a:gd name="connsiteX19" fmla="*/ 987898 w 1022015"/>
              <a:gd name="connsiteY19" fmla="*/ 78607 h 104540"/>
              <a:gd name="connsiteX20" fmla="*/ 893500 w 1022015"/>
              <a:gd name="connsiteY20" fmla="*/ 49447 h 104540"/>
              <a:gd name="connsiteX21" fmla="*/ 909636 w 1022015"/>
              <a:gd name="connsiteY21" fmla="*/ 34232 h 104540"/>
              <a:gd name="connsiteX22" fmla="*/ 924966 w 1022015"/>
              <a:gd name="connsiteY22" fmla="*/ 49447 h 104540"/>
              <a:gd name="connsiteX23" fmla="*/ 893384 w 1022015"/>
              <a:gd name="connsiteY23" fmla="*/ 49447 h 104540"/>
              <a:gd name="connsiteX24" fmla="*/ 911941 w 1022015"/>
              <a:gd name="connsiteY24" fmla="*/ 79414 h 104540"/>
              <a:gd name="connsiteX25" fmla="*/ 930152 w 1022015"/>
              <a:gd name="connsiteY25" fmla="*/ 73997 h 104540"/>
              <a:gd name="connsiteX26" fmla="*/ 930152 w 1022015"/>
              <a:gd name="connsiteY26" fmla="*/ 65929 h 104540"/>
              <a:gd name="connsiteX27" fmla="*/ 911941 w 1022015"/>
              <a:gd name="connsiteY27" fmla="*/ 71576 h 104540"/>
              <a:gd name="connsiteX28" fmla="*/ 893269 w 1022015"/>
              <a:gd name="connsiteY28" fmla="*/ 56247 h 104540"/>
              <a:gd name="connsiteX29" fmla="*/ 933725 w 1022015"/>
              <a:gd name="connsiteY29" fmla="*/ 56247 h 104540"/>
              <a:gd name="connsiteX30" fmla="*/ 933956 w 1022015"/>
              <a:gd name="connsiteY30" fmla="*/ 51982 h 104540"/>
              <a:gd name="connsiteX31" fmla="*/ 909636 w 1022015"/>
              <a:gd name="connsiteY31" fmla="*/ 26510 h 104540"/>
              <a:gd name="connsiteX32" fmla="*/ 884279 w 1022015"/>
              <a:gd name="connsiteY32" fmla="*/ 53480 h 104540"/>
              <a:gd name="connsiteX33" fmla="*/ 911826 w 1022015"/>
              <a:gd name="connsiteY33" fmla="*/ 79414 h 104540"/>
              <a:gd name="connsiteX34" fmla="*/ 877709 w 1022015"/>
              <a:gd name="connsiteY34" fmla="*/ 75956 h 104540"/>
              <a:gd name="connsiteX35" fmla="*/ 877709 w 1022015"/>
              <a:gd name="connsiteY35" fmla="*/ 67773 h 104540"/>
              <a:gd name="connsiteX36" fmla="*/ 865837 w 1022015"/>
              <a:gd name="connsiteY36" fmla="*/ 71461 h 104540"/>
              <a:gd name="connsiteX37" fmla="*/ 855925 w 1022015"/>
              <a:gd name="connsiteY37" fmla="*/ 61549 h 104540"/>
              <a:gd name="connsiteX38" fmla="*/ 855925 w 1022015"/>
              <a:gd name="connsiteY38" fmla="*/ 35270 h 104540"/>
              <a:gd name="connsiteX39" fmla="*/ 877133 w 1022015"/>
              <a:gd name="connsiteY39" fmla="*/ 35270 h 104540"/>
              <a:gd name="connsiteX40" fmla="*/ 877133 w 1022015"/>
              <a:gd name="connsiteY40" fmla="*/ 27547 h 104540"/>
              <a:gd name="connsiteX41" fmla="*/ 855925 w 1022015"/>
              <a:gd name="connsiteY41" fmla="*/ 27547 h 104540"/>
              <a:gd name="connsiteX42" fmla="*/ 855925 w 1022015"/>
              <a:gd name="connsiteY42" fmla="*/ 11295 h 104540"/>
              <a:gd name="connsiteX43" fmla="*/ 847511 w 1022015"/>
              <a:gd name="connsiteY43" fmla="*/ 11295 h 104540"/>
              <a:gd name="connsiteX44" fmla="*/ 847511 w 1022015"/>
              <a:gd name="connsiteY44" fmla="*/ 60973 h 104540"/>
              <a:gd name="connsiteX45" fmla="*/ 865030 w 1022015"/>
              <a:gd name="connsiteY45" fmla="*/ 79529 h 104540"/>
              <a:gd name="connsiteX46" fmla="*/ 877824 w 1022015"/>
              <a:gd name="connsiteY46" fmla="*/ 75956 h 104540"/>
              <a:gd name="connsiteX47" fmla="*/ 799447 w 1022015"/>
              <a:gd name="connsiteY47" fmla="*/ 65237 h 104540"/>
              <a:gd name="connsiteX48" fmla="*/ 799447 w 1022015"/>
              <a:gd name="connsiteY48" fmla="*/ 74342 h 104540"/>
              <a:gd name="connsiteX49" fmla="*/ 816736 w 1022015"/>
              <a:gd name="connsiteY49" fmla="*/ 79414 h 104540"/>
              <a:gd name="connsiteX50" fmla="*/ 835754 w 1022015"/>
              <a:gd name="connsiteY50" fmla="*/ 63739 h 104540"/>
              <a:gd name="connsiteX51" fmla="*/ 826187 w 1022015"/>
              <a:gd name="connsiteY51" fmla="*/ 51521 h 104540"/>
              <a:gd name="connsiteX52" fmla="*/ 814085 w 1022015"/>
              <a:gd name="connsiteY52" fmla="*/ 46680 h 104540"/>
              <a:gd name="connsiteX53" fmla="*/ 808553 w 1022015"/>
              <a:gd name="connsiteY53" fmla="*/ 40226 h 104540"/>
              <a:gd name="connsiteX54" fmla="*/ 817889 w 1022015"/>
              <a:gd name="connsiteY54" fmla="*/ 33425 h 104540"/>
              <a:gd name="connsiteX55" fmla="*/ 833219 w 1022015"/>
              <a:gd name="connsiteY55" fmla="*/ 39880 h 104540"/>
              <a:gd name="connsiteX56" fmla="*/ 833219 w 1022015"/>
              <a:gd name="connsiteY56" fmla="*/ 31120 h 104540"/>
              <a:gd name="connsiteX57" fmla="*/ 817773 w 1022015"/>
              <a:gd name="connsiteY57" fmla="*/ 26510 h 104540"/>
              <a:gd name="connsiteX58" fmla="*/ 800139 w 1022015"/>
              <a:gd name="connsiteY58" fmla="*/ 41033 h 104540"/>
              <a:gd name="connsiteX59" fmla="*/ 809936 w 1022015"/>
              <a:gd name="connsiteY59" fmla="*/ 53942 h 104540"/>
              <a:gd name="connsiteX60" fmla="*/ 821923 w 1022015"/>
              <a:gd name="connsiteY60" fmla="*/ 58783 h 104540"/>
              <a:gd name="connsiteX61" fmla="*/ 827225 w 1022015"/>
              <a:gd name="connsiteY61" fmla="*/ 65353 h 104540"/>
              <a:gd name="connsiteX62" fmla="*/ 816967 w 1022015"/>
              <a:gd name="connsiteY62" fmla="*/ 72614 h 104540"/>
              <a:gd name="connsiteX63" fmla="*/ 799447 w 1022015"/>
              <a:gd name="connsiteY63" fmla="*/ 65237 h 104540"/>
              <a:gd name="connsiteX64" fmla="*/ 757377 w 1022015"/>
              <a:gd name="connsiteY64" fmla="*/ 53020 h 104540"/>
              <a:gd name="connsiteX65" fmla="*/ 739627 w 1022015"/>
              <a:gd name="connsiteY65" fmla="*/ 71576 h 104540"/>
              <a:gd name="connsiteX66" fmla="*/ 721531 w 1022015"/>
              <a:gd name="connsiteY66" fmla="*/ 53020 h 104540"/>
              <a:gd name="connsiteX67" fmla="*/ 739627 w 1022015"/>
              <a:gd name="connsiteY67" fmla="*/ 34578 h 104540"/>
              <a:gd name="connsiteX68" fmla="*/ 757377 w 1022015"/>
              <a:gd name="connsiteY68" fmla="*/ 53020 h 104540"/>
              <a:gd name="connsiteX69" fmla="*/ 739742 w 1022015"/>
              <a:gd name="connsiteY69" fmla="*/ 79414 h 104540"/>
              <a:gd name="connsiteX70" fmla="*/ 766137 w 1022015"/>
              <a:gd name="connsiteY70" fmla="*/ 52904 h 104540"/>
              <a:gd name="connsiteX71" fmla="*/ 739742 w 1022015"/>
              <a:gd name="connsiteY71" fmla="*/ 26510 h 104540"/>
              <a:gd name="connsiteX72" fmla="*/ 712887 w 1022015"/>
              <a:gd name="connsiteY72" fmla="*/ 52904 h 104540"/>
              <a:gd name="connsiteX73" fmla="*/ 739742 w 1022015"/>
              <a:gd name="connsiteY73" fmla="*/ 79414 h 104540"/>
              <a:gd name="connsiteX74" fmla="*/ 706201 w 1022015"/>
              <a:gd name="connsiteY74" fmla="*/ 75956 h 104540"/>
              <a:gd name="connsiteX75" fmla="*/ 706201 w 1022015"/>
              <a:gd name="connsiteY75" fmla="*/ 67773 h 104540"/>
              <a:gd name="connsiteX76" fmla="*/ 694329 w 1022015"/>
              <a:gd name="connsiteY76" fmla="*/ 71461 h 104540"/>
              <a:gd name="connsiteX77" fmla="*/ 684417 w 1022015"/>
              <a:gd name="connsiteY77" fmla="*/ 61549 h 104540"/>
              <a:gd name="connsiteX78" fmla="*/ 684417 w 1022015"/>
              <a:gd name="connsiteY78" fmla="*/ 35270 h 104540"/>
              <a:gd name="connsiteX79" fmla="*/ 705625 w 1022015"/>
              <a:gd name="connsiteY79" fmla="*/ 35270 h 104540"/>
              <a:gd name="connsiteX80" fmla="*/ 705625 w 1022015"/>
              <a:gd name="connsiteY80" fmla="*/ 27547 h 104540"/>
              <a:gd name="connsiteX81" fmla="*/ 684417 w 1022015"/>
              <a:gd name="connsiteY81" fmla="*/ 27547 h 104540"/>
              <a:gd name="connsiteX82" fmla="*/ 684417 w 1022015"/>
              <a:gd name="connsiteY82" fmla="*/ 11295 h 104540"/>
              <a:gd name="connsiteX83" fmla="*/ 676003 w 1022015"/>
              <a:gd name="connsiteY83" fmla="*/ 11295 h 104540"/>
              <a:gd name="connsiteX84" fmla="*/ 676003 w 1022015"/>
              <a:gd name="connsiteY84" fmla="*/ 60973 h 104540"/>
              <a:gd name="connsiteX85" fmla="*/ 693523 w 1022015"/>
              <a:gd name="connsiteY85" fmla="*/ 79529 h 104540"/>
              <a:gd name="connsiteX86" fmla="*/ 706317 w 1022015"/>
              <a:gd name="connsiteY86" fmla="*/ 75956 h 104540"/>
              <a:gd name="connsiteX87" fmla="*/ 643615 w 1022015"/>
              <a:gd name="connsiteY87" fmla="*/ 27432 h 104540"/>
              <a:gd name="connsiteX88" fmla="*/ 634740 w 1022015"/>
              <a:gd name="connsiteY88" fmla="*/ 27432 h 104540"/>
              <a:gd name="connsiteX89" fmla="*/ 618604 w 1022015"/>
              <a:gd name="connsiteY89" fmla="*/ 60857 h 104540"/>
              <a:gd name="connsiteX90" fmla="*/ 601890 w 1022015"/>
              <a:gd name="connsiteY90" fmla="*/ 27432 h 104540"/>
              <a:gd name="connsiteX91" fmla="*/ 591978 w 1022015"/>
              <a:gd name="connsiteY91" fmla="*/ 27432 h 104540"/>
              <a:gd name="connsiteX92" fmla="*/ 614108 w 1022015"/>
              <a:gd name="connsiteY92" fmla="*/ 70424 h 104540"/>
              <a:gd name="connsiteX93" fmla="*/ 597741 w 1022015"/>
              <a:gd name="connsiteY93" fmla="*/ 104541 h 104540"/>
              <a:gd name="connsiteX94" fmla="*/ 606616 w 1022015"/>
              <a:gd name="connsiteY94" fmla="*/ 104541 h 104540"/>
              <a:gd name="connsiteX95" fmla="*/ 643730 w 1022015"/>
              <a:gd name="connsiteY95" fmla="*/ 27432 h 104540"/>
              <a:gd name="connsiteX96" fmla="*/ 556017 w 1022015"/>
              <a:gd name="connsiteY96" fmla="*/ 34463 h 104540"/>
              <a:gd name="connsiteX97" fmla="*/ 573998 w 1022015"/>
              <a:gd name="connsiteY97" fmla="*/ 53135 h 104540"/>
              <a:gd name="connsiteX98" fmla="*/ 556017 w 1022015"/>
              <a:gd name="connsiteY98" fmla="*/ 71461 h 104540"/>
              <a:gd name="connsiteX99" fmla="*/ 538267 w 1022015"/>
              <a:gd name="connsiteY99" fmla="*/ 53135 h 104540"/>
              <a:gd name="connsiteX100" fmla="*/ 556017 w 1022015"/>
              <a:gd name="connsiteY100" fmla="*/ 34463 h 104540"/>
              <a:gd name="connsiteX101" fmla="*/ 573998 w 1022015"/>
              <a:gd name="connsiteY101" fmla="*/ 78607 h 104540"/>
              <a:gd name="connsiteX102" fmla="*/ 582527 w 1022015"/>
              <a:gd name="connsiteY102" fmla="*/ 78607 h 104540"/>
              <a:gd name="connsiteX103" fmla="*/ 582527 w 1022015"/>
              <a:gd name="connsiteY103" fmla="*/ 27432 h 104540"/>
              <a:gd name="connsiteX104" fmla="*/ 573998 w 1022015"/>
              <a:gd name="connsiteY104" fmla="*/ 27432 h 104540"/>
              <a:gd name="connsiteX105" fmla="*/ 573998 w 1022015"/>
              <a:gd name="connsiteY105" fmla="*/ 37114 h 104540"/>
              <a:gd name="connsiteX106" fmla="*/ 555325 w 1022015"/>
              <a:gd name="connsiteY106" fmla="*/ 26510 h 104540"/>
              <a:gd name="connsiteX107" fmla="*/ 529622 w 1022015"/>
              <a:gd name="connsiteY107" fmla="*/ 53250 h 104540"/>
              <a:gd name="connsiteX108" fmla="*/ 555325 w 1022015"/>
              <a:gd name="connsiteY108" fmla="*/ 79414 h 104540"/>
              <a:gd name="connsiteX109" fmla="*/ 573998 w 1022015"/>
              <a:gd name="connsiteY109" fmla="*/ 69041 h 104540"/>
              <a:gd name="connsiteX110" fmla="*/ 573998 w 1022015"/>
              <a:gd name="connsiteY110" fmla="*/ 78607 h 104540"/>
              <a:gd name="connsiteX111" fmla="*/ 525703 w 1022015"/>
              <a:gd name="connsiteY111" fmla="*/ 27432 h 104540"/>
              <a:gd name="connsiteX112" fmla="*/ 516828 w 1022015"/>
              <a:gd name="connsiteY112" fmla="*/ 27432 h 104540"/>
              <a:gd name="connsiteX113" fmla="*/ 502536 w 1022015"/>
              <a:gd name="connsiteY113" fmla="*/ 61779 h 104540"/>
              <a:gd name="connsiteX114" fmla="*/ 485132 w 1022015"/>
              <a:gd name="connsiteY114" fmla="*/ 25703 h 104540"/>
              <a:gd name="connsiteX115" fmla="*/ 467612 w 1022015"/>
              <a:gd name="connsiteY115" fmla="*/ 61895 h 104540"/>
              <a:gd name="connsiteX116" fmla="*/ 453320 w 1022015"/>
              <a:gd name="connsiteY116" fmla="*/ 27432 h 104540"/>
              <a:gd name="connsiteX117" fmla="*/ 443638 w 1022015"/>
              <a:gd name="connsiteY117" fmla="*/ 27432 h 104540"/>
              <a:gd name="connsiteX118" fmla="*/ 466690 w 1022015"/>
              <a:gd name="connsiteY118" fmla="*/ 80336 h 104540"/>
              <a:gd name="connsiteX119" fmla="*/ 485247 w 1022015"/>
              <a:gd name="connsiteY119" fmla="*/ 42416 h 104540"/>
              <a:gd name="connsiteX120" fmla="*/ 503343 w 1022015"/>
              <a:gd name="connsiteY120" fmla="*/ 80336 h 104540"/>
              <a:gd name="connsiteX121" fmla="*/ 525703 w 1022015"/>
              <a:gd name="connsiteY121" fmla="*/ 27432 h 104540"/>
              <a:gd name="connsiteX122" fmla="*/ 373444 w 1022015"/>
              <a:gd name="connsiteY122" fmla="*/ 49447 h 104540"/>
              <a:gd name="connsiteX123" fmla="*/ 389581 w 1022015"/>
              <a:gd name="connsiteY123" fmla="*/ 34232 h 104540"/>
              <a:gd name="connsiteX124" fmla="*/ 404910 w 1022015"/>
              <a:gd name="connsiteY124" fmla="*/ 49447 h 104540"/>
              <a:gd name="connsiteX125" fmla="*/ 373329 w 1022015"/>
              <a:gd name="connsiteY125" fmla="*/ 49447 h 104540"/>
              <a:gd name="connsiteX126" fmla="*/ 391886 w 1022015"/>
              <a:gd name="connsiteY126" fmla="*/ 79414 h 104540"/>
              <a:gd name="connsiteX127" fmla="*/ 410097 w 1022015"/>
              <a:gd name="connsiteY127" fmla="*/ 73997 h 104540"/>
              <a:gd name="connsiteX128" fmla="*/ 410097 w 1022015"/>
              <a:gd name="connsiteY128" fmla="*/ 65929 h 104540"/>
              <a:gd name="connsiteX129" fmla="*/ 391886 w 1022015"/>
              <a:gd name="connsiteY129" fmla="*/ 71576 h 104540"/>
              <a:gd name="connsiteX130" fmla="*/ 373214 w 1022015"/>
              <a:gd name="connsiteY130" fmla="*/ 56247 h 104540"/>
              <a:gd name="connsiteX131" fmla="*/ 413670 w 1022015"/>
              <a:gd name="connsiteY131" fmla="*/ 56247 h 104540"/>
              <a:gd name="connsiteX132" fmla="*/ 413901 w 1022015"/>
              <a:gd name="connsiteY132" fmla="*/ 51982 h 104540"/>
              <a:gd name="connsiteX133" fmla="*/ 389581 w 1022015"/>
              <a:gd name="connsiteY133" fmla="*/ 26510 h 104540"/>
              <a:gd name="connsiteX134" fmla="*/ 364223 w 1022015"/>
              <a:gd name="connsiteY134" fmla="*/ 53480 h 104540"/>
              <a:gd name="connsiteX135" fmla="*/ 391771 w 1022015"/>
              <a:gd name="connsiteY135" fmla="*/ 79414 h 104540"/>
              <a:gd name="connsiteX136" fmla="*/ 358921 w 1022015"/>
              <a:gd name="connsiteY136" fmla="*/ 27432 h 104540"/>
              <a:gd name="connsiteX137" fmla="*/ 349931 w 1022015"/>
              <a:gd name="connsiteY137" fmla="*/ 27432 h 104540"/>
              <a:gd name="connsiteX138" fmla="*/ 333449 w 1022015"/>
              <a:gd name="connsiteY138" fmla="*/ 62586 h 104540"/>
              <a:gd name="connsiteX139" fmla="*/ 316736 w 1022015"/>
              <a:gd name="connsiteY139" fmla="*/ 27432 h 104540"/>
              <a:gd name="connsiteX140" fmla="*/ 306824 w 1022015"/>
              <a:gd name="connsiteY140" fmla="*/ 27432 h 104540"/>
              <a:gd name="connsiteX141" fmla="*/ 332988 w 1022015"/>
              <a:gd name="connsiteY141" fmla="*/ 80336 h 104540"/>
              <a:gd name="connsiteX142" fmla="*/ 358921 w 1022015"/>
              <a:gd name="connsiteY142" fmla="*/ 27432 h 104540"/>
              <a:gd name="connsiteX143" fmla="*/ 289074 w 1022015"/>
              <a:gd name="connsiteY143" fmla="*/ 78607 h 104540"/>
              <a:gd name="connsiteX144" fmla="*/ 297603 w 1022015"/>
              <a:gd name="connsiteY144" fmla="*/ 78607 h 104540"/>
              <a:gd name="connsiteX145" fmla="*/ 297603 w 1022015"/>
              <a:gd name="connsiteY145" fmla="*/ 27432 h 104540"/>
              <a:gd name="connsiteX146" fmla="*/ 289074 w 1022015"/>
              <a:gd name="connsiteY146" fmla="*/ 27432 h 104540"/>
              <a:gd name="connsiteX147" fmla="*/ 289074 w 1022015"/>
              <a:gd name="connsiteY147" fmla="*/ 78607 h 104540"/>
              <a:gd name="connsiteX148" fmla="*/ 292762 w 1022015"/>
              <a:gd name="connsiteY148" fmla="*/ 17750 h 104540"/>
              <a:gd name="connsiteX149" fmla="*/ 296450 w 1022015"/>
              <a:gd name="connsiteY149" fmla="*/ 16482 h 104540"/>
              <a:gd name="connsiteX150" fmla="*/ 302559 w 1022015"/>
              <a:gd name="connsiteY150" fmla="*/ 12218 h 104540"/>
              <a:gd name="connsiteX151" fmla="*/ 296450 w 1022015"/>
              <a:gd name="connsiteY151" fmla="*/ 7838 h 104540"/>
              <a:gd name="connsiteX152" fmla="*/ 292762 w 1022015"/>
              <a:gd name="connsiteY152" fmla="*/ 6685 h 104540"/>
              <a:gd name="connsiteX153" fmla="*/ 287345 w 1022015"/>
              <a:gd name="connsiteY153" fmla="*/ 12332 h 104540"/>
              <a:gd name="connsiteX154" fmla="*/ 292762 w 1022015"/>
              <a:gd name="connsiteY154" fmla="*/ 17750 h 104540"/>
              <a:gd name="connsiteX155" fmla="*/ 278700 w 1022015"/>
              <a:gd name="connsiteY155" fmla="*/ 75956 h 104540"/>
              <a:gd name="connsiteX156" fmla="*/ 278700 w 1022015"/>
              <a:gd name="connsiteY156" fmla="*/ 67773 h 104540"/>
              <a:gd name="connsiteX157" fmla="*/ 266713 w 1022015"/>
              <a:gd name="connsiteY157" fmla="*/ 71461 h 104540"/>
              <a:gd name="connsiteX158" fmla="*/ 256801 w 1022015"/>
              <a:gd name="connsiteY158" fmla="*/ 61549 h 104540"/>
              <a:gd name="connsiteX159" fmla="*/ 256801 w 1022015"/>
              <a:gd name="connsiteY159" fmla="*/ 35270 h 104540"/>
              <a:gd name="connsiteX160" fmla="*/ 278009 w 1022015"/>
              <a:gd name="connsiteY160" fmla="*/ 35270 h 104540"/>
              <a:gd name="connsiteX161" fmla="*/ 278009 w 1022015"/>
              <a:gd name="connsiteY161" fmla="*/ 27547 h 104540"/>
              <a:gd name="connsiteX162" fmla="*/ 256801 w 1022015"/>
              <a:gd name="connsiteY162" fmla="*/ 27547 h 104540"/>
              <a:gd name="connsiteX163" fmla="*/ 256801 w 1022015"/>
              <a:gd name="connsiteY163" fmla="*/ 11295 h 104540"/>
              <a:gd name="connsiteX164" fmla="*/ 248387 w 1022015"/>
              <a:gd name="connsiteY164" fmla="*/ 11295 h 104540"/>
              <a:gd name="connsiteX165" fmla="*/ 248387 w 1022015"/>
              <a:gd name="connsiteY165" fmla="*/ 60973 h 104540"/>
              <a:gd name="connsiteX166" fmla="*/ 265906 w 1022015"/>
              <a:gd name="connsiteY166" fmla="*/ 79529 h 104540"/>
              <a:gd name="connsiteX167" fmla="*/ 278700 w 1022015"/>
              <a:gd name="connsiteY167" fmla="*/ 75956 h 104540"/>
              <a:gd name="connsiteX168" fmla="*/ 200784 w 1022015"/>
              <a:gd name="connsiteY168" fmla="*/ 53020 h 104540"/>
              <a:gd name="connsiteX169" fmla="*/ 219341 w 1022015"/>
              <a:gd name="connsiteY169" fmla="*/ 34578 h 104540"/>
              <a:gd name="connsiteX170" fmla="*/ 235247 w 1022015"/>
              <a:gd name="connsiteY170" fmla="*/ 41147 h 104540"/>
              <a:gd name="connsiteX171" fmla="*/ 235247 w 1022015"/>
              <a:gd name="connsiteY171" fmla="*/ 31811 h 104540"/>
              <a:gd name="connsiteX172" fmla="*/ 218880 w 1022015"/>
              <a:gd name="connsiteY172" fmla="*/ 26625 h 104540"/>
              <a:gd name="connsiteX173" fmla="*/ 192139 w 1022015"/>
              <a:gd name="connsiteY173" fmla="*/ 53020 h 104540"/>
              <a:gd name="connsiteX174" fmla="*/ 218765 w 1022015"/>
              <a:gd name="connsiteY174" fmla="*/ 79414 h 104540"/>
              <a:gd name="connsiteX175" fmla="*/ 235823 w 1022015"/>
              <a:gd name="connsiteY175" fmla="*/ 74689 h 104540"/>
              <a:gd name="connsiteX176" fmla="*/ 235823 w 1022015"/>
              <a:gd name="connsiteY176" fmla="*/ 66044 h 104540"/>
              <a:gd name="connsiteX177" fmla="*/ 219571 w 1022015"/>
              <a:gd name="connsiteY177" fmla="*/ 71576 h 104540"/>
              <a:gd name="connsiteX178" fmla="*/ 200899 w 1022015"/>
              <a:gd name="connsiteY178" fmla="*/ 53020 h 104540"/>
              <a:gd name="connsiteX179" fmla="*/ 142001 w 1022015"/>
              <a:gd name="connsiteY179" fmla="*/ 49447 h 104540"/>
              <a:gd name="connsiteX180" fmla="*/ 158137 w 1022015"/>
              <a:gd name="connsiteY180" fmla="*/ 34232 h 104540"/>
              <a:gd name="connsiteX181" fmla="*/ 173467 w 1022015"/>
              <a:gd name="connsiteY181" fmla="*/ 49447 h 104540"/>
              <a:gd name="connsiteX182" fmla="*/ 141886 w 1022015"/>
              <a:gd name="connsiteY182" fmla="*/ 49447 h 104540"/>
              <a:gd name="connsiteX183" fmla="*/ 160558 w 1022015"/>
              <a:gd name="connsiteY183" fmla="*/ 79414 h 104540"/>
              <a:gd name="connsiteX184" fmla="*/ 178769 w 1022015"/>
              <a:gd name="connsiteY184" fmla="*/ 73997 h 104540"/>
              <a:gd name="connsiteX185" fmla="*/ 178769 w 1022015"/>
              <a:gd name="connsiteY185" fmla="*/ 65929 h 104540"/>
              <a:gd name="connsiteX186" fmla="*/ 160558 w 1022015"/>
              <a:gd name="connsiteY186" fmla="*/ 71576 h 104540"/>
              <a:gd name="connsiteX187" fmla="*/ 141886 w 1022015"/>
              <a:gd name="connsiteY187" fmla="*/ 56247 h 104540"/>
              <a:gd name="connsiteX188" fmla="*/ 182342 w 1022015"/>
              <a:gd name="connsiteY188" fmla="*/ 56247 h 104540"/>
              <a:gd name="connsiteX189" fmla="*/ 182573 w 1022015"/>
              <a:gd name="connsiteY189" fmla="*/ 51982 h 104540"/>
              <a:gd name="connsiteX190" fmla="*/ 158253 w 1022015"/>
              <a:gd name="connsiteY190" fmla="*/ 26510 h 104540"/>
              <a:gd name="connsiteX191" fmla="*/ 132896 w 1022015"/>
              <a:gd name="connsiteY191" fmla="*/ 53480 h 104540"/>
              <a:gd name="connsiteX192" fmla="*/ 160443 w 1022015"/>
              <a:gd name="connsiteY192" fmla="*/ 79414 h 104540"/>
              <a:gd name="connsiteX193" fmla="*/ 128400 w 1022015"/>
              <a:gd name="connsiteY193" fmla="*/ 35270 h 104540"/>
              <a:gd name="connsiteX194" fmla="*/ 128400 w 1022015"/>
              <a:gd name="connsiteY194" fmla="*/ 27547 h 104540"/>
              <a:gd name="connsiteX195" fmla="*/ 107999 w 1022015"/>
              <a:gd name="connsiteY195" fmla="*/ 27547 h 104540"/>
              <a:gd name="connsiteX196" fmla="*/ 107999 w 1022015"/>
              <a:gd name="connsiteY196" fmla="*/ 18095 h 104540"/>
              <a:gd name="connsiteX197" fmla="*/ 118027 w 1022015"/>
              <a:gd name="connsiteY197" fmla="*/ 8068 h 104540"/>
              <a:gd name="connsiteX198" fmla="*/ 130014 w 1022015"/>
              <a:gd name="connsiteY198" fmla="*/ 12102 h 104540"/>
              <a:gd name="connsiteX199" fmla="*/ 130014 w 1022015"/>
              <a:gd name="connsiteY199" fmla="*/ 3688 h 104540"/>
              <a:gd name="connsiteX200" fmla="*/ 117450 w 1022015"/>
              <a:gd name="connsiteY200" fmla="*/ 0 h 104540"/>
              <a:gd name="connsiteX201" fmla="*/ 99585 w 1022015"/>
              <a:gd name="connsiteY201" fmla="*/ 18441 h 104540"/>
              <a:gd name="connsiteX202" fmla="*/ 99585 w 1022015"/>
              <a:gd name="connsiteY202" fmla="*/ 78607 h 104540"/>
              <a:gd name="connsiteX203" fmla="*/ 107999 w 1022015"/>
              <a:gd name="connsiteY203" fmla="*/ 78607 h 104540"/>
              <a:gd name="connsiteX204" fmla="*/ 107999 w 1022015"/>
              <a:gd name="connsiteY204" fmla="*/ 35270 h 104540"/>
              <a:gd name="connsiteX205" fmla="*/ 128400 w 1022015"/>
              <a:gd name="connsiteY205" fmla="*/ 35270 h 104540"/>
              <a:gd name="connsiteX206" fmla="*/ 91056 w 1022015"/>
              <a:gd name="connsiteY206" fmla="*/ 35270 h 104540"/>
              <a:gd name="connsiteX207" fmla="*/ 91056 w 1022015"/>
              <a:gd name="connsiteY207" fmla="*/ 27547 h 104540"/>
              <a:gd name="connsiteX208" fmla="*/ 70655 w 1022015"/>
              <a:gd name="connsiteY208" fmla="*/ 27547 h 104540"/>
              <a:gd name="connsiteX209" fmla="*/ 70655 w 1022015"/>
              <a:gd name="connsiteY209" fmla="*/ 18095 h 104540"/>
              <a:gd name="connsiteX210" fmla="*/ 80682 w 1022015"/>
              <a:gd name="connsiteY210" fmla="*/ 8068 h 104540"/>
              <a:gd name="connsiteX211" fmla="*/ 92555 w 1022015"/>
              <a:gd name="connsiteY211" fmla="*/ 12102 h 104540"/>
              <a:gd name="connsiteX212" fmla="*/ 92555 w 1022015"/>
              <a:gd name="connsiteY212" fmla="*/ 3688 h 104540"/>
              <a:gd name="connsiteX213" fmla="*/ 79991 w 1022015"/>
              <a:gd name="connsiteY213" fmla="*/ 0 h 104540"/>
              <a:gd name="connsiteX214" fmla="*/ 62126 w 1022015"/>
              <a:gd name="connsiteY214" fmla="*/ 18441 h 104540"/>
              <a:gd name="connsiteX215" fmla="*/ 62126 w 1022015"/>
              <a:gd name="connsiteY215" fmla="*/ 78607 h 104540"/>
              <a:gd name="connsiteX216" fmla="*/ 70540 w 1022015"/>
              <a:gd name="connsiteY216" fmla="*/ 78607 h 104540"/>
              <a:gd name="connsiteX217" fmla="*/ 70540 w 1022015"/>
              <a:gd name="connsiteY217" fmla="*/ 35270 h 104540"/>
              <a:gd name="connsiteX218" fmla="*/ 90941 w 1022015"/>
              <a:gd name="connsiteY218" fmla="*/ 35270 h 104540"/>
              <a:gd name="connsiteX219" fmla="*/ 9106 w 1022015"/>
              <a:gd name="connsiteY219" fmla="*/ 49447 h 104540"/>
              <a:gd name="connsiteX220" fmla="*/ 25242 w 1022015"/>
              <a:gd name="connsiteY220" fmla="*/ 34232 h 104540"/>
              <a:gd name="connsiteX221" fmla="*/ 40572 w 1022015"/>
              <a:gd name="connsiteY221" fmla="*/ 49447 h 104540"/>
              <a:gd name="connsiteX222" fmla="*/ 8991 w 1022015"/>
              <a:gd name="connsiteY222" fmla="*/ 49447 h 104540"/>
              <a:gd name="connsiteX223" fmla="*/ 27663 w 1022015"/>
              <a:gd name="connsiteY223" fmla="*/ 79414 h 104540"/>
              <a:gd name="connsiteX224" fmla="*/ 45874 w 1022015"/>
              <a:gd name="connsiteY224" fmla="*/ 73997 h 104540"/>
              <a:gd name="connsiteX225" fmla="*/ 45874 w 1022015"/>
              <a:gd name="connsiteY225" fmla="*/ 65929 h 104540"/>
              <a:gd name="connsiteX226" fmla="*/ 27663 w 1022015"/>
              <a:gd name="connsiteY226" fmla="*/ 71576 h 104540"/>
              <a:gd name="connsiteX227" fmla="*/ 8991 w 1022015"/>
              <a:gd name="connsiteY227" fmla="*/ 56247 h 104540"/>
              <a:gd name="connsiteX228" fmla="*/ 49447 w 1022015"/>
              <a:gd name="connsiteY228" fmla="*/ 56247 h 104540"/>
              <a:gd name="connsiteX229" fmla="*/ 49678 w 1022015"/>
              <a:gd name="connsiteY229" fmla="*/ 51982 h 104540"/>
              <a:gd name="connsiteX230" fmla="*/ 25357 w 1022015"/>
              <a:gd name="connsiteY230" fmla="*/ 26510 h 104540"/>
              <a:gd name="connsiteX231" fmla="*/ 0 w 1022015"/>
              <a:gd name="connsiteY231" fmla="*/ 53480 h 104540"/>
              <a:gd name="connsiteX232" fmla="*/ 27547 w 1022015"/>
              <a:gd name="connsiteY232" fmla="*/ 79414 h 10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022015" h="104540">
                <a:moveTo>
                  <a:pt x="1013601" y="78607"/>
                </a:moveTo>
                <a:lnTo>
                  <a:pt x="1022015" y="78607"/>
                </a:lnTo>
                <a:lnTo>
                  <a:pt x="1022015" y="806"/>
                </a:lnTo>
                <a:lnTo>
                  <a:pt x="1013601" y="806"/>
                </a:lnTo>
                <a:lnTo>
                  <a:pt x="1013601" y="78607"/>
                </a:lnTo>
                <a:close/>
                <a:moveTo>
                  <a:pt x="969917" y="34463"/>
                </a:moveTo>
                <a:cubicBezTo>
                  <a:pt x="980406" y="34463"/>
                  <a:pt x="987898" y="42300"/>
                  <a:pt x="987898" y="53135"/>
                </a:cubicBezTo>
                <a:cubicBezTo>
                  <a:pt x="987898" y="63969"/>
                  <a:pt x="980406" y="71461"/>
                  <a:pt x="969917" y="71461"/>
                </a:cubicBezTo>
                <a:cubicBezTo>
                  <a:pt x="959428" y="71461"/>
                  <a:pt x="952167" y="63739"/>
                  <a:pt x="952167" y="53135"/>
                </a:cubicBezTo>
                <a:cubicBezTo>
                  <a:pt x="952167" y="42531"/>
                  <a:pt x="959659" y="34463"/>
                  <a:pt x="969917" y="34463"/>
                </a:cubicBezTo>
                <a:moveTo>
                  <a:pt x="987898" y="78607"/>
                </a:moveTo>
                <a:lnTo>
                  <a:pt x="996427" y="78607"/>
                </a:lnTo>
                <a:lnTo>
                  <a:pt x="996427" y="27432"/>
                </a:lnTo>
                <a:lnTo>
                  <a:pt x="987898" y="27432"/>
                </a:lnTo>
                <a:lnTo>
                  <a:pt x="987898" y="37114"/>
                </a:lnTo>
                <a:cubicBezTo>
                  <a:pt x="984094" y="30544"/>
                  <a:pt x="977294" y="26510"/>
                  <a:pt x="969226" y="26510"/>
                </a:cubicBezTo>
                <a:cubicBezTo>
                  <a:pt x="954242" y="26510"/>
                  <a:pt x="943522" y="37805"/>
                  <a:pt x="943522" y="53250"/>
                </a:cubicBezTo>
                <a:cubicBezTo>
                  <a:pt x="943522" y="68695"/>
                  <a:pt x="954242" y="79414"/>
                  <a:pt x="969226" y="79414"/>
                </a:cubicBezTo>
                <a:cubicBezTo>
                  <a:pt x="977294" y="79414"/>
                  <a:pt x="984094" y="75495"/>
                  <a:pt x="987898" y="69041"/>
                </a:cubicBezTo>
                <a:lnTo>
                  <a:pt x="987898" y="78607"/>
                </a:lnTo>
                <a:close/>
                <a:moveTo>
                  <a:pt x="893500" y="49447"/>
                </a:moveTo>
                <a:cubicBezTo>
                  <a:pt x="894767" y="40687"/>
                  <a:pt x="900300" y="34232"/>
                  <a:pt x="909636" y="34232"/>
                </a:cubicBezTo>
                <a:cubicBezTo>
                  <a:pt x="918973" y="34232"/>
                  <a:pt x="924274" y="40802"/>
                  <a:pt x="924966" y="49447"/>
                </a:cubicBezTo>
                <a:lnTo>
                  <a:pt x="893384" y="49447"/>
                </a:lnTo>
                <a:close/>
                <a:moveTo>
                  <a:pt x="911941" y="79414"/>
                </a:moveTo>
                <a:cubicBezTo>
                  <a:pt x="918511" y="79414"/>
                  <a:pt x="924736" y="77801"/>
                  <a:pt x="930152" y="73997"/>
                </a:cubicBezTo>
                <a:lnTo>
                  <a:pt x="930152" y="65929"/>
                </a:lnTo>
                <a:cubicBezTo>
                  <a:pt x="924736" y="69732"/>
                  <a:pt x="918396" y="71576"/>
                  <a:pt x="911941" y="71576"/>
                </a:cubicBezTo>
                <a:cubicBezTo>
                  <a:pt x="901798" y="71576"/>
                  <a:pt x="894652" y="65353"/>
                  <a:pt x="893269" y="56247"/>
                </a:cubicBezTo>
                <a:lnTo>
                  <a:pt x="933725" y="56247"/>
                </a:lnTo>
                <a:cubicBezTo>
                  <a:pt x="933725" y="54749"/>
                  <a:pt x="933956" y="53480"/>
                  <a:pt x="933956" y="51982"/>
                </a:cubicBezTo>
                <a:cubicBezTo>
                  <a:pt x="933956" y="37344"/>
                  <a:pt x="924389" y="26510"/>
                  <a:pt x="909636" y="26510"/>
                </a:cubicBezTo>
                <a:cubicBezTo>
                  <a:pt x="894076" y="26510"/>
                  <a:pt x="884279" y="38151"/>
                  <a:pt x="884279" y="53480"/>
                </a:cubicBezTo>
                <a:cubicBezTo>
                  <a:pt x="884279" y="68810"/>
                  <a:pt x="895920" y="79414"/>
                  <a:pt x="911826" y="79414"/>
                </a:cubicBezTo>
                <a:moveTo>
                  <a:pt x="877709" y="75956"/>
                </a:moveTo>
                <a:lnTo>
                  <a:pt x="877709" y="67773"/>
                </a:lnTo>
                <a:cubicBezTo>
                  <a:pt x="874021" y="70309"/>
                  <a:pt x="869871" y="71461"/>
                  <a:pt x="865837" y="71461"/>
                </a:cubicBezTo>
                <a:cubicBezTo>
                  <a:pt x="860189" y="71461"/>
                  <a:pt x="855925" y="68695"/>
                  <a:pt x="855925" y="61549"/>
                </a:cubicBezTo>
                <a:lnTo>
                  <a:pt x="855925" y="35270"/>
                </a:lnTo>
                <a:lnTo>
                  <a:pt x="877133" y="35270"/>
                </a:lnTo>
                <a:lnTo>
                  <a:pt x="877133" y="27547"/>
                </a:lnTo>
                <a:lnTo>
                  <a:pt x="855925" y="27547"/>
                </a:lnTo>
                <a:lnTo>
                  <a:pt x="855925" y="11295"/>
                </a:lnTo>
                <a:lnTo>
                  <a:pt x="847511" y="11295"/>
                </a:lnTo>
                <a:lnTo>
                  <a:pt x="847511" y="60973"/>
                </a:lnTo>
                <a:cubicBezTo>
                  <a:pt x="847511" y="74804"/>
                  <a:pt x="854311" y="79529"/>
                  <a:pt x="865030" y="79529"/>
                </a:cubicBezTo>
                <a:cubicBezTo>
                  <a:pt x="869295" y="79529"/>
                  <a:pt x="874136" y="78492"/>
                  <a:pt x="877824" y="75956"/>
                </a:cubicBezTo>
                <a:moveTo>
                  <a:pt x="799447" y="65237"/>
                </a:moveTo>
                <a:lnTo>
                  <a:pt x="799447" y="74342"/>
                </a:lnTo>
                <a:cubicBezTo>
                  <a:pt x="803942" y="77685"/>
                  <a:pt x="810051" y="79414"/>
                  <a:pt x="816736" y="79414"/>
                </a:cubicBezTo>
                <a:cubicBezTo>
                  <a:pt x="827916" y="79414"/>
                  <a:pt x="835754" y="73421"/>
                  <a:pt x="835754" y="63739"/>
                </a:cubicBezTo>
                <a:cubicBezTo>
                  <a:pt x="835754" y="58206"/>
                  <a:pt x="832757" y="54287"/>
                  <a:pt x="826187" y="51521"/>
                </a:cubicBezTo>
                <a:lnTo>
                  <a:pt x="814085" y="46680"/>
                </a:lnTo>
                <a:cubicBezTo>
                  <a:pt x="810051" y="45182"/>
                  <a:pt x="808553" y="43223"/>
                  <a:pt x="808553" y="40226"/>
                </a:cubicBezTo>
                <a:cubicBezTo>
                  <a:pt x="808553" y="35961"/>
                  <a:pt x="812357" y="33425"/>
                  <a:pt x="817889" y="33425"/>
                </a:cubicBezTo>
                <a:cubicBezTo>
                  <a:pt x="822960" y="33425"/>
                  <a:pt x="828608" y="35846"/>
                  <a:pt x="833219" y="39880"/>
                </a:cubicBezTo>
                <a:lnTo>
                  <a:pt x="833219" y="31120"/>
                </a:lnTo>
                <a:cubicBezTo>
                  <a:pt x="829299" y="28124"/>
                  <a:pt x="823652" y="26510"/>
                  <a:pt x="817773" y="26510"/>
                </a:cubicBezTo>
                <a:cubicBezTo>
                  <a:pt x="807285" y="26510"/>
                  <a:pt x="800139" y="32157"/>
                  <a:pt x="800139" y="41033"/>
                </a:cubicBezTo>
                <a:cubicBezTo>
                  <a:pt x="800139" y="47603"/>
                  <a:pt x="803597" y="51176"/>
                  <a:pt x="809936" y="53942"/>
                </a:cubicBezTo>
                <a:lnTo>
                  <a:pt x="821923" y="58783"/>
                </a:lnTo>
                <a:cubicBezTo>
                  <a:pt x="825726" y="60396"/>
                  <a:pt x="827225" y="62471"/>
                  <a:pt x="827225" y="65353"/>
                </a:cubicBezTo>
                <a:cubicBezTo>
                  <a:pt x="827225" y="70078"/>
                  <a:pt x="822960" y="72614"/>
                  <a:pt x="816967" y="72614"/>
                </a:cubicBezTo>
                <a:cubicBezTo>
                  <a:pt x="810973" y="72614"/>
                  <a:pt x="804980" y="70309"/>
                  <a:pt x="799447" y="65237"/>
                </a:cubicBezTo>
                <a:moveTo>
                  <a:pt x="757377" y="53020"/>
                </a:moveTo>
                <a:cubicBezTo>
                  <a:pt x="757377" y="63854"/>
                  <a:pt x="750000" y="71576"/>
                  <a:pt x="739627" y="71576"/>
                </a:cubicBezTo>
                <a:cubicBezTo>
                  <a:pt x="729253" y="71576"/>
                  <a:pt x="721531" y="63854"/>
                  <a:pt x="721531" y="53020"/>
                </a:cubicBezTo>
                <a:cubicBezTo>
                  <a:pt x="721531" y="42185"/>
                  <a:pt x="729023" y="34578"/>
                  <a:pt x="739627" y="34578"/>
                </a:cubicBezTo>
                <a:cubicBezTo>
                  <a:pt x="750231" y="34578"/>
                  <a:pt x="757377" y="42300"/>
                  <a:pt x="757377" y="53020"/>
                </a:cubicBezTo>
                <a:moveTo>
                  <a:pt x="739742" y="79414"/>
                </a:moveTo>
                <a:cubicBezTo>
                  <a:pt x="755072" y="79414"/>
                  <a:pt x="766137" y="68349"/>
                  <a:pt x="766137" y="52904"/>
                </a:cubicBezTo>
                <a:cubicBezTo>
                  <a:pt x="766137" y="37460"/>
                  <a:pt x="755187" y="26510"/>
                  <a:pt x="739742" y="26510"/>
                </a:cubicBezTo>
                <a:cubicBezTo>
                  <a:pt x="724297" y="26510"/>
                  <a:pt x="712887" y="37574"/>
                  <a:pt x="712887" y="52904"/>
                </a:cubicBezTo>
                <a:cubicBezTo>
                  <a:pt x="712887" y="68234"/>
                  <a:pt x="724182" y="79414"/>
                  <a:pt x="739742" y="79414"/>
                </a:cubicBezTo>
                <a:moveTo>
                  <a:pt x="706201" y="75956"/>
                </a:moveTo>
                <a:lnTo>
                  <a:pt x="706201" y="67773"/>
                </a:lnTo>
                <a:cubicBezTo>
                  <a:pt x="702513" y="70309"/>
                  <a:pt x="698364" y="71461"/>
                  <a:pt x="694329" y="71461"/>
                </a:cubicBezTo>
                <a:cubicBezTo>
                  <a:pt x="688682" y="71461"/>
                  <a:pt x="684417" y="68695"/>
                  <a:pt x="684417" y="61549"/>
                </a:cubicBezTo>
                <a:lnTo>
                  <a:pt x="684417" y="35270"/>
                </a:lnTo>
                <a:lnTo>
                  <a:pt x="705625" y="35270"/>
                </a:lnTo>
                <a:lnTo>
                  <a:pt x="705625" y="27547"/>
                </a:lnTo>
                <a:lnTo>
                  <a:pt x="684417" y="27547"/>
                </a:lnTo>
                <a:lnTo>
                  <a:pt x="684417" y="11295"/>
                </a:lnTo>
                <a:lnTo>
                  <a:pt x="676003" y="11295"/>
                </a:lnTo>
                <a:lnTo>
                  <a:pt x="676003" y="60973"/>
                </a:lnTo>
                <a:cubicBezTo>
                  <a:pt x="676003" y="74804"/>
                  <a:pt x="682803" y="79529"/>
                  <a:pt x="693523" y="79529"/>
                </a:cubicBezTo>
                <a:cubicBezTo>
                  <a:pt x="697788" y="79529"/>
                  <a:pt x="702628" y="78492"/>
                  <a:pt x="706317" y="75956"/>
                </a:cubicBezTo>
                <a:moveTo>
                  <a:pt x="643615" y="27432"/>
                </a:moveTo>
                <a:lnTo>
                  <a:pt x="634740" y="27432"/>
                </a:lnTo>
                <a:lnTo>
                  <a:pt x="618604" y="60857"/>
                </a:lnTo>
                <a:lnTo>
                  <a:pt x="601890" y="27432"/>
                </a:lnTo>
                <a:lnTo>
                  <a:pt x="591978" y="27432"/>
                </a:lnTo>
                <a:lnTo>
                  <a:pt x="614108" y="70424"/>
                </a:lnTo>
                <a:lnTo>
                  <a:pt x="597741" y="104541"/>
                </a:lnTo>
                <a:lnTo>
                  <a:pt x="606616" y="104541"/>
                </a:lnTo>
                <a:lnTo>
                  <a:pt x="643730" y="27432"/>
                </a:lnTo>
                <a:close/>
                <a:moveTo>
                  <a:pt x="556017" y="34463"/>
                </a:moveTo>
                <a:cubicBezTo>
                  <a:pt x="566506" y="34463"/>
                  <a:pt x="573998" y="42300"/>
                  <a:pt x="573998" y="53135"/>
                </a:cubicBezTo>
                <a:cubicBezTo>
                  <a:pt x="573998" y="63969"/>
                  <a:pt x="566506" y="71461"/>
                  <a:pt x="556017" y="71461"/>
                </a:cubicBezTo>
                <a:cubicBezTo>
                  <a:pt x="545528" y="71461"/>
                  <a:pt x="538267" y="63739"/>
                  <a:pt x="538267" y="53135"/>
                </a:cubicBezTo>
                <a:cubicBezTo>
                  <a:pt x="538267" y="42531"/>
                  <a:pt x="545759" y="34463"/>
                  <a:pt x="556017" y="34463"/>
                </a:cubicBezTo>
                <a:moveTo>
                  <a:pt x="573998" y="78607"/>
                </a:moveTo>
                <a:lnTo>
                  <a:pt x="582527" y="78607"/>
                </a:lnTo>
                <a:lnTo>
                  <a:pt x="582527" y="27432"/>
                </a:lnTo>
                <a:lnTo>
                  <a:pt x="573998" y="27432"/>
                </a:lnTo>
                <a:lnTo>
                  <a:pt x="573998" y="37114"/>
                </a:lnTo>
                <a:cubicBezTo>
                  <a:pt x="570194" y="30544"/>
                  <a:pt x="563393" y="26510"/>
                  <a:pt x="555325" y="26510"/>
                </a:cubicBezTo>
                <a:cubicBezTo>
                  <a:pt x="540341" y="26510"/>
                  <a:pt x="529622" y="37805"/>
                  <a:pt x="529622" y="53250"/>
                </a:cubicBezTo>
                <a:cubicBezTo>
                  <a:pt x="529622" y="68695"/>
                  <a:pt x="540341" y="79414"/>
                  <a:pt x="555325" y="79414"/>
                </a:cubicBezTo>
                <a:cubicBezTo>
                  <a:pt x="563393" y="79414"/>
                  <a:pt x="570194" y="75495"/>
                  <a:pt x="573998" y="69041"/>
                </a:cubicBezTo>
                <a:lnTo>
                  <a:pt x="573998" y="78607"/>
                </a:lnTo>
                <a:close/>
                <a:moveTo>
                  <a:pt x="525703" y="27432"/>
                </a:moveTo>
                <a:lnTo>
                  <a:pt x="516828" y="27432"/>
                </a:lnTo>
                <a:lnTo>
                  <a:pt x="502536" y="61779"/>
                </a:lnTo>
                <a:lnTo>
                  <a:pt x="485132" y="25703"/>
                </a:lnTo>
                <a:lnTo>
                  <a:pt x="467612" y="61895"/>
                </a:lnTo>
                <a:lnTo>
                  <a:pt x="453320" y="27432"/>
                </a:lnTo>
                <a:lnTo>
                  <a:pt x="443638" y="27432"/>
                </a:lnTo>
                <a:lnTo>
                  <a:pt x="466690" y="80336"/>
                </a:lnTo>
                <a:lnTo>
                  <a:pt x="485247" y="42416"/>
                </a:lnTo>
                <a:lnTo>
                  <a:pt x="503343" y="80336"/>
                </a:lnTo>
                <a:lnTo>
                  <a:pt x="525703" y="27432"/>
                </a:lnTo>
                <a:close/>
                <a:moveTo>
                  <a:pt x="373444" y="49447"/>
                </a:moveTo>
                <a:cubicBezTo>
                  <a:pt x="374712" y="40687"/>
                  <a:pt x="380245" y="34232"/>
                  <a:pt x="389581" y="34232"/>
                </a:cubicBezTo>
                <a:cubicBezTo>
                  <a:pt x="398917" y="34232"/>
                  <a:pt x="404219" y="40802"/>
                  <a:pt x="404910" y="49447"/>
                </a:cubicBezTo>
                <a:lnTo>
                  <a:pt x="373329" y="49447"/>
                </a:lnTo>
                <a:close/>
                <a:moveTo>
                  <a:pt x="391886" y="79414"/>
                </a:moveTo>
                <a:cubicBezTo>
                  <a:pt x="398456" y="79414"/>
                  <a:pt x="404680" y="77801"/>
                  <a:pt x="410097" y="73997"/>
                </a:cubicBezTo>
                <a:lnTo>
                  <a:pt x="410097" y="65929"/>
                </a:lnTo>
                <a:cubicBezTo>
                  <a:pt x="404680" y="69732"/>
                  <a:pt x="398341" y="71576"/>
                  <a:pt x="391886" y="71576"/>
                </a:cubicBezTo>
                <a:cubicBezTo>
                  <a:pt x="381743" y="71576"/>
                  <a:pt x="374597" y="65353"/>
                  <a:pt x="373214" y="56247"/>
                </a:cubicBezTo>
                <a:lnTo>
                  <a:pt x="413670" y="56247"/>
                </a:lnTo>
                <a:cubicBezTo>
                  <a:pt x="413670" y="54749"/>
                  <a:pt x="413901" y="53480"/>
                  <a:pt x="413901" y="51982"/>
                </a:cubicBezTo>
                <a:cubicBezTo>
                  <a:pt x="413901" y="37344"/>
                  <a:pt x="404334" y="26510"/>
                  <a:pt x="389581" y="26510"/>
                </a:cubicBezTo>
                <a:cubicBezTo>
                  <a:pt x="374020" y="26510"/>
                  <a:pt x="364223" y="38151"/>
                  <a:pt x="364223" y="53480"/>
                </a:cubicBezTo>
                <a:cubicBezTo>
                  <a:pt x="364223" y="68810"/>
                  <a:pt x="375865" y="79414"/>
                  <a:pt x="391771" y="79414"/>
                </a:cubicBezTo>
                <a:moveTo>
                  <a:pt x="358921" y="27432"/>
                </a:moveTo>
                <a:lnTo>
                  <a:pt x="349931" y="27432"/>
                </a:lnTo>
                <a:lnTo>
                  <a:pt x="333449" y="62586"/>
                </a:lnTo>
                <a:lnTo>
                  <a:pt x="316736" y="27432"/>
                </a:lnTo>
                <a:lnTo>
                  <a:pt x="306824" y="27432"/>
                </a:lnTo>
                <a:lnTo>
                  <a:pt x="332988" y="80336"/>
                </a:lnTo>
                <a:lnTo>
                  <a:pt x="358921" y="27432"/>
                </a:lnTo>
                <a:close/>
                <a:moveTo>
                  <a:pt x="289074" y="78607"/>
                </a:moveTo>
                <a:lnTo>
                  <a:pt x="297603" y="78607"/>
                </a:lnTo>
                <a:lnTo>
                  <a:pt x="297603" y="27432"/>
                </a:lnTo>
                <a:lnTo>
                  <a:pt x="289074" y="27432"/>
                </a:lnTo>
                <a:lnTo>
                  <a:pt x="289074" y="78607"/>
                </a:lnTo>
                <a:close/>
                <a:moveTo>
                  <a:pt x="292762" y="17750"/>
                </a:moveTo>
                <a:cubicBezTo>
                  <a:pt x="294145" y="17750"/>
                  <a:pt x="295298" y="17289"/>
                  <a:pt x="296450" y="16482"/>
                </a:cubicBezTo>
                <a:lnTo>
                  <a:pt x="302559" y="12218"/>
                </a:lnTo>
                <a:lnTo>
                  <a:pt x="296450" y="7838"/>
                </a:lnTo>
                <a:cubicBezTo>
                  <a:pt x="295298" y="7031"/>
                  <a:pt x="294145" y="6685"/>
                  <a:pt x="292762" y="6685"/>
                </a:cubicBezTo>
                <a:cubicBezTo>
                  <a:pt x="289765" y="6685"/>
                  <a:pt x="287345" y="9221"/>
                  <a:pt x="287345" y="12332"/>
                </a:cubicBezTo>
                <a:cubicBezTo>
                  <a:pt x="287345" y="15445"/>
                  <a:pt x="289765" y="17750"/>
                  <a:pt x="292762" y="17750"/>
                </a:cubicBezTo>
                <a:moveTo>
                  <a:pt x="278700" y="75956"/>
                </a:moveTo>
                <a:lnTo>
                  <a:pt x="278700" y="67773"/>
                </a:lnTo>
                <a:cubicBezTo>
                  <a:pt x="275012" y="70309"/>
                  <a:pt x="270862" y="71461"/>
                  <a:pt x="266713" y="71461"/>
                </a:cubicBezTo>
                <a:cubicBezTo>
                  <a:pt x="261065" y="71461"/>
                  <a:pt x="256801" y="68695"/>
                  <a:pt x="256801" y="61549"/>
                </a:cubicBezTo>
                <a:lnTo>
                  <a:pt x="256801" y="35270"/>
                </a:lnTo>
                <a:lnTo>
                  <a:pt x="278009" y="35270"/>
                </a:lnTo>
                <a:lnTo>
                  <a:pt x="278009" y="27547"/>
                </a:lnTo>
                <a:lnTo>
                  <a:pt x="256801" y="27547"/>
                </a:lnTo>
                <a:lnTo>
                  <a:pt x="256801" y="11295"/>
                </a:lnTo>
                <a:lnTo>
                  <a:pt x="248387" y="11295"/>
                </a:lnTo>
                <a:lnTo>
                  <a:pt x="248387" y="60973"/>
                </a:lnTo>
                <a:cubicBezTo>
                  <a:pt x="248387" y="74804"/>
                  <a:pt x="255187" y="79529"/>
                  <a:pt x="265906" y="79529"/>
                </a:cubicBezTo>
                <a:cubicBezTo>
                  <a:pt x="270171" y="79529"/>
                  <a:pt x="275012" y="78492"/>
                  <a:pt x="278700" y="75956"/>
                </a:cubicBezTo>
                <a:moveTo>
                  <a:pt x="200784" y="53020"/>
                </a:moveTo>
                <a:cubicBezTo>
                  <a:pt x="200784" y="42070"/>
                  <a:pt x="208507" y="34578"/>
                  <a:pt x="219341" y="34578"/>
                </a:cubicBezTo>
                <a:cubicBezTo>
                  <a:pt x="225680" y="34578"/>
                  <a:pt x="231213" y="36883"/>
                  <a:pt x="235247" y="41147"/>
                </a:cubicBezTo>
                <a:lnTo>
                  <a:pt x="235247" y="31811"/>
                </a:lnTo>
                <a:cubicBezTo>
                  <a:pt x="230752" y="28354"/>
                  <a:pt x="225104" y="26625"/>
                  <a:pt x="218880" y="26625"/>
                </a:cubicBezTo>
                <a:cubicBezTo>
                  <a:pt x="203320" y="26625"/>
                  <a:pt x="192139" y="37574"/>
                  <a:pt x="192139" y="53020"/>
                </a:cubicBezTo>
                <a:cubicBezTo>
                  <a:pt x="192139" y="68465"/>
                  <a:pt x="203089" y="79414"/>
                  <a:pt x="218765" y="79414"/>
                </a:cubicBezTo>
                <a:cubicBezTo>
                  <a:pt x="224873" y="79414"/>
                  <a:pt x="230752" y="77916"/>
                  <a:pt x="235823" y="74689"/>
                </a:cubicBezTo>
                <a:lnTo>
                  <a:pt x="235823" y="66044"/>
                </a:lnTo>
                <a:cubicBezTo>
                  <a:pt x="231328" y="69848"/>
                  <a:pt x="225796" y="71576"/>
                  <a:pt x="219571" y="71576"/>
                </a:cubicBezTo>
                <a:cubicBezTo>
                  <a:pt x="208622" y="71576"/>
                  <a:pt x="200899" y="63854"/>
                  <a:pt x="200899" y="53020"/>
                </a:cubicBezTo>
                <a:moveTo>
                  <a:pt x="142001" y="49447"/>
                </a:moveTo>
                <a:cubicBezTo>
                  <a:pt x="143269" y="40687"/>
                  <a:pt x="148801" y="34232"/>
                  <a:pt x="158137" y="34232"/>
                </a:cubicBezTo>
                <a:cubicBezTo>
                  <a:pt x="167474" y="34232"/>
                  <a:pt x="172776" y="40802"/>
                  <a:pt x="173467" y="49447"/>
                </a:cubicBezTo>
                <a:lnTo>
                  <a:pt x="141886" y="49447"/>
                </a:lnTo>
                <a:close/>
                <a:moveTo>
                  <a:pt x="160558" y="79414"/>
                </a:moveTo>
                <a:cubicBezTo>
                  <a:pt x="167128" y="79414"/>
                  <a:pt x="173352" y="77801"/>
                  <a:pt x="178769" y="73997"/>
                </a:cubicBezTo>
                <a:lnTo>
                  <a:pt x="178769" y="65929"/>
                </a:lnTo>
                <a:cubicBezTo>
                  <a:pt x="173352" y="69732"/>
                  <a:pt x="167013" y="71576"/>
                  <a:pt x="160558" y="71576"/>
                </a:cubicBezTo>
                <a:cubicBezTo>
                  <a:pt x="150415" y="71576"/>
                  <a:pt x="143269" y="65353"/>
                  <a:pt x="141886" y="56247"/>
                </a:cubicBezTo>
                <a:lnTo>
                  <a:pt x="182342" y="56247"/>
                </a:lnTo>
                <a:cubicBezTo>
                  <a:pt x="182342" y="54749"/>
                  <a:pt x="182573" y="53480"/>
                  <a:pt x="182573" y="51982"/>
                </a:cubicBezTo>
                <a:cubicBezTo>
                  <a:pt x="182573" y="37344"/>
                  <a:pt x="173006" y="26510"/>
                  <a:pt x="158253" y="26510"/>
                </a:cubicBezTo>
                <a:cubicBezTo>
                  <a:pt x="142693" y="26510"/>
                  <a:pt x="132896" y="38151"/>
                  <a:pt x="132896" y="53480"/>
                </a:cubicBezTo>
                <a:cubicBezTo>
                  <a:pt x="132896" y="68810"/>
                  <a:pt x="144537" y="79414"/>
                  <a:pt x="160443" y="79414"/>
                </a:cubicBezTo>
                <a:moveTo>
                  <a:pt x="128400" y="35270"/>
                </a:moveTo>
                <a:lnTo>
                  <a:pt x="128400" y="27547"/>
                </a:lnTo>
                <a:lnTo>
                  <a:pt x="107999" y="27547"/>
                </a:lnTo>
                <a:lnTo>
                  <a:pt x="107999" y="18095"/>
                </a:lnTo>
                <a:cubicBezTo>
                  <a:pt x="107999" y="12102"/>
                  <a:pt x="111918" y="8068"/>
                  <a:pt x="118027" y="8068"/>
                </a:cubicBezTo>
                <a:cubicBezTo>
                  <a:pt x="122292" y="8068"/>
                  <a:pt x="126326" y="9221"/>
                  <a:pt x="130014" y="12102"/>
                </a:cubicBezTo>
                <a:lnTo>
                  <a:pt x="130014" y="3688"/>
                </a:lnTo>
                <a:cubicBezTo>
                  <a:pt x="126095" y="1037"/>
                  <a:pt x="121830" y="0"/>
                  <a:pt x="117450" y="0"/>
                </a:cubicBezTo>
                <a:cubicBezTo>
                  <a:pt x="106386" y="0"/>
                  <a:pt x="99585" y="7722"/>
                  <a:pt x="99585" y="18441"/>
                </a:cubicBezTo>
                <a:lnTo>
                  <a:pt x="99585" y="78607"/>
                </a:lnTo>
                <a:lnTo>
                  <a:pt x="107999" y="78607"/>
                </a:lnTo>
                <a:lnTo>
                  <a:pt x="107999" y="35270"/>
                </a:lnTo>
                <a:lnTo>
                  <a:pt x="128400" y="35270"/>
                </a:lnTo>
                <a:close/>
                <a:moveTo>
                  <a:pt x="91056" y="35270"/>
                </a:moveTo>
                <a:lnTo>
                  <a:pt x="91056" y="27547"/>
                </a:lnTo>
                <a:lnTo>
                  <a:pt x="70655" y="27547"/>
                </a:lnTo>
                <a:lnTo>
                  <a:pt x="70655" y="18095"/>
                </a:lnTo>
                <a:cubicBezTo>
                  <a:pt x="70655" y="12102"/>
                  <a:pt x="74574" y="8068"/>
                  <a:pt x="80682" y="8068"/>
                </a:cubicBezTo>
                <a:cubicBezTo>
                  <a:pt x="84947" y="8068"/>
                  <a:pt x="88981" y="9221"/>
                  <a:pt x="92555" y="12102"/>
                </a:cubicBezTo>
                <a:lnTo>
                  <a:pt x="92555" y="3688"/>
                </a:lnTo>
                <a:cubicBezTo>
                  <a:pt x="88635" y="1037"/>
                  <a:pt x="84371" y="0"/>
                  <a:pt x="79991" y="0"/>
                </a:cubicBezTo>
                <a:cubicBezTo>
                  <a:pt x="68926" y="0"/>
                  <a:pt x="62126" y="7722"/>
                  <a:pt x="62126" y="18441"/>
                </a:cubicBezTo>
                <a:lnTo>
                  <a:pt x="62126" y="78607"/>
                </a:lnTo>
                <a:lnTo>
                  <a:pt x="70540" y="78607"/>
                </a:lnTo>
                <a:lnTo>
                  <a:pt x="70540" y="35270"/>
                </a:lnTo>
                <a:lnTo>
                  <a:pt x="90941" y="35270"/>
                </a:lnTo>
                <a:close/>
                <a:moveTo>
                  <a:pt x="9106" y="49447"/>
                </a:moveTo>
                <a:cubicBezTo>
                  <a:pt x="10374" y="40687"/>
                  <a:pt x="15906" y="34232"/>
                  <a:pt x="25242" y="34232"/>
                </a:cubicBezTo>
                <a:cubicBezTo>
                  <a:pt x="34578" y="34232"/>
                  <a:pt x="39880" y="40802"/>
                  <a:pt x="40572" y="49447"/>
                </a:cubicBezTo>
                <a:lnTo>
                  <a:pt x="8991" y="49447"/>
                </a:lnTo>
                <a:close/>
                <a:moveTo>
                  <a:pt x="27663" y="79414"/>
                </a:moveTo>
                <a:cubicBezTo>
                  <a:pt x="34232" y="79414"/>
                  <a:pt x="40457" y="77801"/>
                  <a:pt x="45874" y="73997"/>
                </a:cubicBezTo>
                <a:lnTo>
                  <a:pt x="45874" y="65929"/>
                </a:lnTo>
                <a:cubicBezTo>
                  <a:pt x="40457" y="69732"/>
                  <a:pt x="34117" y="71576"/>
                  <a:pt x="27663" y="71576"/>
                </a:cubicBezTo>
                <a:cubicBezTo>
                  <a:pt x="17520" y="71576"/>
                  <a:pt x="10374" y="65353"/>
                  <a:pt x="8991" y="56247"/>
                </a:cubicBezTo>
                <a:lnTo>
                  <a:pt x="49447" y="56247"/>
                </a:lnTo>
                <a:cubicBezTo>
                  <a:pt x="49447" y="54749"/>
                  <a:pt x="49678" y="53480"/>
                  <a:pt x="49678" y="51982"/>
                </a:cubicBezTo>
                <a:cubicBezTo>
                  <a:pt x="49678" y="37344"/>
                  <a:pt x="40111" y="26510"/>
                  <a:pt x="25357" y="26510"/>
                </a:cubicBezTo>
                <a:cubicBezTo>
                  <a:pt x="9797" y="26510"/>
                  <a:pt x="0" y="38151"/>
                  <a:pt x="0" y="53480"/>
                </a:cubicBezTo>
                <a:cubicBezTo>
                  <a:pt x="0" y="68810"/>
                  <a:pt x="11641" y="79414"/>
                  <a:pt x="27547" y="79414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8" name="Freeform: Shape 2127">
            <a:extLst>
              <a:ext uri="{FF2B5EF4-FFF2-40B4-BE49-F238E27FC236}">
                <a16:creationId xmlns:a16="http://schemas.microsoft.com/office/drawing/2014/main" id="{EB8E569F-30F4-7818-C48E-FFA99763724F}"/>
              </a:ext>
            </a:extLst>
          </p:cNvPr>
          <p:cNvSpPr/>
          <p:nvPr/>
        </p:nvSpPr>
        <p:spPr>
          <a:xfrm>
            <a:off x="5297603" y="6858892"/>
            <a:ext cx="1006800" cy="104772"/>
          </a:xfrm>
          <a:custGeom>
            <a:avLst/>
            <a:gdLst>
              <a:gd name="connsiteX0" fmla="*/ 969341 w 1006800"/>
              <a:gd name="connsiteY0" fmla="*/ 52213 h 104772"/>
              <a:gd name="connsiteX1" fmla="*/ 985017 w 1006800"/>
              <a:gd name="connsiteY1" fmla="*/ 34002 h 104772"/>
              <a:gd name="connsiteX2" fmla="*/ 998271 w 1006800"/>
              <a:gd name="connsiteY2" fmla="*/ 49216 h 104772"/>
              <a:gd name="connsiteX3" fmla="*/ 998271 w 1006800"/>
              <a:gd name="connsiteY3" fmla="*/ 77801 h 104772"/>
              <a:gd name="connsiteX4" fmla="*/ 1006800 w 1006800"/>
              <a:gd name="connsiteY4" fmla="*/ 77801 h 104772"/>
              <a:gd name="connsiteX5" fmla="*/ 1006800 w 1006800"/>
              <a:gd name="connsiteY5" fmla="*/ 47718 h 104772"/>
              <a:gd name="connsiteX6" fmla="*/ 987091 w 1006800"/>
              <a:gd name="connsiteY6" fmla="*/ 25704 h 104772"/>
              <a:gd name="connsiteX7" fmla="*/ 969341 w 1006800"/>
              <a:gd name="connsiteY7" fmla="*/ 36192 h 104772"/>
              <a:gd name="connsiteX8" fmla="*/ 969341 w 1006800"/>
              <a:gd name="connsiteY8" fmla="*/ 26625 h 104772"/>
              <a:gd name="connsiteX9" fmla="*/ 960927 w 1006800"/>
              <a:gd name="connsiteY9" fmla="*/ 26625 h 104772"/>
              <a:gd name="connsiteX10" fmla="*/ 960927 w 1006800"/>
              <a:gd name="connsiteY10" fmla="*/ 77801 h 104772"/>
              <a:gd name="connsiteX11" fmla="*/ 969341 w 1006800"/>
              <a:gd name="connsiteY11" fmla="*/ 77801 h 104772"/>
              <a:gd name="connsiteX12" fmla="*/ 969341 w 1006800"/>
              <a:gd name="connsiteY12" fmla="*/ 52213 h 104772"/>
              <a:gd name="connsiteX13" fmla="*/ 917243 w 1006800"/>
              <a:gd name="connsiteY13" fmla="*/ 33657 h 104772"/>
              <a:gd name="connsiteX14" fmla="*/ 935224 w 1006800"/>
              <a:gd name="connsiteY14" fmla="*/ 52329 h 104772"/>
              <a:gd name="connsiteX15" fmla="*/ 917243 w 1006800"/>
              <a:gd name="connsiteY15" fmla="*/ 70655 h 104772"/>
              <a:gd name="connsiteX16" fmla="*/ 899493 w 1006800"/>
              <a:gd name="connsiteY16" fmla="*/ 52329 h 104772"/>
              <a:gd name="connsiteX17" fmla="*/ 917243 w 1006800"/>
              <a:gd name="connsiteY17" fmla="*/ 33657 h 104772"/>
              <a:gd name="connsiteX18" fmla="*/ 935109 w 1006800"/>
              <a:gd name="connsiteY18" fmla="*/ 77801 h 104772"/>
              <a:gd name="connsiteX19" fmla="*/ 943638 w 1006800"/>
              <a:gd name="connsiteY19" fmla="*/ 77801 h 104772"/>
              <a:gd name="connsiteX20" fmla="*/ 943638 w 1006800"/>
              <a:gd name="connsiteY20" fmla="*/ 26625 h 104772"/>
              <a:gd name="connsiteX21" fmla="*/ 935109 w 1006800"/>
              <a:gd name="connsiteY21" fmla="*/ 26625 h 104772"/>
              <a:gd name="connsiteX22" fmla="*/ 935109 w 1006800"/>
              <a:gd name="connsiteY22" fmla="*/ 36307 h 104772"/>
              <a:gd name="connsiteX23" fmla="*/ 916436 w 1006800"/>
              <a:gd name="connsiteY23" fmla="*/ 25704 h 104772"/>
              <a:gd name="connsiteX24" fmla="*/ 890734 w 1006800"/>
              <a:gd name="connsiteY24" fmla="*/ 52443 h 104772"/>
              <a:gd name="connsiteX25" fmla="*/ 916436 w 1006800"/>
              <a:gd name="connsiteY25" fmla="*/ 78608 h 104772"/>
              <a:gd name="connsiteX26" fmla="*/ 935109 w 1006800"/>
              <a:gd name="connsiteY26" fmla="*/ 68235 h 104772"/>
              <a:gd name="connsiteX27" fmla="*/ 935109 w 1006800"/>
              <a:gd name="connsiteY27" fmla="*/ 77801 h 104772"/>
              <a:gd name="connsiteX28" fmla="*/ 821692 w 1006800"/>
              <a:gd name="connsiteY28" fmla="*/ 64431 h 104772"/>
              <a:gd name="connsiteX29" fmla="*/ 821692 w 1006800"/>
              <a:gd name="connsiteY29" fmla="*/ 73536 h 104772"/>
              <a:gd name="connsiteX30" fmla="*/ 838981 w 1006800"/>
              <a:gd name="connsiteY30" fmla="*/ 78608 h 104772"/>
              <a:gd name="connsiteX31" fmla="*/ 857999 w 1006800"/>
              <a:gd name="connsiteY31" fmla="*/ 62932 h 104772"/>
              <a:gd name="connsiteX32" fmla="*/ 848432 w 1006800"/>
              <a:gd name="connsiteY32" fmla="*/ 50715 h 104772"/>
              <a:gd name="connsiteX33" fmla="*/ 836330 w 1006800"/>
              <a:gd name="connsiteY33" fmla="*/ 45874 h 104772"/>
              <a:gd name="connsiteX34" fmla="*/ 830798 w 1006800"/>
              <a:gd name="connsiteY34" fmla="*/ 39420 h 104772"/>
              <a:gd name="connsiteX35" fmla="*/ 840134 w 1006800"/>
              <a:gd name="connsiteY35" fmla="*/ 32734 h 104772"/>
              <a:gd name="connsiteX36" fmla="*/ 855464 w 1006800"/>
              <a:gd name="connsiteY36" fmla="*/ 39189 h 104772"/>
              <a:gd name="connsiteX37" fmla="*/ 855464 w 1006800"/>
              <a:gd name="connsiteY37" fmla="*/ 30429 h 104772"/>
              <a:gd name="connsiteX38" fmla="*/ 840019 w 1006800"/>
              <a:gd name="connsiteY38" fmla="*/ 25704 h 104772"/>
              <a:gd name="connsiteX39" fmla="*/ 822383 w 1006800"/>
              <a:gd name="connsiteY39" fmla="*/ 40226 h 104772"/>
              <a:gd name="connsiteX40" fmla="*/ 832181 w 1006800"/>
              <a:gd name="connsiteY40" fmla="*/ 53136 h 104772"/>
              <a:gd name="connsiteX41" fmla="*/ 844168 w 1006800"/>
              <a:gd name="connsiteY41" fmla="*/ 57976 h 104772"/>
              <a:gd name="connsiteX42" fmla="*/ 849470 w 1006800"/>
              <a:gd name="connsiteY42" fmla="*/ 64546 h 104772"/>
              <a:gd name="connsiteX43" fmla="*/ 839212 w 1006800"/>
              <a:gd name="connsiteY43" fmla="*/ 71808 h 104772"/>
              <a:gd name="connsiteX44" fmla="*/ 821692 w 1006800"/>
              <a:gd name="connsiteY44" fmla="*/ 64431 h 104772"/>
              <a:gd name="connsiteX45" fmla="*/ 799908 w 1006800"/>
              <a:gd name="connsiteY45" fmla="*/ 77801 h 104772"/>
              <a:gd name="connsiteX46" fmla="*/ 808322 w 1006800"/>
              <a:gd name="connsiteY46" fmla="*/ 77801 h 104772"/>
              <a:gd name="connsiteX47" fmla="*/ 808322 w 1006800"/>
              <a:gd name="connsiteY47" fmla="*/ 0 h 104772"/>
              <a:gd name="connsiteX48" fmla="*/ 799908 w 1006800"/>
              <a:gd name="connsiteY48" fmla="*/ 0 h 104772"/>
              <a:gd name="connsiteX49" fmla="*/ 799908 w 1006800"/>
              <a:gd name="connsiteY49" fmla="*/ 77801 h 104772"/>
              <a:gd name="connsiteX50" fmla="*/ 756224 w 1006800"/>
              <a:gd name="connsiteY50" fmla="*/ 33657 h 104772"/>
              <a:gd name="connsiteX51" fmla="*/ 774205 w 1006800"/>
              <a:gd name="connsiteY51" fmla="*/ 52329 h 104772"/>
              <a:gd name="connsiteX52" fmla="*/ 756224 w 1006800"/>
              <a:gd name="connsiteY52" fmla="*/ 70655 h 104772"/>
              <a:gd name="connsiteX53" fmla="*/ 738474 w 1006800"/>
              <a:gd name="connsiteY53" fmla="*/ 52329 h 104772"/>
              <a:gd name="connsiteX54" fmla="*/ 756224 w 1006800"/>
              <a:gd name="connsiteY54" fmla="*/ 33657 h 104772"/>
              <a:gd name="connsiteX55" fmla="*/ 774205 w 1006800"/>
              <a:gd name="connsiteY55" fmla="*/ 77801 h 104772"/>
              <a:gd name="connsiteX56" fmla="*/ 782735 w 1006800"/>
              <a:gd name="connsiteY56" fmla="*/ 77801 h 104772"/>
              <a:gd name="connsiteX57" fmla="*/ 782735 w 1006800"/>
              <a:gd name="connsiteY57" fmla="*/ 26625 h 104772"/>
              <a:gd name="connsiteX58" fmla="*/ 774205 w 1006800"/>
              <a:gd name="connsiteY58" fmla="*/ 26625 h 104772"/>
              <a:gd name="connsiteX59" fmla="*/ 774205 w 1006800"/>
              <a:gd name="connsiteY59" fmla="*/ 36307 h 104772"/>
              <a:gd name="connsiteX60" fmla="*/ 755532 w 1006800"/>
              <a:gd name="connsiteY60" fmla="*/ 25704 h 104772"/>
              <a:gd name="connsiteX61" fmla="*/ 729830 w 1006800"/>
              <a:gd name="connsiteY61" fmla="*/ 52443 h 104772"/>
              <a:gd name="connsiteX62" fmla="*/ 755532 w 1006800"/>
              <a:gd name="connsiteY62" fmla="*/ 78608 h 104772"/>
              <a:gd name="connsiteX63" fmla="*/ 774205 w 1006800"/>
              <a:gd name="connsiteY63" fmla="*/ 68235 h 104772"/>
              <a:gd name="connsiteX64" fmla="*/ 774205 w 1006800"/>
              <a:gd name="connsiteY64" fmla="*/ 77801 h 104772"/>
              <a:gd name="connsiteX65" fmla="*/ 680498 w 1006800"/>
              <a:gd name="connsiteY65" fmla="*/ 52213 h 104772"/>
              <a:gd name="connsiteX66" fmla="*/ 696174 w 1006800"/>
              <a:gd name="connsiteY66" fmla="*/ 34002 h 104772"/>
              <a:gd name="connsiteX67" fmla="*/ 709428 w 1006800"/>
              <a:gd name="connsiteY67" fmla="*/ 49216 h 104772"/>
              <a:gd name="connsiteX68" fmla="*/ 709428 w 1006800"/>
              <a:gd name="connsiteY68" fmla="*/ 77801 h 104772"/>
              <a:gd name="connsiteX69" fmla="*/ 717957 w 1006800"/>
              <a:gd name="connsiteY69" fmla="*/ 77801 h 104772"/>
              <a:gd name="connsiteX70" fmla="*/ 717957 w 1006800"/>
              <a:gd name="connsiteY70" fmla="*/ 47718 h 104772"/>
              <a:gd name="connsiteX71" fmla="*/ 698248 w 1006800"/>
              <a:gd name="connsiteY71" fmla="*/ 25704 h 104772"/>
              <a:gd name="connsiteX72" fmla="*/ 680498 w 1006800"/>
              <a:gd name="connsiteY72" fmla="*/ 36192 h 104772"/>
              <a:gd name="connsiteX73" fmla="*/ 680498 w 1006800"/>
              <a:gd name="connsiteY73" fmla="*/ 26625 h 104772"/>
              <a:gd name="connsiteX74" fmla="*/ 672084 w 1006800"/>
              <a:gd name="connsiteY74" fmla="*/ 26625 h 104772"/>
              <a:gd name="connsiteX75" fmla="*/ 672084 w 1006800"/>
              <a:gd name="connsiteY75" fmla="*/ 77801 h 104772"/>
              <a:gd name="connsiteX76" fmla="*/ 680498 w 1006800"/>
              <a:gd name="connsiteY76" fmla="*/ 77801 h 104772"/>
              <a:gd name="connsiteX77" fmla="*/ 680498 w 1006800"/>
              <a:gd name="connsiteY77" fmla="*/ 52213 h 104772"/>
              <a:gd name="connsiteX78" fmla="*/ 646497 w 1006800"/>
              <a:gd name="connsiteY78" fmla="*/ 77801 h 104772"/>
              <a:gd name="connsiteX79" fmla="*/ 655026 w 1006800"/>
              <a:gd name="connsiteY79" fmla="*/ 77801 h 104772"/>
              <a:gd name="connsiteX80" fmla="*/ 655026 w 1006800"/>
              <a:gd name="connsiteY80" fmla="*/ 26625 h 104772"/>
              <a:gd name="connsiteX81" fmla="*/ 646497 w 1006800"/>
              <a:gd name="connsiteY81" fmla="*/ 26625 h 104772"/>
              <a:gd name="connsiteX82" fmla="*/ 646497 w 1006800"/>
              <a:gd name="connsiteY82" fmla="*/ 77801 h 104772"/>
              <a:gd name="connsiteX83" fmla="*/ 651337 w 1006800"/>
              <a:gd name="connsiteY83" fmla="*/ 16944 h 104772"/>
              <a:gd name="connsiteX84" fmla="*/ 656870 w 1006800"/>
              <a:gd name="connsiteY84" fmla="*/ 11526 h 104772"/>
              <a:gd name="connsiteX85" fmla="*/ 651337 w 1006800"/>
              <a:gd name="connsiteY85" fmla="*/ 5878 h 104772"/>
              <a:gd name="connsiteX86" fmla="*/ 647649 w 1006800"/>
              <a:gd name="connsiteY86" fmla="*/ 7031 h 104772"/>
              <a:gd name="connsiteX87" fmla="*/ 641540 w 1006800"/>
              <a:gd name="connsiteY87" fmla="*/ 11411 h 104772"/>
              <a:gd name="connsiteX88" fmla="*/ 647649 w 1006800"/>
              <a:gd name="connsiteY88" fmla="*/ 15676 h 104772"/>
              <a:gd name="connsiteX89" fmla="*/ 651337 w 1006800"/>
              <a:gd name="connsiteY89" fmla="*/ 16944 h 104772"/>
              <a:gd name="connsiteX90" fmla="*/ 560742 w 1006800"/>
              <a:gd name="connsiteY90" fmla="*/ 52213 h 104772"/>
              <a:gd name="connsiteX91" fmla="*/ 575035 w 1006800"/>
              <a:gd name="connsiteY91" fmla="*/ 34002 h 104772"/>
              <a:gd name="connsiteX92" fmla="*/ 587137 w 1006800"/>
              <a:gd name="connsiteY92" fmla="*/ 49216 h 104772"/>
              <a:gd name="connsiteX93" fmla="*/ 587137 w 1006800"/>
              <a:gd name="connsiteY93" fmla="*/ 77801 h 104772"/>
              <a:gd name="connsiteX94" fmla="*/ 595551 w 1006800"/>
              <a:gd name="connsiteY94" fmla="*/ 77801 h 104772"/>
              <a:gd name="connsiteX95" fmla="*/ 595551 w 1006800"/>
              <a:gd name="connsiteY95" fmla="*/ 51406 h 104772"/>
              <a:gd name="connsiteX96" fmla="*/ 609844 w 1006800"/>
              <a:gd name="connsiteY96" fmla="*/ 33887 h 104772"/>
              <a:gd name="connsiteX97" fmla="*/ 621946 w 1006800"/>
              <a:gd name="connsiteY97" fmla="*/ 49101 h 104772"/>
              <a:gd name="connsiteX98" fmla="*/ 621946 w 1006800"/>
              <a:gd name="connsiteY98" fmla="*/ 77685 h 104772"/>
              <a:gd name="connsiteX99" fmla="*/ 630360 w 1006800"/>
              <a:gd name="connsiteY99" fmla="*/ 77685 h 104772"/>
              <a:gd name="connsiteX100" fmla="*/ 630360 w 1006800"/>
              <a:gd name="connsiteY100" fmla="*/ 47603 h 104772"/>
              <a:gd name="connsiteX101" fmla="*/ 611457 w 1006800"/>
              <a:gd name="connsiteY101" fmla="*/ 25588 h 104772"/>
              <a:gd name="connsiteX102" fmla="*/ 593361 w 1006800"/>
              <a:gd name="connsiteY102" fmla="*/ 36768 h 104772"/>
              <a:gd name="connsiteX103" fmla="*/ 577455 w 1006800"/>
              <a:gd name="connsiteY103" fmla="*/ 25588 h 104772"/>
              <a:gd name="connsiteX104" fmla="*/ 560627 w 1006800"/>
              <a:gd name="connsiteY104" fmla="*/ 35731 h 104772"/>
              <a:gd name="connsiteX105" fmla="*/ 560627 w 1006800"/>
              <a:gd name="connsiteY105" fmla="*/ 26510 h 104772"/>
              <a:gd name="connsiteX106" fmla="*/ 552213 w 1006800"/>
              <a:gd name="connsiteY106" fmla="*/ 26510 h 104772"/>
              <a:gd name="connsiteX107" fmla="*/ 552213 w 1006800"/>
              <a:gd name="connsiteY107" fmla="*/ 77685 h 104772"/>
              <a:gd name="connsiteX108" fmla="*/ 560627 w 1006800"/>
              <a:gd name="connsiteY108" fmla="*/ 77685 h 104772"/>
              <a:gd name="connsiteX109" fmla="*/ 560627 w 1006800"/>
              <a:gd name="connsiteY109" fmla="*/ 52098 h 104772"/>
              <a:gd name="connsiteX110" fmla="*/ 526625 w 1006800"/>
              <a:gd name="connsiteY110" fmla="*/ 77801 h 104772"/>
              <a:gd name="connsiteX111" fmla="*/ 535154 w 1006800"/>
              <a:gd name="connsiteY111" fmla="*/ 77801 h 104772"/>
              <a:gd name="connsiteX112" fmla="*/ 535154 w 1006800"/>
              <a:gd name="connsiteY112" fmla="*/ 26625 h 104772"/>
              <a:gd name="connsiteX113" fmla="*/ 526625 w 1006800"/>
              <a:gd name="connsiteY113" fmla="*/ 26625 h 104772"/>
              <a:gd name="connsiteX114" fmla="*/ 526625 w 1006800"/>
              <a:gd name="connsiteY114" fmla="*/ 77801 h 104772"/>
              <a:gd name="connsiteX115" fmla="*/ 530314 w 1006800"/>
              <a:gd name="connsiteY115" fmla="*/ 16944 h 104772"/>
              <a:gd name="connsiteX116" fmla="*/ 534002 w 1006800"/>
              <a:gd name="connsiteY116" fmla="*/ 15676 h 104772"/>
              <a:gd name="connsiteX117" fmla="*/ 540111 w 1006800"/>
              <a:gd name="connsiteY117" fmla="*/ 11411 h 104772"/>
              <a:gd name="connsiteX118" fmla="*/ 534002 w 1006800"/>
              <a:gd name="connsiteY118" fmla="*/ 7031 h 104772"/>
              <a:gd name="connsiteX119" fmla="*/ 530314 w 1006800"/>
              <a:gd name="connsiteY119" fmla="*/ 5878 h 104772"/>
              <a:gd name="connsiteX120" fmla="*/ 524896 w 1006800"/>
              <a:gd name="connsiteY120" fmla="*/ 11526 h 104772"/>
              <a:gd name="connsiteX121" fmla="*/ 530314 w 1006800"/>
              <a:gd name="connsiteY121" fmla="*/ 16944 h 104772"/>
              <a:gd name="connsiteX122" fmla="*/ 498963 w 1006800"/>
              <a:gd name="connsiteY122" fmla="*/ 53366 h 104772"/>
              <a:gd name="connsiteX123" fmla="*/ 517635 w 1006800"/>
              <a:gd name="connsiteY123" fmla="*/ 35270 h 104772"/>
              <a:gd name="connsiteX124" fmla="*/ 517635 w 1006800"/>
              <a:gd name="connsiteY124" fmla="*/ 25704 h 104772"/>
              <a:gd name="connsiteX125" fmla="*/ 498963 w 1006800"/>
              <a:gd name="connsiteY125" fmla="*/ 38036 h 104772"/>
              <a:gd name="connsiteX126" fmla="*/ 498963 w 1006800"/>
              <a:gd name="connsiteY126" fmla="*/ 26625 h 104772"/>
              <a:gd name="connsiteX127" fmla="*/ 490549 w 1006800"/>
              <a:gd name="connsiteY127" fmla="*/ 26625 h 104772"/>
              <a:gd name="connsiteX128" fmla="*/ 490549 w 1006800"/>
              <a:gd name="connsiteY128" fmla="*/ 77801 h 104772"/>
              <a:gd name="connsiteX129" fmla="*/ 498963 w 1006800"/>
              <a:gd name="connsiteY129" fmla="*/ 77801 h 104772"/>
              <a:gd name="connsiteX130" fmla="*/ 498963 w 1006800"/>
              <a:gd name="connsiteY130" fmla="*/ 53366 h 104772"/>
              <a:gd name="connsiteX131" fmla="*/ 442139 w 1006800"/>
              <a:gd name="connsiteY131" fmla="*/ 52213 h 104772"/>
              <a:gd name="connsiteX132" fmla="*/ 460696 w 1006800"/>
              <a:gd name="connsiteY132" fmla="*/ 33771 h 104772"/>
              <a:gd name="connsiteX133" fmla="*/ 476602 w 1006800"/>
              <a:gd name="connsiteY133" fmla="*/ 40341 h 104772"/>
              <a:gd name="connsiteX134" fmla="*/ 476602 w 1006800"/>
              <a:gd name="connsiteY134" fmla="*/ 31005 h 104772"/>
              <a:gd name="connsiteX135" fmla="*/ 460235 w 1006800"/>
              <a:gd name="connsiteY135" fmla="*/ 25818 h 104772"/>
              <a:gd name="connsiteX136" fmla="*/ 433495 w 1006800"/>
              <a:gd name="connsiteY136" fmla="*/ 52213 h 104772"/>
              <a:gd name="connsiteX137" fmla="*/ 460120 w 1006800"/>
              <a:gd name="connsiteY137" fmla="*/ 78723 h 104772"/>
              <a:gd name="connsiteX138" fmla="*/ 477178 w 1006800"/>
              <a:gd name="connsiteY138" fmla="*/ 73998 h 104772"/>
              <a:gd name="connsiteX139" fmla="*/ 477178 w 1006800"/>
              <a:gd name="connsiteY139" fmla="*/ 65353 h 104772"/>
              <a:gd name="connsiteX140" fmla="*/ 460927 w 1006800"/>
              <a:gd name="connsiteY140" fmla="*/ 70885 h 104772"/>
              <a:gd name="connsiteX141" fmla="*/ 442255 w 1006800"/>
              <a:gd name="connsiteY141" fmla="*/ 52329 h 104772"/>
              <a:gd name="connsiteX142" fmla="*/ 359498 w 1006800"/>
              <a:gd name="connsiteY142" fmla="*/ 48640 h 104772"/>
              <a:gd name="connsiteX143" fmla="*/ 375634 w 1006800"/>
              <a:gd name="connsiteY143" fmla="*/ 33426 h 104772"/>
              <a:gd name="connsiteX144" fmla="*/ 390964 w 1006800"/>
              <a:gd name="connsiteY144" fmla="*/ 48640 h 104772"/>
              <a:gd name="connsiteX145" fmla="*/ 359382 w 1006800"/>
              <a:gd name="connsiteY145" fmla="*/ 48640 h 104772"/>
              <a:gd name="connsiteX146" fmla="*/ 378055 w 1006800"/>
              <a:gd name="connsiteY146" fmla="*/ 78608 h 104772"/>
              <a:gd name="connsiteX147" fmla="*/ 396266 w 1006800"/>
              <a:gd name="connsiteY147" fmla="*/ 73191 h 104772"/>
              <a:gd name="connsiteX148" fmla="*/ 396266 w 1006800"/>
              <a:gd name="connsiteY148" fmla="*/ 65122 h 104772"/>
              <a:gd name="connsiteX149" fmla="*/ 378055 w 1006800"/>
              <a:gd name="connsiteY149" fmla="*/ 70885 h 104772"/>
              <a:gd name="connsiteX150" fmla="*/ 359382 w 1006800"/>
              <a:gd name="connsiteY150" fmla="*/ 55556 h 104772"/>
              <a:gd name="connsiteX151" fmla="*/ 399839 w 1006800"/>
              <a:gd name="connsiteY151" fmla="*/ 55556 h 104772"/>
              <a:gd name="connsiteX152" fmla="*/ 400069 w 1006800"/>
              <a:gd name="connsiteY152" fmla="*/ 51291 h 104772"/>
              <a:gd name="connsiteX153" fmla="*/ 375749 w 1006800"/>
              <a:gd name="connsiteY153" fmla="*/ 25818 h 104772"/>
              <a:gd name="connsiteX154" fmla="*/ 350392 w 1006800"/>
              <a:gd name="connsiteY154" fmla="*/ 52790 h 104772"/>
              <a:gd name="connsiteX155" fmla="*/ 377939 w 1006800"/>
              <a:gd name="connsiteY155" fmla="*/ 78723 h 104772"/>
              <a:gd name="connsiteX156" fmla="*/ 344975 w 1006800"/>
              <a:gd name="connsiteY156" fmla="*/ 26625 h 104772"/>
              <a:gd name="connsiteX157" fmla="*/ 335984 w 1006800"/>
              <a:gd name="connsiteY157" fmla="*/ 26625 h 104772"/>
              <a:gd name="connsiteX158" fmla="*/ 319502 w 1006800"/>
              <a:gd name="connsiteY158" fmla="*/ 61780 h 104772"/>
              <a:gd name="connsiteX159" fmla="*/ 302790 w 1006800"/>
              <a:gd name="connsiteY159" fmla="*/ 26625 h 104772"/>
              <a:gd name="connsiteX160" fmla="*/ 292992 w 1006800"/>
              <a:gd name="connsiteY160" fmla="*/ 26625 h 104772"/>
              <a:gd name="connsiteX161" fmla="*/ 319156 w 1006800"/>
              <a:gd name="connsiteY161" fmla="*/ 79530 h 104772"/>
              <a:gd name="connsiteX162" fmla="*/ 345090 w 1006800"/>
              <a:gd name="connsiteY162" fmla="*/ 26625 h 104772"/>
              <a:gd name="connsiteX163" fmla="*/ 275242 w 1006800"/>
              <a:gd name="connsiteY163" fmla="*/ 77801 h 104772"/>
              <a:gd name="connsiteX164" fmla="*/ 283771 w 1006800"/>
              <a:gd name="connsiteY164" fmla="*/ 77801 h 104772"/>
              <a:gd name="connsiteX165" fmla="*/ 283771 w 1006800"/>
              <a:gd name="connsiteY165" fmla="*/ 26625 h 104772"/>
              <a:gd name="connsiteX166" fmla="*/ 275242 w 1006800"/>
              <a:gd name="connsiteY166" fmla="*/ 26625 h 104772"/>
              <a:gd name="connsiteX167" fmla="*/ 275242 w 1006800"/>
              <a:gd name="connsiteY167" fmla="*/ 77801 h 104772"/>
              <a:gd name="connsiteX168" fmla="*/ 278815 w 1006800"/>
              <a:gd name="connsiteY168" fmla="*/ 16944 h 104772"/>
              <a:gd name="connsiteX169" fmla="*/ 282388 w 1006800"/>
              <a:gd name="connsiteY169" fmla="*/ 15676 h 104772"/>
              <a:gd name="connsiteX170" fmla="*/ 288497 w 1006800"/>
              <a:gd name="connsiteY170" fmla="*/ 11411 h 104772"/>
              <a:gd name="connsiteX171" fmla="*/ 282388 w 1006800"/>
              <a:gd name="connsiteY171" fmla="*/ 7031 h 104772"/>
              <a:gd name="connsiteX172" fmla="*/ 278815 w 1006800"/>
              <a:gd name="connsiteY172" fmla="*/ 5878 h 104772"/>
              <a:gd name="connsiteX173" fmla="*/ 273398 w 1006800"/>
              <a:gd name="connsiteY173" fmla="*/ 11526 h 104772"/>
              <a:gd name="connsiteX174" fmla="*/ 278815 w 1006800"/>
              <a:gd name="connsiteY174" fmla="*/ 16944 h 104772"/>
              <a:gd name="connsiteX175" fmla="*/ 249654 w 1006800"/>
              <a:gd name="connsiteY175" fmla="*/ 52329 h 104772"/>
              <a:gd name="connsiteX176" fmla="*/ 231674 w 1006800"/>
              <a:gd name="connsiteY176" fmla="*/ 70655 h 104772"/>
              <a:gd name="connsiteX177" fmla="*/ 213923 w 1006800"/>
              <a:gd name="connsiteY177" fmla="*/ 52329 h 104772"/>
              <a:gd name="connsiteX178" fmla="*/ 231674 w 1006800"/>
              <a:gd name="connsiteY178" fmla="*/ 33657 h 104772"/>
              <a:gd name="connsiteX179" fmla="*/ 249654 w 1006800"/>
              <a:gd name="connsiteY179" fmla="*/ 52329 h 104772"/>
              <a:gd name="connsiteX180" fmla="*/ 258068 w 1006800"/>
              <a:gd name="connsiteY180" fmla="*/ 78262 h 104772"/>
              <a:gd name="connsiteX181" fmla="*/ 258068 w 1006800"/>
              <a:gd name="connsiteY181" fmla="*/ 26741 h 104772"/>
              <a:gd name="connsiteX182" fmla="*/ 249539 w 1006800"/>
              <a:gd name="connsiteY182" fmla="*/ 26741 h 104772"/>
              <a:gd name="connsiteX183" fmla="*/ 249539 w 1006800"/>
              <a:gd name="connsiteY183" fmla="*/ 36538 h 104772"/>
              <a:gd name="connsiteX184" fmla="*/ 230867 w 1006800"/>
              <a:gd name="connsiteY184" fmla="*/ 25818 h 104772"/>
              <a:gd name="connsiteX185" fmla="*/ 205164 w 1006800"/>
              <a:gd name="connsiteY185" fmla="*/ 52559 h 104772"/>
              <a:gd name="connsiteX186" fmla="*/ 230867 w 1006800"/>
              <a:gd name="connsiteY186" fmla="*/ 78723 h 104772"/>
              <a:gd name="connsiteX187" fmla="*/ 249539 w 1006800"/>
              <a:gd name="connsiteY187" fmla="*/ 68349 h 104772"/>
              <a:gd name="connsiteX188" fmla="*/ 249539 w 1006800"/>
              <a:gd name="connsiteY188" fmla="*/ 78954 h 104772"/>
              <a:gd name="connsiteX189" fmla="*/ 231098 w 1006800"/>
              <a:gd name="connsiteY189" fmla="*/ 96704 h 104772"/>
              <a:gd name="connsiteX190" fmla="*/ 210581 w 1006800"/>
              <a:gd name="connsiteY190" fmla="*/ 88866 h 104772"/>
              <a:gd name="connsiteX191" fmla="*/ 210581 w 1006800"/>
              <a:gd name="connsiteY191" fmla="*/ 98202 h 104772"/>
              <a:gd name="connsiteX192" fmla="*/ 231098 w 1006800"/>
              <a:gd name="connsiteY192" fmla="*/ 104772 h 104772"/>
              <a:gd name="connsiteX193" fmla="*/ 258068 w 1006800"/>
              <a:gd name="connsiteY193" fmla="*/ 78377 h 104772"/>
              <a:gd name="connsiteX194" fmla="*/ 131628 w 1006800"/>
              <a:gd name="connsiteY194" fmla="*/ 52213 h 104772"/>
              <a:gd name="connsiteX195" fmla="*/ 147303 w 1006800"/>
              <a:gd name="connsiteY195" fmla="*/ 34002 h 104772"/>
              <a:gd name="connsiteX196" fmla="*/ 160558 w 1006800"/>
              <a:gd name="connsiteY196" fmla="*/ 49216 h 104772"/>
              <a:gd name="connsiteX197" fmla="*/ 160558 w 1006800"/>
              <a:gd name="connsiteY197" fmla="*/ 77801 h 104772"/>
              <a:gd name="connsiteX198" fmla="*/ 169087 w 1006800"/>
              <a:gd name="connsiteY198" fmla="*/ 77801 h 104772"/>
              <a:gd name="connsiteX199" fmla="*/ 169087 w 1006800"/>
              <a:gd name="connsiteY199" fmla="*/ 47718 h 104772"/>
              <a:gd name="connsiteX200" fmla="*/ 149378 w 1006800"/>
              <a:gd name="connsiteY200" fmla="*/ 25704 h 104772"/>
              <a:gd name="connsiteX201" fmla="*/ 131628 w 1006800"/>
              <a:gd name="connsiteY201" fmla="*/ 36192 h 104772"/>
              <a:gd name="connsiteX202" fmla="*/ 131628 w 1006800"/>
              <a:gd name="connsiteY202" fmla="*/ 26625 h 104772"/>
              <a:gd name="connsiteX203" fmla="*/ 123214 w 1006800"/>
              <a:gd name="connsiteY203" fmla="*/ 26625 h 104772"/>
              <a:gd name="connsiteX204" fmla="*/ 123214 w 1006800"/>
              <a:gd name="connsiteY204" fmla="*/ 77801 h 104772"/>
              <a:gd name="connsiteX205" fmla="*/ 131628 w 1006800"/>
              <a:gd name="connsiteY205" fmla="*/ 77801 h 104772"/>
              <a:gd name="connsiteX206" fmla="*/ 131628 w 1006800"/>
              <a:gd name="connsiteY206" fmla="*/ 52213 h 104772"/>
              <a:gd name="connsiteX207" fmla="*/ 79530 w 1006800"/>
              <a:gd name="connsiteY207" fmla="*/ 33657 h 104772"/>
              <a:gd name="connsiteX208" fmla="*/ 97510 w 1006800"/>
              <a:gd name="connsiteY208" fmla="*/ 52329 h 104772"/>
              <a:gd name="connsiteX209" fmla="*/ 79530 w 1006800"/>
              <a:gd name="connsiteY209" fmla="*/ 70655 h 104772"/>
              <a:gd name="connsiteX210" fmla="*/ 61780 w 1006800"/>
              <a:gd name="connsiteY210" fmla="*/ 52329 h 104772"/>
              <a:gd name="connsiteX211" fmla="*/ 79530 w 1006800"/>
              <a:gd name="connsiteY211" fmla="*/ 33657 h 104772"/>
              <a:gd name="connsiteX212" fmla="*/ 97510 w 1006800"/>
              <a:gd name="connsiteY212" fmla="*/ 77801 h 104772"/>
              <a:gd name="connsiteX213" fmla="*/ 106040 w 1006800"/>
              <a:gd name="connsiteY213" fmla="*/ 77801 h 104772"/>
              <a:gd name="connsiteX214" fmla="*/ 106040 w 1006800"/>
              <a:gd name="connsiteY214" fmla="*/ 26625 h 104772"/>
              <a:gd name="connsiteX215" fmla="*/ 97510 w 1006800"/>
              <a:gd name="connsiteY215" fmla="*/ 26625 h 104772"/>
              <a:gd name="connsiteX216" fmla="*/ 97510 w 1006800"/>
              <a:gd name="connsiteY216" fmla="*/ 36307 h 104772"/>
              <a:gd name="connsiteX217" fmla="*/ 78838 w 1006800"/>
              <a:gd name="connsiteY217" fmla="*/ 25704 h 104772"/>
              <a:gd name="connsiteX218" fmla="*/ 53135 w 1006800"/>
              <a:gd name="connsiteY218" fmla="*/ 52443 h 104772"/>
              <a:gd name="connsiteX219" fmla="*/ 78838 w 1006800"/>
              <a:gd name="connsiteY219" fmla="*/ 78608 h 104772"/>
              <a:gd name="connsiteX220" fmla="*/ 97510 w 1006800"/>
              <a:gd name="connsiteY220" fmla="*/ 68235 h 104772"/>
              <a:gd name="connsiteX221" fmla="*/ 97510 w 1006800"/>
              <a:gd name="connsiteY221" fmla="*/ 77801 h 104772"/>
              <a:gd name="connsiteX222" fmla="*/ 8645 w 1006800"/>
              <a:gd name="connsiteY222" fmla="*/ 52213 h 104772"/>
              <a:gd name="connsiteX223" fmla="*/ 27202 w 1006800"/>
              <a:gd name="connsiteY223" fmla="*/ 33771 h 104772"/>
              <a:gd name="connsiteX224" fmla="*/ 43107 w 1006800"/>
              <a:gd name="connsiteY224" fmla="*/ 40341 h 104772"/>
              <a:gd name="connsiteX225" fmla="*/ 43107 w 1006800"/>
              <a:gd name="connsiteY225" fmla="*/ 31005 h 104772"/>
              <a:gd name="connsiteX226" fmla="*/ 26741 w 1006800"/>
              <a:gd name="connsiteY226" fmla="*/ 25818 h 104772"/>
              <a:gd name="connsiteX227" fmla="*/ 0 w 1006800"/>
              <a:gd name="connsiteY227" fmla="*/ 52213 h 104772"/>
              <a:gd name="connsiteX228" fmla="*/ 26625 w 1006800"/>
              <a:gd name="connsiteY228" fmla="*/ 78723 h 104772"/>
              <a:gd name="connsiteX229" fmla="*/ 43684 w 1006800"/>
              <a:gd name="connsiteY229" fmla="*/ 73998 h 104772"/>
              <a:gd name="connsiteX230" fmla="*/ 43684 w 1006800"/>
              <a:gd name="connsiteY230" fmla="*/ 65353 h 104772"/>
              <a:gd name="connsiteX231" fmla="*/ 27432 w 1006800"/>
              <a:gd name="connsiteY231" fmla="*/ 70885 h 104772"/>
              <a:gd name="connsiteX232" fmla="*/ 8760 w 1006800"/>
              <a:gd name="connsiteY232" fmla="*/ 52329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006800" h="104772">
                <a:moveTo>
                  <a:pt x="969341" y="52213"/>
                </a:moveTo>
                <a:cubicBezTo>
                  <a:pt x="969341" y="42070"/>
                  <a:pt x="975565" y="34002"/>
                  <a:pt x="985017" y="34002"/>
                </a:cubicBezTo>
                <a:cubicBezTo>
                  <a:pt x="993891" y="34002"/>
                  <a:pt x="998271" y="39304"/>
                  <a:pt x="998271" y="49216"/>
                </a:cubicBezTo>
                <a:lnTo>
                  <a:pt x="998271" y="77801"/>
                </a:lnTo>
                <a:lnTo>
                  <a:pt x="1006800" y="77801"/>
                </a:lnTo>
                <a:lnTo>
                  <a:pt x="1006800" y="47718"/>
                </a:lnTo>
                <a:cubicBezTo>
                  <a:pt x="1006800" y="35040"/>
                  <a:pt x="1000116" y="25704"/>
                  <a:pt x="987091" y="25704"/>
                </a:cubicBezTo>
                <a:cubicBezTo>
                  <a:pt x="979254" y="25704"/>
                  <a:pt x="973029" y="29853"/>
                  <a:pt x="969341" y="36192"/>
                </a:cubicBezTo>
                <a:lnTo>
                  <a:pt x="969341" y="26625"/>
                </a:lnTo>
                <a:lnTo>
                  <a:pt x="960927" y="26625"/>
                </a:lnTo>
                <a:lnTo>
                  <a:pt x="960927" y="77801"/>
                </a:lnTo>
                <a:lnTo>
                  <a:pt x="969341" y="77801"/>
                </a:lnTo>
                <a:lnTo>
                  <a:pt x="969341" y="52213"/>
                </a:lnTo>
                <a:close/>
                <a:moveTo>
                  <a:pt x="917243" y="33657"/>
                </a:moveTo>
                <a:cubicBezTo>
                  <a:pt x="927732" y="33657"/>
                  <a:pt x="935224" y="41494"/>
                  <a:pt x="935224" y="52329"/>
                </a:cubicBezTo>
                <a:cubicBezTo>
                  <a:pt x="935224" y="63163"/>
                  <a:pt x="927732" y="70655"/>
                  <a:pt x="917243" y="70655"/>
                </a:cubicBezTo>
                <a:cubicBezTo>
                  <a:pt x="906754" y="70655"/>
                  <a:pt x="899493" y="62932"/>
                  <a:pt x="899493" y="52329"/>
                </a:cubicBezTo>
                <a:cubicBezTo>
                  <a:pt x="899493" y="41724"/>
                  <a:pt x="906985" y="33657"/>
                  <a:pt x="917243" y="33657"/>
                </a:cubicBezTo>
                <a:moveTo>
                  <a:pt x="935109" y="77801"/>
                </a:moveTo>
                <a:lnTo>
                  <a:pt x="943638" y="77801"/>
                </a:lnTo>
                <a:lnTo>
                  <a:pt x="943638" y="26625"/>
                </a:lnTo>
                <a:lnTo>
                  <a:pt x="935109" y="26625"/>
                </a:lnTo>
                <a:lnTo>
                  <a:pt x="935109" y="36307"/>
                </a:lnTo>
                <a:cubicBezTo>
                  <a:pt x="931305" y="29737"/>
                  <a:pt x="924505" y="25704"/>
                  <a:pt x="916436" y="25704"/>
                </a:cubicBezTo>
                <a:cubicBezTo>
                  <a:pt x="901453" y="25704"/>
                  <a:pt x="890734" y="36999"/>
                  <a:pt x="890734" y="52443"/>
                </a:cubicBezTo>
                <a:cubicBezTo>
                  <a:pt x="890734" y="67889"/>
                  <a:pt x="901453" y="78608"/>
                  <a:pt x="916436" y="78608"/>
                </a:cubicBezTo>
                <a:cubicBezTo>
                  <a:pt x="924505" y="78608"/>
                  <a:pt x="931305" y="74689"/>
                  <a:pt x="935109" y="68235"/>
                </a:cubicBezTo>
                <a:lnTo>
                  <a:pt x="935109" y="77801"/>
                </a:lnTo>
                <a:close/>
                <a:moveTo>
                  <a:pt x="821692" y="64431"/>
                </a:moveTo>
                <a:lnTo>
                  <a:pt x="821692" y="73536"/>
                </a:lnTo>
                <a:cubicBezTo>
                  <a:pt x="826187" y="76879"/>
                  <a:pt x="832296" y="78608"/>
                  <a:pt x="838981" y="78608"/>
                </a:cubicBezTo>
                <a:cubicBezTo>
                  <a:pt x="850162" y="78608"/>
                  <a:pt x="857999" y="72614"/>
                  <a:pt x="857999" y="62932"/>
                </a:cubicBezTo>
                <a:cubicBezTo>
                  <a:pt x="857999" y="57400"/>
                  <a:pt x="855002" y="53481"/>
                  <a:pt x="848432" y="50715"/>
                </a:cubicBezTo>
                <a:lnTo>
                  <a:pt x="836330" y="45874"/>
                </a:lnTo>
                <a:cubicBezTo>
                  <a:pt x="832296" y="44260"/>
                  <a:pt x="830798" y="42416"/>
                  <a:pt x="830798" y="39420"/>
                </a:cubicBezTo>
                <a:cubicBezTo>
                  <a:pt x="830798" y="35154"/>
                  <a:pt x="834602" y="32734"/>
                  <a:pt x="840134" y="32734"/>
                </a:cubicBezTo>
                <a:cubicBezTo>
                  <a:pt x="845206" y="32734"/>
                  <a:pt x="850853" y="35154"/>
                  <a:pt x="855464" y="39189"/>
                </a:cubicBezTo>
                <a:lnTo>
                  <a:pt x="855464" y="30429"/>
                </a:lnTo>
                <a:cubicBezTo>
                  <a:pt x="851545" y="27432"/>
                  <a:pt x="845897" y="25704"/>
                  <a:pt x="840019" y="25704"/>
                </a:cubicBezTo>
                <a:cubicBezTo>
                  <a:pt x="829530" y="25704"/>
                  <a:pt x="822383" y="31351"/>
                  <a:pt x="822383" y="40226"/>
                </a:cubicBezTo>
                <a:cubicBezTo>
                  <a:pt x="822383" y="46796"/>
                  <a:pt x="825842" y="50369"/>
                  <a:pt x="832181" y="53136"/>
                </a:cubicBezTo>
                <a:lnTo>
                  <a:pt x="844168" y="57976"/>
                </a:lnTo>
                <a:cubicBezTo>
                  <a:pt x="847972" y="59590"/>
                  <a:pt x="849470" y="61665"/>
                  <a:pt x="849470" y="64546"/>
                </a:cubicBezTo>
                <a:cubicBezTo>
                  <a:pt x="849470" y="69156"/>
                  <a:pt x="845206" y="71808"/>
                  <a:pt x="839212" y="71808"/>
                </a:cubicBezTo>
                <a:cubicBezTo>
                  <a:pt x="833218" y="71808"/>
                  <a:pt x="827225" y="69502"/>
                  <a:pt x="821692" y="64431"/>
                </a:cubicBezTo>
                <a:moveTo>
                  <a:pt x="799908" y="77801"/>
                </a:moveTo>
                <a:lnTo>
                  <a:pt x="808322" y="77801"/>
                </a:lnTo>
                <a:lnTo>
                  <a:pt x="808322" y="0"/>
                </a:lnTo>
                <a:lnTo>
                  <a:pt x="799908" y="0"/>
                </a:lnTo>
                <a:lnTo>
                  <a:pt x="799908" y="77801"/>
                </a:lnTo>
                <a:close/>
                <a:moveTo>
                  <a:pt x="756224" y="33657"/>
                </a:moveTo>
                <a:cubicBezTo>
                  <a:pt x="766713" y="33657"/>
                  <a:pt x="774205" y="41494"/>
                  <a:pt x="774205" y="52329"/>
                </a:cubicBezTo>
                <a:cubicBezTo>
                  <a:pt x="774205" y="63163"/>
                  <a:pt x="766713" y="70655"/>
                  <a:pt x="756224" y="70655"/>
                </a:cubicBezTo>
                <a:cubicBezTo>
                  <a:pt x="745736" y="70655"/>
                  <a:pt x="738474" y="62932"/>
                  <a:pt x="738474" y="52329"/>
                </a:cubicBezTo>
                <a:cubicBezTo>
                  <a:pt x="738474" y="41724"/>
                  <a:pt x="745966" y="33657"/>
                  <a:pt x="756224" y="33657"/>
                </a:cubicBezTo>
                <a:moveTo>
                  <a:pt x="774205" y="77801"/>
                </a:moveTo>
                <a:lnTo>
                  <a:pt x="782735" y="77801"/>
                </a:lnTo>
                <a:lnTo>
                  <a:pt x="782735" y="26625"/>
                </a:lnTo>
                <a:lnTo>
                  <a:pt x="774205" y="26625"/>
                </a:lnTo>
                <a:lnTo>
                  <a:pt x="774205" y="36307"/>
                </a:lnTo>
                <a:cubicBezTo>
                  <a:pt x="770402" y="29737"/>
                  <a:pt x="763601" y="25704"/>
                  <a:pt x="755532" y="25704"/>
                </a:cubicBezTo>
                <a:cubicBezTo>
                  <a:pt x="740549" y="25704"/>
                  <a:pt x="729830" y="36999"/>
                  <a:pt x="729830" y="52443"/>
                </a:cubicBezTo>
                <a:cubicBezTo>
                  <a:pt x="729830" y="67889"/>
                  <a:pt x="740549" y="78608"/>
                  <a:pt x="755532" y="78608"/>
                </a:cubicBezTo>
                <a:cubicBezTo>
                  <a:pt x="763601" y="78608"/>
                  <a:pt x="770402" y="74689"/>
                  <a:pt x="774205" y="68235"/>
                </a:cubicBezTo>
                <a:lnTo>
                  <a:pt x="774205" y="77801"/>
                </a:lnTo>
                <a:close/>
                <a:moveTo>
                  <a:pt x="680498" y="52213"/>
                </a:moveTo>
                <a:cubicBezTo>
                  <a:pt x="680498" y="42070"/>
                  <a:pt x="686722" y="34002"/>
                  <a:pt x="696174" y="34002"/>
                </a:cubicBezTo>
                <a:cubicBezTo>
                  <a:pt x="705048" y="34002"/>
                  <a:pt x="709428" y="39304"/>
                  <a:pt x="709428" y="49216"/>
                </a:cubicBezTo>
                <a:lnTo>
                  <a:pt x="709428" y="77801"/>
                </a:lnTo>
                <a:lnTo>
                  <a:pt x="717957" y="77801"/>
                </a:lnTo>
                <a:lnTo>
                  <a:pt x="717957" y="47718"/>
                </a:lnTo>
                <a:cubicBezTo>
                  <a:pt x="717957" y="35040"/>
                  <a:pt x="711273" y="25704"/>
                  <a:pt x="698248" y="25704"/>
                </a:cubicBezTo>
                <a:cubicBezTo>
                  <a:pt x="690411" y="25704"/>
                  <a:pt x="684186" y="29853"/>
                  <a:pt x="680498" y="36192"/>
                </a:cubicBezTo>
                <a:lnTo>
                  <a:pt x="680498" y="26625"/>
                </a:lnTo>
                <a:lnTo>
                  <a:pt x="672084" y="26625"/>
                </a:lnTo>
                <a:lnTo>
                  <a:pt x="672084" y="77801"/>
                </a:lnTo>
                <a:lnTo>
                  <a:pt x="680498" y="77801"/>
                </a:lnTo>
                <a:lnTo>
                  <a:pt x="680498" y="52213"/>
                </a:lnTo>
                <a:close/>
                <a:moveTo>
                  <a:pt x="646497" y="77801"/>
                </a:moveTo>
                <a:lnTo>
                  <a:pt x="655026" y="77801"/>
                </a:lnTo>
                <a:lnTo>
                  <a:pt x="655026" y="26625"/>
                </a:lnTo>
                <a:lnTo>
                  <a:pt x="646497" y="26625"/>
                </a:lnTo>
                <a:lnTo>
                  <a:pt x="646497" y="77801"/>
                </a:lnTo>
                <a:close/>
                <a:moveTo>
                  <a:pt x="651337" y="16944"/>
                </a:moveTo>
                <a:cubicBezTo>
                  <a:pt x="654334" y="16944"/>
                  <a:pt x="656870" y="14523"/>
                  <a:pt x="656870" y="11526"/>
                </a:cubicBezTo>
                <a:cubicBezTo>
                  <a:pt x="656870" y="8529"/>
                  <a:pt x="654334" y="5878"/>
                  <a:pt x="651337" y="5878"/>
                </a:cubicBezTo>
                <a:cubicBezTo>
                  <a:pt x="649954" y="5878"/>
                  <a:pt x="648801" y="6225"/>
                  <a:pt x="647649" y="7031"/>
                </a:cubicBezTo>
                <a:lnTo>
                  <a:pt x="641540" y="11411"/>
                </a:lnTo>
                <a:lnTo>
                  <a:pt x="647649" y="15676"/>
                </a:lnTo>
                <a:cubicBezTo>
                  <a:pt x="648801" y="16482"/>
                  <a:pt x="649954" y="16944"/>
                  <a:pt x="651337" y="16944"/>
                </a:cubicBezTo>
                <a:moveTo>
                  <a:pt x="560742" y="52213"/>
                </a:moveTo>
                <a:cubicBezTo>
                  <a:pt x="560742" y="42070"/>
                  <a:pt x="566505" y="34002"/>
                  <a:pt x="575035" y="34002"/>
                </a:cubicBezTo>
                <a:cubicBezTo>
                  <a:pt x="583564" y="34002"/>
                  <a:pt x="587137" y="39304"/>
                  <a:pt x="587137" y="49216"/>
                </a:cubicBezTo>
                <a:lnTo>
                  <a:pt x="587137" y="77801"/>
                </a:lnTo>
                <a:lnTo>
                  <a:pt x="595551" y="77801"/>
                </a:lnTo>
                <a:lnTo>
                  <a:pt x="595551" y="51406"/>
                </a:lnTo>
                <a:cubicBezTo>
                  <a:pt x="595551" y="41610"/>
                  <a:pt x="601199" y="33887"/>
                  <a:pt x="609844" y="33887"/>
                </a:cubicBezTo>
                <a:cubicBezTo>
                  <a:pt x="618488" y="33887"/>
                  <a:pt x="621946" y="39189"/>
                  <a:pt x="621946" y="49101"/>
                </a:cubicBezTo>
                <a:lnTo>
                  <a:pt x="621946" y="77685"/>
                </a:lnTo>
                <a:lnTo>
                  <a:pt x="630360" y="77685"/>
                </a:lnTo>
                <a:lnTo>
                  <a:pt x="630360" y="47603"/>
                </a:lnTo>
                <a:cubicBezTo>
                  <a:pt x="630360" y="34924"/>
                  <a:pt x="623790" y="25588"/>
                  <a:pt x="611457" y="25588"/>
                </a:cubicBezTo>
                <a:cubicBezTo>
                  <a:pt x="603273" y="25588"/>
                  <a:pt x="596589" y="30084"/>
                  <a:pt x="593361" y="36768"/>
                </a:cubicBezTo>
                <a:cubicBezTo>
                  <a:pt x="590710" y="29968"/>
                  <a:pt x="585524" y="25588"/>
                  <a:pt x="577455" y="25588"/>
                </a:cubicBezTo>
                <a:cubicBezTo>
                  <a:pt x="570078" y="25588"/>
                  <a:pt x="564085" y="29507"/>
                  <a:pt x="560627" y="35731"/>
                </a:cubicBezTo>
                <a:lnTo>
                  <a:pt x="560627" y="26510"/>
                </a:lnTo>
                <a:lnTo>
                  <a:pt x="552213" y="26510"/>
                </a:lnTo>
                <a:lnTo>
                  <a:pt x="552213" y="77685"/>
                </a:lnTo>
                <a:lnTo>
                  <a:pt x="560627" y="77685"/>
                </a:lnTo>
                <a:lnTo>
                  <a:pt x="560627" y="52098"/>
                </a:lnTo>
                <a:close/>
                <a:moveTo>
                  <a:pt x="526625" y="77801"/>
                </a:moveTo>
                <a:lnTo>
                  <a:pt x="535154" y="77801"/>
                </a:lnTo>
                <a:lnTo>
                  <a:pt x="535154" y="26625"/>
                </a:lnTo>
                <a:lnTo>
                  <a:pt x="526625" y="26625"/>
                </a:lnTo>
                <a:lnTo>
                  <a:pt x="526625" y="77801"/>
                </a:lnTo>
                <a:close/>
                <a:moveTo>
                  <a:pt x="530314" y="16944"/>
                </a:moveTo>
                <a:cubicBezTo>
                  <a:pt x="531697" y="16944"/>
                  <a:pt x="532849" y="16482"/>
                  <a:pt x="534002" y="15676"/>
                </a:cubicBezTo>
                <a:lnTo>
                  <a:pt x="540111" y="11411"/>
                </a:lnTo>
                <a:lnTo>
                  <a:pt x="534002" y="7031"/>
                </a:lnTo>
                <a:cubicBezTo>
                  <a:pt x="532849" y="6225"/>
                  <a:pt x="531697" y="5878"/>
                  <a:pt x="530314" y="5878"/>
                </a:cubicBezTo>
                <a:cubicBezTo>
                  <a:pt x="527317" y="5878"/>
                  <a:pt x="524896" y="8414"/>
                  <a:pt x="524896" y="11526"/>
                </a:cubicBezTo>
                <a:cubicBezTo>
                  <a:pt x="524896" y="14638"/>
                  <a:pt x="527317" y="16944"/>
                  <a:pt x="530314" y="16944"/>
                </a:cubicBezTo>
                <a:moveTo>
                  <a:pt x="498963" y="53366"/>
                </a:moveTo>
                <a:cubicBezTo>
                  <a:pt x="498963" y="40803"/>
                  <a:pt x="507492" y="34002"/>
                  <a:pt x="517635" y="35270"/>
                </a:cubicBezTo>
                <a:lnTo>
                  <a:pt x="517635" y="25704"/>
                </a:lnTo>
                <a:cubicBezTo>
                  <a:pt x="509452" y="25704"/>
                  <a:pt x="502766" y="30314"/>
                  <a:pt x="498963" y="38036"/>
                </a:cubicBezTo>
                <a:lnTo>
                  <a:pt x="498963" y="26625"/>
                </a:lnTo>
                <a:lnTo>
                  <a:pt x="490549" y="26625"/>
                </a:lnTo>
                <a:lnTo>
                  <a:pt x="490549" y="77801"/>
                </a:lnTo>
                <a:lnTo>
                  <a:pt x="498963" y="77801"/>
                </a:lnTo>
                <a:lnTo>
                  <a:pt x="498963" y="53366"/>
                </a:lnTo>
                <a:close/>
                <a:moveTo>
                  <a:pt x="442139" y="52213"/>
                </a:moveTo>
                <a:cubicBezTo>
                  <a:pt x="442139" y="41379"/>
                  <a:pt x="449862" y="33771"/>
                  <a:pt x="460696" y="33771"/>
                </a:cubicBezTo>
                <a:cubicBezTo>
                  <a:pt x="467036" y="33771"/>
                  <a:pt x="472568" y="36077"/>
                  <a:pt x="476602" y="40341"/>
                </a:cubicBezTo>
                <a:lnTo>
                  <a:pt x="476602" y="31005"/>
                </a:lnTo>
                <a:cubicBezTo>
                  <a:pt x="472107" y="27547"/>
                  <a:pt x="466459" y="25818"/>
                  <a:pt x="460235" y="25818"/>
                </a:cubicBezTo>
                <a:cubicBezTo>
                  <a:pt x="444675" y="25818"/>
                  <a:pt x="433495" y="36768"/>
                  <a:pt x="433495" y="52213"/>
                </a:cubicBezTo>
                <a:cubicBezTo>
                  <a:pt x="433495" y="67658"/>
                  <a:pt x="444444" y="78723"/>
                  <a:pt x="460120" y="78723"/>
                </a:cubicBezTo>
                <a:cubicBezTo>
                  <a:pt x="466229" y="78723"/>
                  <a:pt x="472107" y="77225"/>
                  <a:pt x="477178" y="73998"/>
                </a:cubicBezTo>
                <a:lnTo>
                  <a:pt x="477178" y="65353"/>
                </a:lnTo>
                <a:cubicBezTo>
                  <a:pt x="472683" y="69156"/>
                  <a:pt x="467151" y="70885"/>
                  <a:pt x="460927" y="70885"/>
                </a:cubicBezTo>
                <a:cubicBezTo>
                  <a:pt x="449977" y="70885"/>
                  <a:pt x="442255" y="63163"/>
                  <a:pt x="442255" y="52329"/>
                </a:cubicBezTo>
                <a:moveTo>
                  <a:pt x="359498" y="48640"/>
                </a:moveTo>
                <a:cubicBezTo>
                  <a:pt x="360766" y="39880"/>
                  <a:pt x="366298" y="33426"/>
                  <a:pt x="375634" y="33426"/>
                </a:cubicBezTo>
                <a:cubicBezTo>
                  <a:pt x="384970" y="33426"/>
                  <a:pt x="390272" y="39996"/>
                  <a:pt x="390964" y="48640"/>
                </a:cubicBezTo>
                <a:lnTo>
                  <a:pt x="359382" y="48640"/>
                </a:lnTo>
                <a:close/>
                <a:moveTo>
                  <a:pt x="378055" y="78608"/>
                </a:moveTo>
                <a:cubicBezTo>
                  <a:pt x="384624" y="78608"/>
                  <a:pt x="390848" y="76994"/>
                  <a:pt x="396266" y="73191"/>
                </a:cubicBezTo>
                <a:lnTo>
                  <a:pt x="396266" y="65122"/>
                </a:lnTo>
                <a:cubicBezTo>
                  <a:pt x="390848" y="68926"/>
                  <a:pt x="384509" y="70885"/>
                  <a:pt x="378055" y="70885"/>
                </a:cubicBezTo>
                <a:cubicBezTo>
                  <a:pt x="367912" y="70885"/>
                  <a:pt x="360766" y="64662"/>
                  <a:pt x="359382" y="55556"/>
                </a:cubicBezTo>
                <a:lnTo>
                  <a:pt x="399839" y="55556"/>
                </a:lnTo>
                <a:cubicBezTo>
                  <a:pt x="399839" y="54057"/>
                  <a:pt x="400069" y="52790"/>
                  <a:pt x="400069" y="51291"/>
                </a:cubicBezTo>
                <a:cubicBezTo>
                  <a:pt x="400069" y="36653"/>
                  <a:pt x="390503" y="25818"/>
                  <a:pt x="375749" y="25818"/>
                </a:cubicBezTo>
                <a:cubicBezTo>
                  <a:pt x="360189" y="25818"/>
                  <a:pt x="350392" y="37460"/>
                  <a:pt x="350392" y="52790"/>
                </a:cubicBezTo>
                <a:cubicBezTo>
                  <a:pt x="350392" y="68119"/>
                  <a:pt x="362033" y="78723"/>
                  <a:pt x="377939" y="78723"/>
                </a:cubicBezTo>
                <a:moveTo>
                  <a:pt x="344975" y="26625"/>
                </a:moveTo>
                <a:lnTo>
                  <a:pt x="335984" y="26625"/>
                </a:lnTo>
                <a:lnTo>
                  <a:pt x="319502" y="61780"/>
                </a:lnTo>
                <a:lnTo>
                  <a:pt x="302790" y="26625"/>
                </a:lnTo>
                <a:lnTo>
                  <a:pt x="292992" y="26625"/>
                </a:lnTo>
                <a:lnTo>
                  <a:pt x="319156" y="79530"/>
                </a:lnTo>
                <a:lnTo>
                  <a:pt x="345090" y="26625"/>
                </a:lnTo>
                <a:close/>
                <a:moveTo>
                  <a:pt x="275242" y="77801"/>
                </a:moveTo>
                <a:lnTo>
                  <a:pt x="283771" y="77801"/>
                </a:lnTo>
                <a:lnTo>
                  <a:pt x="283771" y="26625"/>
                </a:lnTo>
                <a:lnTo>
                  <a:pt x="275242" y="26625"/>
                </a:lnTo>
                <a:lnTo>
                  <a:pt x="275242" y="77801"/>
                </a:lnTo>
                <a:close/>
                <a:moveTo>
                  <a:pt x="278815" y="16944"/>
                </a:moveTo>
                <a:cubicBezTo>
                  <a:pt x="280198" y="16944"/>
                  <a:pt x="281351" y="16482"/>
                  <a:pt x="282388" y="15676"/>
                </a:cubicBezTo>
                <a:lnTo>
                  <a:pt x="288497" y="11411"/>
                </a:lnTo>
                <a:lnTo>
                  <a:pt x="282388" y="7031"/>
                </a:lnTo>
                <a:cubicBezTo>
                  <a:pt x="281236" y="6225"/>
                  <a:pt x="280083" y="5878"/>
                  <a:pt x="278815" y="5878"/>
                </a:cubicBezTo>
                <a:cubicBezTo>
                  <a:pt x="275818" y="5878"/>
                  <a:pt x="273398" y="8414"/>
                  <a:pt x="273398" y="11526"/>
                </a:cubicBezTo>
                <a:cubicBezTo>
                  <a:pt x="273398" y="14638"/>
                  <a:pt x="275818" y="16944"/>
                  <a:pt x="278815" y="16944"/>
                </a:cubicBezTo>
                <a:moveTo>
                  <a:pt x="249654" y="52329"/>
                </a:moveTo>
                <a:cubicBezTo>
                  <a:pt x="249654" y="62932"/>
                  <a:pt x="242162" y="70655"/>
                  <a:pt x="231674" y="70655"/>
                </a:cubicBezTo>
                <a:cubicBezTo>
                  <a:pt x="221185" y="70655"/>
                  <a:pt x="213923" y="62932"/>
                  <a:pt x="213923" y="52329"/>
                </a:cubicBezTo>
                <a:cubicBezTo>
                  <a:pt x="213923" y="41724"/>
                  <a:pt x="221415" y="33657"/>
                  <a:pt x="231674" y="33657"/>
                </a:cubicBezTo>
                <a:cubicBezTo>
                  <a:pt x="241932" y="33657"/>
                  <a:pt x="249654" y="41494"/>
                  <a:pt x="249654" y="52329"/>
                </a:cubicBezTo>
                <a:moveTo>
                  <a:pt x="258068" y="78262"/>
                </a:moveTo>
                <a:lnTo>
                  <a:pt x="258068" y="26741"/>
                </a:lnTo>
                <a:lnTo>
                  <a:pt x="249539" y="26741"/>
                </a:lnTo>
                <a:lnTo>
                  <a:pt x="249539" y="36538"/>
                </a:lnTo>
                <a:cubicBezTo>
                  <a:pt x="245735" y="29968"/>
                  <a:pt x="238935" y="25818"/>
                  <a:pt x="230867" y="25818"/>
                </a:cubicBezTo>
                <a:cubicBezTo>
                  <a:pt x="215883" y="25818"/>
                  <a:pt x="205164" y="37114"/>
                  <a:pt x="205164" y="52559"/>
                </a:cubicBezTo>
                <a:cubicBezTo>
                  <a:pt x="205164" y="68004"/>
                  <a:pt x="215998" y="78723"/>
                  <a:pt x="230867" y="78723"/>
                </a:cubicBezTo>
                <a:cubicBezTo>
                  <a:pt x="238935" y="78723"/>
                  <a:pt x="245735" y="74804"/>
                  <a:pt x="249539" y="68349"/>
                </a:cubicBezTo>
                <a:lnTo>
                  <a:pt x="249539" y="78954"/>
                </a:lnTo>
                <a:cubicBezTo>
                  <a:pt x="249539" y="90480"/>
                  <a:pt x="243084" y="96704"/>
                  <a:pt x="231098" y="96704"/>
                </a:cubicBezTo>
                <a:cubicBezTo>
                  <a:pt x="224297" y="96704"/>
                  <a:pt x="216344" y="94168"/>
                  <a:pt x="210581" y="88866"/>
                </a:cubicBezTo>
                <a:lnTo>
                  <a:pt x="210581" y="98202"/>
                </a:lnTo>
                <a:cubicBezTo>
                  <a:pt x="216575" y="102582"/>
                  <a:pt x="223605" y="104772"/>
                  <a:pt x="231098" y="104772"/>
                </a:cubicBezTo>
                <a:cubicBezTo>
                  <a:pt x="248156" y="104772"/>
                  <a:pt x="258068" y="95321"/>
                  <a:pt x="258068" y="78377"/>
                </a:cubicBezTo>
                <a:moveTo>
                  <a:pt x="131628" y="52213"/>
                </a:moveTo>
                <a:cubicBezTo>
                  <a:pt x="131628" y="42070"/>
                  <a:pt x="137851" y="34002"/>
                  <a:pt x="147303" y="34002"/>
                </a:cubicBezTo>
                <a:cubicBezTo>
                  <a:pt x="156178" y="34002"/>
                  <a:pt x="160558" y="39304"/>
                  <a:pt x="160558" y="49216"/>
                </a:cubicBezTo>
                <a:lnTo>
                  <a:pt x="160558" y="77801"/>
                </a:lnTo>
                <a:lnTo>
                  <a:pt x="169087" y="77801"/>
                </a:lnTo>
                <a:lnTo>
                  <a:pt x="169087" y="47718"/>
                </a:lnTo>
                <a:cubicBezTo>
                  <a:pt x="169087" y="35040"/>
                  <a:pt x="162402" y="25704"/>
                  <a:pt x="149378" y="25704"/>
                </a:cubicBezTo>
                <a:cubicBezTo>
                  <a:pt x="141540" y="25704"/>
                  <a:pt x="135316" y="29853"/>
                  <a:pt x="131628" y="36192"/>
                </a:cubicBezTo>
                <a:lnTo>
                  <a:pt x="131628" y="26625"/>
                </a:lnTo>
                <a:lnTo>
                  <a:pt x="123214" y="26625"/>
                </a:lnTo>
                <a:lnTo>
                  <a:pt x="123214" y="77801"/>
                </a:lnTo>
                <a:lnTo>
                  <a:pt x="131628" y="77801"/>
                </a:lnTo>
                <a:lnTo>
                  <a:pt x="131628" y="52213"/>
                </a:lnTo>
                <a:close/>
                <a:moveTo>
                  <a:pt x="79530" y="33657"/>
                </a:moveTo>
                <a:cubicBezTo>
                  <a:pt x="90018" y="33657"/>
                  <a:pt x="97510" y="41494"/>
                  <a:pt x="97510" y="52329"/>
                </a:cubicBezTo>
                <a:cubicBezTo>
                  <a:pt x="97510" y="63163"/>
                  <a:pt x="90018" y="70655"/>
                  <a:pt x="79530" y="70655"/>
                </a:cubicBezTo>
                <a:cubicBezTo>
                  <a:pt x="69041" y="70655"/>
                  <a:pt x="61780" y="62932"/>
                  <a:pt x="61780" y="52329"/>
                </a:cubicBezTo>
                <a:cubicBezTo>
                  <a:pt x="61780" y="41724"/>
                  <a:pt x="69272" y="33657"/>
                  <a:pt x="79530" y="33657"/>
                </a:cubicBezTo>
                <a:moveTo>
                  <a:pt x="97510" y="77801"/>
                </a:moveTo>
                <a:lnTo>
                  <a:pt x="106040" y="77801"/>
                </a:lnTo>
                <a:lnTo>
                  <a:pt x="106040" y="26625"/>
                </a:lnTo>
                <a:lnTo>
                  <a:pt x="97510" y="26625"/>
                </a:lnTo>
                <a:lnTo>
                  <a:pt x="97510" y="36307"/>
                </a:lnTo>
                <a:cubicBezTo>
                  <a:pt x="93707" y="29737"/>
                  <a:pt x="86907" y="25704"/>
                  <a:pt x="78838" y="25704"/>
                </a:cubicBezTo>
                <a:cubicBezTo>
                  <a:pt x="63854" y="25704"/>
                  <a:pt x="53135" y="36999"/>
                  <a:pt x="53135" y="52443"/>
                </a:cubicBezTo>
                <a:cubicBezTo>
                  <a:pt x="53135" y="67889"/>
                  <a:pt x="63854" y="78608"/>
                  <a:pt x="78838" y="78608"/>
                </a:cubicBezTo>
                <a:cubicBezTo>
                  <a:pt x="86907" y="78608"/>
                  <a:pt x="93707" y="74689"/>
                  <a:pt x="97510" y="68235"/>
                </a:cubicBezTo>
                <a:lnTo>
                  <a:pt x="97510" y="77801"/>
                </a:lnTo>
                <a:close/>
                <a:moveTo>
                  <a:pt x="8645" y="52213"/>
                </a:moveTo>
                <a:cubicBezTo>
                  <a:pt x="8645" y="41379"/>
                  <a:pt x="16367" y="33771"/>
                  <a:pt x="27202" y="33771"/>
                </a:cubicBezTo>
                <a:cubicBezTo>
                  <a:pt x="33541" y="33771"/>
                  <a:pt x="39073" y="36077"/>
                  <a:pt x="43107" y="40341"/>
                </a:cubicBezTo>
                <a:lnTo>
                  <a:pt x="43107" y="31005"/>
                </a:lnTo>
                <a:cubicBezTo>
                  <a:pt x="38612" y="27547"/>
                  <a:pt x="32965" y="25818"/>
                  <a:pt x="26741" y="25818"/>
                </a:cubicBezTo>
                <a:cubicBezTo>
                  <a:pt x="11180" y="25818"/>
                  <a:pt x="0" y="36768"/>
                  <a:pt x="0" y="52213"/>
                </a:cubicBezTo>
                <a:cubicBezTo>
                  <a:pt x="0" y="67658"/>
                  <a:pt x="10950" y="78723"/>
                  <a:pt x="26625" y="78723"/>
                </a:cubicBezTo>
                <a:cubicBezTo>
                  <a:pt x="32734" y="78723"/>
                  <a:pt x="38612" y="77225"/>
                  <a:pt x="43684" y="73998"/>
                </a:cubicBezTo>
                <a:lnTo>
                  <a:pt x="43684" y="65353"/>
                </a:lnTo>
                <a:cubicBezTo>
                  <a:pt x="39189" y="69156"/>
                  <a:pt x="33656" y="70885"/>
                  <a:pt x="27432" y="70885"/>
                </a:cubicBezTo>
                <a:cubicBezTo>
                  <a:pt x="16482" y="70885"/>
                  <a:pt x="8760" y="63163"/>
                  <a:pt x="8760" y="52329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9" name="Freeform: Shape 2128">
            <a:extLst>
              <a:ext uri="{FF2B5EF4-FFF2-40B4-BE49-F238E27FC236}">
                <a16:creationId xmlns:a16="http://schemas.microsoft.com/office/drawing/2014/main" id="{AFC05A86-3448-0C69-72CE-2C33F0C3BB5D}"/>
              </a:ext>
            </a:extLst>
          </p:cNvPr>
          <p:cNvSpPr/>
          <p:nvPr/>
        </p:nvSpPr>
        <p:spPr>
          <a:xfrm>
            <a:off x="5294030" y="6734410"/>
            <a:ext cx="981904" cy="79530"/>
          </a:xfrm>
          <a:custGeom>
            <a:avLst/>
            <a:gdLst>
              <a:gd name="connsiteX0" fmla="*/ 945597 w 981904"/>
              <a:gd name="connsiteY0" fmla="*/ 64431 h 79530"/>
              <a:gd name="connsiteX1" fmla="*/ 945597 w 981904"/>
              <a:gd name="connsiteY1" fmla="*/ 73536 h 79530"/>
              <a:gd name="connsiteX2" fmla="*/ 962886 w 981904"/>
              <a:gd name="connsiteY2" fmla="*/ 78608 h 79530"/>
              <a:gd name="connsiteX3" fmla="*/ 981904 w 981904"/>
              <a:gd name="connsiteY3" fmla="*/ 62932 h 79530"/>
              <a:gd name="connsiteX4" fmla="*/ 972337 w 981904"/>
              <a:gd name="connsiteY4" fmla="*/ 50715 h 79530"/>
              <a:gd name="connsiteX5" fmla="*/ 960235 w 981904"/>
              <a:gd name="connsiteY5" fmla="*/ 45873 h 79530"/>
              <a:gd name="connsiteX6" fmla="*/ 954703 w 981904"/>
              <a:gd name="connsiteY6" fmla="*/ 39419 h 79530"/>
              <a:gd name="connsiteX7" fmla="*/ 964039 w 981904"/>
              <a:gd name="connsiteY7" fmla="*/ 32619 h 79530"/>
              <a:gd name="connsiteX8" fmla="*/ 979369 w 981904"/>
              <a:gd name="connsiteY8" fmla="*/ 39073 h 79530"/>
              <a:gd name="connsiteX9" fmla="*/ 979369 w 981904"/>
              <a:gd name="connsiteY9" fmla="*/ 30314 h 79530"/>
              <a:gd name="connsiteX10" fmla="*/ 963924 w 981904"/>
              <a:gd name="connsiteY10" fmla="*/ 25588 h 79530"/>
              <a:gd name="connsiteX11" fmla="*/ 946288 w 981904"/>
              <a:gd name="connsiteY11" fmla="*/ 40110 h 79530"/>
              <a:gd name="connsiteX12" fmla="*/ 956086 w 981904"/>
              <a:gd name="connsiteY12" fmla="*/ 53020 h 79530"/>
              <a:gd name="connsiteX13" fmla="*/ 968073 w 981904"/>
              <a:gd name="connsiteY13" fmla="*/ 57861 h 79530"/>
              <a:gd name="connsiteX14" fmla="*/ 973375 w 981904"/>
              <a:gd name="connsiteY14" fmla="*/ 64431 h 79530"/>
              <a:gd name="connsiteX15" fmla="*/ 963117 w 981904"/>
              <a:gd name="connsiteY15" fmla="*/ 71692 h 79530"/>
              <a:gd name="connsiteX16" fmla="*/ 945597 w 981904"/>
              <a:gd name="connsiteY16" fmla="*/ 64316 h 79530"/>
              <a:gd name="connsiteX17" fmla="*/ 895459 w 981904"/>
              <a:gd name="connsiteY17" fmla="*/ 48640 h 79530"/>
              <a:gd name="connsiteX18" fmla="*/ 911596 w 981904"/>
              <a:gd name="connsiteY18" fmla="*/ 33426 h 79530"/>
              <a:gd name="connsiteX19" fmla="*/ 926925 w 981904"/>
              <a:gd name="connsiteY19" fmla="*/ 48640 h 79530"/>
              <a:gd name="connsiteX20" fmla="*/ 895459 w 981904"/>
              <a:gd name="connsiteY20" fmla="*/ 48640 h 79530"/>
              <a:gd name="connsiteX21" fmla="*/ 913900 w 981904"/>
              <a:gd name="connsiteY21" fmla="*/ 78608 h 79530"/>
              <a:gd name="connsiteX22" fmla="*/ 932112 w 981904"/>
              <a:gd name="connsiteY22" fmla="*/ 73190 h 79530"/>
              <a:gd name="connsiteX23" fmla="*/ 932112 w 981904"/>
              <a:gd name="connsiteY23" fmla="*/ 65122 h 79530"/>
              <a:gd name="connsiteX24" fmla="*/ 913900 w 981904"/>
              <a:gd name="connsiteY24" fmla="*/ 70770 h 79530"/>
              <a:gd name="connsiteX25" fmla="*/ 895228 w 981904"/>
              <a:gd name="connsiteY25" fmla="*/ 55440 h 79530"/>
              <a:gd name="connsiteX26" fmla="*/ 935685 w 981904"/>
              <a:gd name="connsiteY26" fmla="*/ 55440 h 79530"/>
              <a:gd name="connsiteX27" fmla="*/ 935915 w 981904"/>
              <a:gd name="connsiteY27" fmla="*/ 51176 h 79530"/>
              <a:gd name="connsiteX28" fmla="*/ 911596 w 981904"/>
              <a:gd name="connsiteY28" fmla="*/ 25703 h 79530"/>
              <a:gd name="connsiteX29" fmla="*/ 886238 w 981904"/>
              <a:gd name="connsiteY29" fmla="*/ 52674 h 79530"/>
              <a:gd name="connsiteX30" fmla="*/ 913786 w 981904"/>
              <a:gd name="connsiteY30" fmla="*/ 78608 h 79530"/>
              <a:gd name="connsiteX31" fmla="*/ 864685 w 981904"/>
              <a:gd name="connsiteY31" fmla="*/ 77801 h 79530"/>
              <a:gd name="connsiteX32" fmla="*/ 873214 w 981904"/>
              <a:gd name="connsiteY32" fmla="*/ 77801 h 79530"/>
              <a:gd name="connsiteX33" fmla="*/ 873214 w 981904"/>
              <a:gd name="connsiteY33" fmla="*/ 26625 h 79530"/>
              <a:gd name="connsiteX34" fmla="*/ 864685 w 981904"/>
              <a:gd name="connsiteY34" fmla="*/ 26625 h 79530"/>
              <a:gd name="connsiteX35" fmla="*/ 864685 w 981904"/>
              <a:gd name="connsiteY35" fmla="*/ 77801 h 79530"/>
              <a:gd name="connsiteX36" fmla="*/ 868258 w 981904"/>
              <a:gd name="connsiteY36" fmla="*/ 16944 h 79530"/>
              <a:gd name="connsiteX37" fmla="*/ 871946 w 981904"/>
              <a:gd name="connsiteY37" fmla="*/ 15675 h 79530"/>
              <a:gd name="connsiteX38" fmla="*/ 878054 w 981904"/>
              <a:gd name="connsiteY38" fmla="*/ 11411 h 79530"/>
              <a:gd name="connsiteX39" fmla="*/ 871946 w 981904"/>
              <a:gd name="connsiteY39" fmla="*/ 7031 h 79530"/>
              <a:gd name="connsiteX40" fmla="*/ 868258 w 981904"/>
              <a:gd name="connsiteY40" fmla="*/ 5878 h 79530"/>
              <a:gd name="connsiteX41" fmla="*/ 862840 w 981904"/>
              <a:gd name="connsiteY41" fmla="*/ 11526 h 79530"/>
              <a:gd name="connsiteX42" fmla="*/ 868258 w 981904"/>
              <a:gd name="connsiteY42" fmla="*/ 16944 h 79530"/>
              <a:gd name="connsiteX43" fmla="*/ 854195 w 981904"/>
              <a:gd name="connsiteY43" fmla="*/ 75150 h 79530"/>
              <a:gd name="connsiteX44" fmla="*/ 854195 w 981904"/>
              <a:gd name="connsiteY44" fmla="*/ 66966 h 79530"/>
              <a:gd name="connsiteX45" fmla="*/ 842209 w 981904"/>
              <a:gd name="connsiteY45" fmla="*/ 70655 h 79530"/>
              <a:gd name="connsiteX46" fmla="*/ 832296 w 981904"/>
              <a:gd name="connsiteY46" fmla="*/ 60743 h 79530"/>
              <a:gd name="connsiteX47" fmla="*/ 832296 w 981904"/>
              <a:gd name="connsiteY47" fmla="*/ 34463 h 79530"/>
              <a:gd name="connsiteX48" fmla="*/ 853504 w 981904"/>
              <a:gd name="connsiteY48" fmla="*/ 34463 h 79530"/>
              <a:gd name="connsiteX49" fmla="*/ 853504 w 981904"/>
              <a:gd name="connsiteY49" fmla="*/ 26741 h 79530"/>
              <a:gd name="connsiteX50" fmla="*/ 832296 w 981904"/>
              <a:gd name="connsiteY50" fmla="*/ 26741 h 79530"/>
              <a:gd name="connsiteX51" fmla="*/ 832296 w 981904"/>
              <a:gd name="connsiteY51" fmla="*/ 10489 h 79530"/>
              <a:gd name="connsiteX52" fmla="*/ 823882 w 981904"/>
              <a:gd name="connsiteY52" fmla="*/ 10489 h 79530"/>
              <a:gd name="connsiteX53" fmla="*/ 823882 w 981904"/>
              <a:gd name="connsiteY53" fmla="*/ 60166 h 79530"/>
              <a:gd name="connsiteX54" fmla="*/ 841402 w 981904"/>
              <a:gd name="connsiteY54" fmla="*/ 78723 h 79530"/>
              <a:gd name="connsiteX55" fmla="*/ 854195 w 981904"/>
              <a:gd name="connsiteY55" fmla="*/ 75150 h 79530"/>
              <a:gd name="connsiteX56" fmla="*/ 799101 w 981904"/>
              <a:gd name="connsiteY56" fmla="*/ 77801 h 79530"/>
              <a:gd name="connsiteX57" fmla="*/ 807630 w 981904"/>
              <a:gd name="connsiteY57" fmla="*/ 77801 h 79530"/>
              <a:gd name="connsiteX58" fmla="*/ 807630 w 981904"/>
              <a:gd name="connsiteY58" fmla="*/ 26625 h 79530"/>
              <a:gd name="connsiteX59" fmla="*/ 799101 w 981904"/>
              <a:gd name="connsiteY59" fmla="*/ 26625 h 79530"/>
              <a:gd name="connsiteX60" fmla="*/ 799101 w 981904"/>
              <a:gd name="connsiteY60" fmla="*/ 77801 h 79530"/>
              <a:gd name="connsiteX61" fmla="*/ 803942 w 981904"/>
              <a:gd name="connsiteY61" fmla="*/ 16944 h 79530"/>
              <a:gd name="connsiteX62" fmla="*/ 809474 w 981904"/>
              <a:gd name="connsiteY62" fmla="*/ 11526 h 79530"/>
              <a:gd name="connsiteX63" fmla="*/ 803942 w 981904"/>
              <a:gd name="connsiteY63" fmla="*/ 5878 h 79530"/>
              <a:gd name="connsiteX64" fmla="*/ 800254 w 981904"/>
              <a:gd name="connsiteY64" fmla="*/ 7031 h 79530"/>
              <a:gd name="connsiteX65" fmla="*/ 794145 w 981904"/>
              <a:gd name="connsiteY65" fmla="*/ 11411 h 79530"/>
              <a:gd name="connsiteX66" fmla="*/ 800254 w 981904"/>
              <a:gd name="connsiteY66" fmla="*/ 15675 h 79530"/>
              <a:gd name="connsiteX67" fmla="*/ 803942 w 981904"/>
              <a:gd name="connsiteY67" fmla="*/ 16944 h 79530"/>
              <a:gd name="connsiteX68" fmla="*/ 773628 w 981904"/>
              <a:gd name="connsiteY68" fmla="*/ 77801 h 79530"/>
              <a:gd name="connsiteX69" fmla="*/ 782042 w 981904"/>
              <a:gd name="connsiteY69" fmla="*/ 77801 h 79530"/>
              <a:gd name="connsiteX70" fmla="*/ 782042 w 981904"/>
              <a:gd name="connsiteY70" fmla="*/ 0 h 79530"/>
              <a:gd name="connsiteX71" fmla="*/ 773628 w 981904"/>
              <a:gd name="connsiteY71" fmla="*/ 0 h 79530"/>
              <a:gd name="connsiteX72" fmla="*/ 773628 w 981904"/>
              <a:gd name="connsiteY72" fmla="*/ 77801 h 79530"/>
              <a:gd name="connsiteX73" fmla="*/ 747926 w 981904"/>
              <a:gd name="connsiteY73" fmla="*/ 77801 h 79530"/>
              <a:gd name="connsiteX74" fmla="*/ 756455 w 981904"/>
              <a:gd name="connsiteY74" fmla="*/ 77801 h 79530"/>
              <a:gd name="connsiteX75" fmla="*/ 756455 w 981904"/>
              <a:gd name="connsiteY75" fmla="*/ 26625 h 79530"/>
              <a:gd name="connsiteX76" fmla="*/ 747926 w 981904"/>
              <a:gd name="connsiteY76" fmla="*/ 26625 h 79530"/>
              <a:gd name="connsiteX77" fmla="*/ 747926 w 981904"/>
              <a:gd name="connsiteY77" fmla="*/ 77801 h 79530"/>
              <a:gd name="connsiteX78" fmla="*/ 751614 w 981904"/>
              <a:gd name="connsiteY78" fmla="*/ 16944 h 79530"/>
              <a:gd name="connsiteX79" fmla="*/ 755302 w 981904"/>
              <a:gd name="connsiteY79" fmla="*/ 15675 h 79530"/>
              <a:gd name="connsiteX80" fmla="*/ 761411 w 981904"/>
              <a:gd name="connsiteY80" fmla="*/ 11411 h 79530"/>
              <a:gd name="connsiteX81" fmla="*/ 755302 w 981904"/>
              <a:gd name="connsiteY81" fmla="*/ 7031 h 79530"/>
              <a:gd name="connsiteX82" fmla="*/ 751614 w 981904"/>
              <a:gd name="connsiteY82" fmla="*/ 5878 h 79530"/>
              <a:gd name="connsiteX83" fmla="*/ 746196 w 981904"/>
              <a:gd name="connsiteY83" fmla="*/ 11526 h 79530"/>
              <a:gd name="connsiteX84" fmla="*/ 751614 w 981904"/>
              <a:gd name="connsiteY84" fmla="*/ 16944 h 79530"/>
              <a:gd name="connsiteX85" fmla="*/ 708391 w 981904"/>
              <a:gd name="connsiteY85" fmla="*/ 70770 h 79530"/>
              <a:gd name="connsiteX86" fmla="*/ 690295 w 981904"/>
              <a:gd name="connsiteY86" fmla="*/ 52213 h 79530"/>
              <a:gd name="connsiteX87" fmla="*/ 708391 w 981904"/>
              <a:gd name="connsiteY87" fmla="*/ 33771 h 79530"/>
              <a:gd name="connsiteX88" fmla="*/ 726141 w 981904"/>
              <a:gd name="connsiteY88" fmla="*/ 52213 h 79530"/>
              <a:gd name="connsiteX89" fmla="*/ 708391 w 981904"/>
              <a:gd name="connsiteY89" fmla="*/ 70770 h 79530"/>
              <a:gd name="connsiteX90" fmla="*/ 734786 w 981904"/>
              <a:gd name="connsiteY90" fmla="*/ 52098 h 79530"/>
              <a:gd name="connsiteX91" fmla="*/ 709083 w 981904"/>
              <a:gd name="connsiteY91" fmla="*/ 25703 h 79530"/>
              <a:gd name="connsiteX92" fmla="*/ 690295 w 981904"/>
              <a:gd name="connsiteY92" fmla="*/ 36307 h 79530"/>
              <a:gd name="connsiteX93" fmla="*/ 690295 w 981904"/>
              <a:gd name="connsiteY93" fmla="*/ 0 h 79530"/>
              <a:gd name="connsiteX94" fmla="*/ 681881 w 981904"/>
              <a:gd name="connsiteY94" fmla="*/ 0 h 79530"/>
              <a:gd name="connsiteX95" fmla="*/ 681881 w 981904"/>
              <a:gd name="connsiteY95" fmla="*/ 77801 h 79530"/>
              <a:gd name="connsiteX96" fmla="*/ 690295 w 981904"/>
              <a:gd name="connsiteY96" fmla="*/ 77801 h 79530"/>
              <a:gd name="connsiteX97" fmla="*/ 690295 w 981904"/>
              <a:gd name="connsiteY97" fmla="*/ 68004 h 79530"/>
              <a:gd name="connsiteX98" fmla="*/ 709083 w 981904"/>
              <a:gd name="connsiteY98" fmla="*/ 78608 h 79530"/>
              <a:gd name="connsiteX99" fmla="*/ 734786 w 981904"/>
              <a:gd name="connsiteY99" fmla="*/ 52098 h 79530"/>
              <a:gd name="connsiteX100" fmla="*/ 638197 w 981904"/>
              <a:gd name="connsiteY100" fmla="*/ 33656 h 79530"/>
              <a:gd name="connsiteX101" fmla="*/ 656178 w 981904"/>
              <a:gd name="connsiteY101" fmla="*/ 52328 h 79530"/>
              <a:gd name="connsiteX102" fmla="*/ 638197 w 981904"/>
              <a:gd name="connsiteY102" fmla="*/ 70655 h 79530"/>
              <a:gd name="connsiteX103" fmla="*/ 620448 w 981904"/>
              <a:gd name="connsiteY103" fmla="*/ 52328 h 79530"/>
              <a:gd name="connsiteX104" fmla="*/ 638197 w 981904"/>
              <a:gd name="connsiteY104" fmla="*/ 33656 h 79530"/>
              <a:gd name="connsiteX105" fmla="*/ 656178 w 981904"/>
              <a:gd name="connsiteY105" fmla="*/ 77801 h 79530"/>
              <a:gd name="connsiteX106" fmla="*/ 664707 w 981904"/>
              <a:gd name="connsiteY106" fmla="*/ 77801 h 79530"/>
              <a:gd name="connsiteX107" fmla="*/ 664707 w 981904"/>
              <a:gd name="connsiteY107" fmla="*/ 26625 h 79530"/>
              <a:gd name="connsiteX108" fmla="*/ 656178 w 981904"/>
              <a:gd name="connsiteY108" fmla="*/ 26625 h 79530"/>
              <a:gd name="connsiteX109" fmla="*/ 656178 w 981904"/>
              <a:gd name="connsiteY109" fmla="*/ 36307 h 79530"/>
              <a:gd name="connsiteX110" fmla="*/ 637506 w 981904"/>
              <a:gd name="connsiteY110" fmla="*/ 25703 h 79530"/>
              <a:gd name="connsiteX111" fmla="*/ 611803 w 981904"/>
              <a:gd name="connsiteY111" fmla="*/ 52443 h 79530"/>
              <a:gd name="connsiteX112" fmla="*/ 637506 w 981904"/>
              <a:gd name="connsiteY112" fmla="*/ 78608 h 79530"/>
              <a:gd name="connsiteX113" fmla="*/ 656178 w 981904"/>
              <a:gd name="connsiteY113" fmla="*/ 68234 h 79530"/>
              <a:gd name="connsiteX114" fmla="*/ 656178 w 981904"/>
              <a:gd name="connsiteY114" fmla="*/ 77801 h 79530"/>
              <a:gd name="connsiteX115" fmla="*/ 588290 w 981904"/>
              <a:gd name="connsiteY115" fmla="*/ 53366 h 79530"/>
              <a:gd name="connsiteX116" fmla="*/ 606962 w 981904"/>
              <a:gd name="connsiteY116" fmla="*/ 35270 h 79530"/>
              <a:gd name="connsiteX117" fmla="*/ 606962 w 981904"/>
              <a:gd name="connsiteY117" fmla="*/ 25703 h 79530"/>
              <a:gd name="connsiteX118" fmla="*/ 588290 w 981904"/>
              <a:gd name="connsiteY118" fmla="*/ 38036 h 79530"/>
              <a:gd name="connsiteX119" fmla="*/ 588290 w 981904"/>
              <a:gd name="connsiteY119" fmla="*/ 26625 h 79530"/>
              <a:gd name="connsiteX120" fmla="*/ 579876 w 981904"/>
              <a:gd name="connsiteY120" fmla="*/ 26625 h 79530"/>
              <a:gd name="connsiteX121" fmla="*/ 579876 w 981904"/>
              <a:gd name="connsiteY121" fmla="*/ 77801 h 79530"/>
              <a:gd name="connsiteX122" fmla="*/ 588290 w 981904"/>
              <a:gd name="connsiteY122" fmla="*/ 77801 h 79530"/>
              <a:gd name="connsiteX123" fmla="*/ 588290 w 981904"/>
              <a:gd name="connsiteY123" fmla="*/ 53366 h 79530"/>
              <a:gd name="connsiteX124" fmla="*/ 525934 w 981904"/>
              <a:gd name="connsiteY124" fmla="*/ 48640 h 79530"/>
              <a:gd name="connsiteX125" fmla="*/ 542070 w 981904"/>
              <a:gd name="connsiteY125" fmla="*/ 33426 h 79530"/>
              <a:gd name="connsiteX126" fmla="*/ 557400 w 981904"/>
              <a:gd name="connsiteY126" fmla="*/ 48640 h 79530"/>
              <a:gd name="connsiteX127" fmla="*/ 525818 w 981904"/>
              <a:gd name="connsiteY127" fmla="*/ 48640 h 79530"/>
              <a:gd name="connsiteX128" fmla="*/ 544491 w 981904"/>
              <a:gd name="connsiteY128" fmla="*/ 78608 h 79530"/>
              <a:gd name="connsiteX129" fmla="*/ 562702 w 981904"/>
              <a:gd name="connsiteY129" fmla="*/ 73190 h 79530"/>
              <a:gd name="connsiteX130" fmla="*/ 562702 w 981904"/>
              <a:gd name="connsiteY130" fmla="*/ 65122 h 79530"/>
              <a:gd name="connsiteX131" fmla="*/ 544491 w 981904"/>
              <a:gd name="connsiteY131" fmla="*/ 70770 h 79530"/>
              <a:gd name="connsiteX132" fmla="*/ 525818 w 981904"/>
              <a:gd name="connsiteY132" fmla="*/ 55440 h 79530"/>
              <a:gd name="connsiteX133" fmla="*/ 566275 w 981904"/>
              <a:gd name="connsiteY133" fmla="*/ 55440 h 79530"/>
              <a:gd name="connsiteX134" fmla="*/ 566505 w 981904"/>
              <a:gd name="connsiteY134" fmla="*/ 51176 h 79530"/>
              <a:gd name="connsiteX135" fmla="*/ 542186 w 981904"/>
              <a:gd name="connsiteY135" fmla="*/ 25703 h 79530"/>
              <a:gd name="connsiteX136" fmla="*/ 516828 w 981904"/>
              <a:gd name="connsiteY136" fmla="*/ 52674 h 79530"/>
              <a:gd name="connsiteX137" fmla="*/ 544376 w 981904"/>
              <a:gd name="connsiteY137" fmla="*/ 78608 h 79530"/>
              <a:gd name="connsiteX138" fmla="*/ 467612 w 981904"/>
              <a:gd name="connsiteY138" fmla="*/ 52213 h 79530"/>
              <a:gd name="connsiteX139" fmla="*/ 483287 w 981904"/>
              <a:gd name="connsiteY139" fmla="*/ 34002 h 79530"/>
              <a:gd name="connsiteX140" fmla="*/ 496542 w 981904"/>
              <a:gd name="connsiteY140" fmla="*/ 49216 h 79530"/>
              <a:gd name="connsiteX141" fmla="*/ 496542 w 981904"/>
              <a:gd name="connsiteY141" fmla="*/ 77801 h 79530"/>
              <a:gd name="connsiteX142" fmla="*/ 505072 w 981904"/>
              <a:gd name="connsiteY142" fmla="*/ 77801 h 79530"/>
              <a:gd name="connsiteX143" fmla="*/ 505072 w 981904"/>
              <a:gd name="connsiteY143" fmla="*/ 47718 h 79530"/>
              <a:gd name="connsiteX144" fmla="*/ 485362 w 981904"/>
              <a:gd name="connsiteY144" fmla="*/ 25703 h 79530"/>
              <a:gd name="connsiteX145" fmla="*/ 467612 w 981904"/>
              <a:gd name="connsiteY145" fmla="*/ 36192 h 79530"/>
              <a:gd name="connsiteX146" fmla="*/ 467612 w 981904"/>
              <a:gd name="connsiteY146" fmla="*/ 26625 h 79530"/>
              <a:gd name="connsiteX147" fmla="*/ 459198 w 981904"/>
              <a:gd name="connsiteY147" fmla="*/ 26625 h 79530"/>
              <a:gd name="connsiteX148" fmla="*/ 459198 w 981904"/>
              <a:gd name="connsiteY148" fmla="*/ 77801 h 79530"/>
              <a:gd name="connsiteX149" fmla="*/ 467612 w 981904"/>
              <a:gd name="connsiteY149" fmla="*/ 77801 h 79530"/>
              <a:gd name="connsiteX150" fmla="*/ 467612 w 981904"/>
              <a:gd name="connsiteY150" fmla="*/ 52213 h 79530"/>
              <a:gd name="connsiteX151" fmla="*/ 433610 w 981904"/>
              <a:gd name="connsiteY151" fmla="*/ 77801 h 79530"/>
              <a:gd name="connsiteX152" fmla="*/ 442024 w 981904"/>
              <a:gd name="connsiteY152" fmla="*/ 77801 h 79530"/>
              <a:gd name="connsiteX153" fmla="*/ 442024 w 981904"/>
              <a:gd name="connsiteY153" fmla="*/ 0 h 79530"/>
              <a:gd name="connsiteX154" fmla="*/ 433610 w 981904"/>
              <a:gd name="connsiteY154" fmla="*/ 0 h 79530"/>
              <a:gd name="connsiteX155" fmla="*/ 433610 w 981904"/>
              <a:gd name="connsiteY155" fmla="*/ 77801 h 79530"/>
              <a:gd name="connsiteX156" fmla="*/ 409405 w 981904"/>
              <a:gd name="connsiteY156" fmla="*/ 56132 h 79530"/>
              <a:gd name="connsiteX157" fmla="*/ 395343 w 981904"/>
              <a:gd name="connsiteY157" fmla="*/ 70770 h 79530"/>
              <a:gd name="connsiteX158" fmla="*/ 381167 w 981904"/>
              <a:gd name="connsiteY158" fmla="*/ 56132 h 79530"/>
              <a:gd name="connsiteX159" fmla="*/ 381167 w 981904"/>
              <a:gd name="connsiteY159" fmla="*/ 26625 h 79530"/>
              <a:gd name="connsiteX160" fmla="*/ 372752 w 981904"/>
              <a:gd name="connsiteY160" fmla="*/ 26625 h 79530"/>
              <a:gd name="connsiteX161" fmla="*/ 372752 w 981904"/>
              <a:gd name="connsiteY161" fmla="*/ 55210 h 79530"/>
              <a:gd name="connsiteX162" fmla="*/ 395343 w 981904"/>
              <a:gd name="connsiteY162" fmla="*/ 78608 h 79530"/>
              <a:gd name="connsiteX163" fmla="*/ 417819 w 981904"/>
              <a:gd name="connsiteY163" fmla="*/ 55210 h 79530"/>
              <a:gd name="connsiteX164" fmla="*/ 417819 w 981904"/>
              <a:gd name="connsiteY164" fmla="*/ 26625 h 79530"/>
              <a:gd name="connsiteX165" fmla="*/ 409405 w 981904"/>
              <a:gd name="connsiteY165" fmla="*/ 26625 h 79530"/>
              <a:gd name="connsiteX166" fmla="*/ 409405 w 981904"/>
              <a:gd name="connsiteY166" fmla="*/ 56132 h 79530"/>
              <a:gd name="connsiteX167" fmla="*/ 364915 w 981904"/>
              <a:gd name="connsiteY167" fmla="*/ 26625 h 79530"/>
              <a:gd name="connsiteX168" fmla="*/ 355925 w 981904"/>
              <a:gd name="connsiteY168" fmla="*/ 26625 h 79530"/>
              <a:gd name="connsiteX169" fmla="*/ 339442 w 981904"/>
              <a:gd name="connsiteY169" fmla="*/ 61779 h 79530"/>
              <a:gd name="connsiteX170" fmla="*/ 322729 w 981904"/>
              <a:gd name="connsiteY170" fmla="*/ 26625 h 79530"/>
              <a:gd name="connsiteX171" fmla="*/ 312932 w 981904"/>
              <a:gd name="connsiteY171" fmla="*/ 26625 h 79530"/>
              <a:gd name="connsiteX172" fmla="*/ 339097 w 981904"/>
              <a:gd name="connsiteY172" fmla="*/ 79530 h 79530"/>
              <a:gd name="connsiteX173" fmla="*/ 365030 w 981904"/>
              <a:gd name="connsiteY173" fmla="*/ 26625 h 79530"/>
              <a:gd name="connsiteX174" fmla="*/ 242854 w 981904"/>
              <a:gd name="connsiteY174" fmla="*/ 48640 h 79530"/>
              <a:gd name="connsiteX175" fmla="*/ 258990 w 981904"/>
              <a:gd name="connsiteY175" fmla="*/ 33426 h 79530"/>
              <a:gd name="connsiteX176" fmla="*/ 274320 w 981904"/>
              <a:gd name="connsiteY176" fmla="*/ 48640 h 79530"/>
              <a:gd name="connsiteX177" fmla="*/ 242739 w 981904"/>
              <a:gd name="connsiteY177" fmla="*/ 48640 h 79530"/>
              <a:gd name="connsiteX178" fmla="*/ 261411 w 981904"/>
              <a:gd name="connsiteY178" fmla="*/ 78608 h 79530"/>
              <a:gd name="connsiteX179" fmla="*/ 279622 w 981904"/>
              <a:gd name="connsiteY179" fmla="*/ 73190 h 79530"/>
              <a:gd name="connsiteX180" fmla="*/ 279622 w 981904"/>
              <a:gd name="connsiteY180" fmla="*/ 65122 h 79530"/>
              <a:gd name="connsiteX181" fmla="*/ 261411 w 981904"/>
              <a:gd name="connsiteY181" fmla="*/ 70770 h 79530"/>
              <a:gd name="connsiteX182" fmla="*/ 242739 w 981904"/>
              <a:gd name="connsiteY182" fmla="*/ 55440 h 79530"/>
              <a:gd name="connsiteX183" fmla="*/ 283195 w 981904"/>
              <a:gd name="connsiteY183" fmla="*/ 55440 h 79530"/>
              <a:gd name="connsiteX184" fmla="*/ 283426 w 981904"/>
              <a:gd name="connsiteY184" fmla="*/ 51176 h 79530"/>
              <a:gd name="connsiteX185" fmla="*/ 259106 w 981904"/>
              <a:gd name="connsiteY185" fmla="*/ 25703 h 79530"/>
              <a:gd name="connsiteX186" fmla="*/ 233748 w 981904"/>
              <a:gd name="connsiteY186" fmla="*/ 52674 h 79530"/>
              <a:gd name="connsiteX187" fmla="*/ 261296 w 981904"/>
              <a:gd name="connsiteY187" fmla="*/ 78608 h 79530"/>
              <a:gd name="connsiteX188" fmla="*/ 188566 w 981904"/>
              <a:gd name="connsiteY188" fmla="*/ 64431 h 79530"/>
              <a:gd name="connsiteX189" fmla="*/ 188566 w 981904"/>
              <a:gd name="connsiteY189" fmla="*/ 73536 h 79530"/>
              <a:gd name="connsiteX190" fmla="*/ 205855 w 981904"/>
              <a:gd name="connsiteY190" fmla="*/ 78608 h 79530"/>
              <a:gd name="connsiteX191" fmla="*/ 224873 w 981904"/>
              <a:gd name="connsiteY191" fmla="*/ 62932 h 79530"/>
              <a:gd name="connsiteX192" fmla="*/ 215307 w 981904"/>
              <a:gd name="connsiteY192" fmla="*/ 50715 h 79530"/>
              <a:gd name="connsiteX193" fmla="*/ 203204 w 981904"/>
              <a:gd name="connsiteY193" fmla="*/ 45873 h 79530"/>
              <a:gd name="connsiteX194" fmla="*/ 197672 w 981904"/>
              <a:gd name="connsiteY194" fmla="*/ 39419 h 79530"/>
              <a:gd name="connsiteX195" fmla="*/ 207008 w 981904"/>
              <a:gd name="connsiteY195" fmla="*/ 32619 h 79530"/>
              <a:gd name="connsiteX196" fmla="*/ 222338 w 981904"/>
              <a:gd name="connsiteY196" fmla="*/ 39073 h 79530"/>
              <a:gd name="connsiteX197" fmla="*/ 222338 w 981904"/>
              <a:gd name="connsiteY197" fmla="*/ 30314 h 79530"/>
              <a:gd name="connsiteX198" fmla="*/ 206893 w 981904"/>
              <a:gd name="connsiteY198" fmla="*/ 25588 h 79530"/>
              <a:gd name="connsiteX199" fmla="*/ 189258 w 981904"/>
              <a:gd name="connsiteY199" fmla="*/ 40110 h 79530"/>
              <a:gd name="connsiteX200" fmla="*/ 199055 w 981904"/>
              <a:gd name="connsiteY200" fmla="*/ 53020 h 79530"/>
              <a:gd name="connsiteX201" fmla="*/ 211042 w 981904"/>
              <a:gd name="connsiteY201" fmla="*/ 57861 h 79530"/>
              <a:gd name="connsiteX202" fmla="*/ 216344 w 981904"/>
              <a:gd name="connsiteY202" fmla="*/ 64431 h 79530"/>
              <a:gd name="connsiteX203" fmla="*/ 206086 w 981904"/>
              <a:gd name="connsiteY203" fmla="*/ 71692 h 79530"/>
              <a:gd name="connsiteX204" fmla="*/ 188566 w 981904"/>
              <a:gd name="connsiteY204" fmla="*/ 64316 h 79530"/>
              <a:gd name="connsiteX205" fmla="*/ 138428 w 981904"/>
              <a:gd name="connsiteY205" fmla="*/ 48640 h 79530"/>
              <a:gd name="connsiteX206" fmla="*/ 154564 w 981904"/>
              <a:gd name="connsiteY206" fmla="*/ 33426 h 79530"/>
              <a:gd name="connsiteX207" fmla="*/ 169894 w 981904"/>
              <a:gd name="connsiteY207" fmla="*/ 48640 h 79530"/>
              <a:gd name="connsiteX208" fmla="*/ 138313 w 981904"/>
              <a:gd name="connsiteY208" fmla="*/ 48640 h 79530"/>
              <a:gd name="connsiteX209" fmla="*/ 156870 w 981904"/>
              <a:gd name="connsiteY209" fmla="*/ 78608 h 79530"/>
              <a:gd name="connsiteX210" fmla="*/ 175081 w 981904"/>
              <a:gd name="connsiteY210" fmla="*/ 73190 h 79530"/>
              <a:gd name="connsiteX211" fmla="*/ 175081 w 981904"/>
              <a:gd name="connsiteY211" fmla="*/ 65122 h 79530"/>
              <a:gd name="connsiteX212" fmla="*/ 156870 w 981904"/>
              <a:gd name="connsiteY212" fmla="*/ 70770 h 79530"/>
              <a:gd name="connsiteX213" fmla="*/ 138197 w 981904"/>
              <a:gd name="connsiteY213" fmla="*/ 55440 h 79530"/>
              <a:gd name="connsiteX214" fmla="*/ 178654 w 981904"/>
              <a:gd name="connsiteY214" fmla="*/ 55440 h 79530"/>
              <a:gd name="connsiteX215" fmla="*/ 178884 w 981904"/>
              <a:gd name="connsiteY215" fmla="*/ 51176 h 79530"/>
              <a:gd name="connsiteX216" fmla="*/ 154564 w 981904"/>
              <a:gd name="connsiteY216" fmla="*/ 25703 h 79530"/>
              <a:gd name="connsiteX217" fmla="*/ 129207 w 981904"/>
              <a:gd name="connsiteY217" fmla="*/ 52674 h 79530"/>
              <a:gd name="connsiteX218" fmla="*/ 156754 w 981904"/>
              <a:gd name="connsiteY218" fmla="*/ 78608 h 79530"/>
              <a:gd name="connsiteX219" fmla="*/ 79991 w 981904"/>
              <a:gd name="connsiteY219" fmla="*/ 52213 h 79530"/>
              <a:gd name="connsiteX220" fmla="*/ 95666 w 981904"/>
              <a:gd name="connsiteY220" fmla="*/ 34002 h 79530"/>
              <a:gd name="connsiteX221" fmla="*/ 108921 w 981904"/>
              <a:gd name="connsiteY221" fmla="*/ 49216 h 79530"/>
              <a:gd name="connsiteX222" fmla="*/ 108921 w 981904"/>
              <a:gd name="connsiteY222" fmla="*/ 77801 h 79530"/>
              <a:gd name="connsiteX223" fmla="*/ 117450 w 981904"/>
              <a:gd name="connsiteY223" fmla="*/ 77801 h 79530"/>
              <a:gd name="connsiteX224" fmla="*/ 117450 w 981904"/>
              <a:gd name="connsiteY224" fmla="*/ 47718 h 79530"/>
              <a:gd name="connsiteX225" fmla="*/ 97741 w 981904"/>
              <a:gd name="connsiteY225" fmla="*/ 25703 h 79530"/>
              <a:gd name="connsiteX226" fmla="*/ 79991 w 981904"/>
              <a:gd name="connsiteY226" fmla="*/ 36192 h 79530"/>
              <a:gd name="connsiteX227" fmla="*/ 79991 w 981904"/>
              <a:gd name="connsiteY227" fmla="*/ 0 h 79530"/>
              <a:gd name="connsiteX228" fmla="*/ 71577 w 981904"/>
              <a:gd name="connsiteY228" fmla="*/ 0 h 79530"/>
              <a:gd name="connsiteX229" fmla="*/ 71577 w 981904"/>
              <a:gd name="connsiteY229" fmla="*/ 77801 h 79530"/>
              <a:gd name="connsiteX230" fmla="*/ 79991 w 981904"/>
              <a:gd name="connsiteY230" fmla="*/ 77801 h 79530"/>
              <a:gd name="connsiteX231" fmla="*/ 79991 w 981904"/>
              <a:gd name="connsiteY231" fmla="*/ 52213 h 79530"/>
              <a:gd name="connsiteX232" fmla="*/ 61780 w 981904"/>
              <a:gd name="connsiteY232" fmla="*/ 7953 h 79530"/>
              <a:gd name="connsiteX233" fmla="*/ 61780 w 981904"/>
              <a:gd name="connsiteY233" fmla="*/ 0 h 79530"/>
              <a:gd name="connsiteX234" fmla="*/ 0 w 981904"/>
              <a:gd name="connsiteY234" fmla="*/ 0 h 79530"/>
              <a:gd name="connsiteX235" fmla="*/ 0 w 981904"/>
              <a:gd name="connsiteY235" fmla="*/ 7953 h 79530"/>
              <a:gd name="connsiteX236" fmla="*/ 26395 w 981904"/>
              <a:gd name="connsiteY236" fmla="*/ 7953 h 79530"/>
              <a:gd name="connsiteX237" fmla="*/ 26395 w 981904"/>
              <a:gd name="connsiteY237" fmla="*/ 77801 h 79530"/>
              <a:gd name="connsiteX238" fmla="*/ 35270 w 981904"/>
              <a:gd name="connsiteY238" fmla="*/ 77801 h 79530"/>
              <a:gd name="connsiteX239" fmla="*/ 35270 w 981904"/>
              <a:gd name="connsiteY239" fmla="*/ 7953 h 79530"/>
              <a:gd name="connsiteX240" fmla="*/ 61780 w 981904"/>
              <a:gd name="connsiteY240" fmla="*/ 7953 h 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981904" h="79530">
                <a:moveTo>
                  <a:pt x="945597" y="64431"/>
                </a:moveTo>
                <a:lnTo>
                  <a:pt x="945597" y="73536"/>
                </a:lnTo>
                <a:cubicBezTo>
                  <a:pt x="950092" y="76879"/>
                  <a:pt x="956201" y="78608"/>
                  <a:pt x="962886" y="78608"/>
                </a:cubicBezTo>
                <a:cubicBezTo>
                  <a:pt x="974067" y="78608"/>
                  <a:pt x="981904" y="72614"/>
                  <a:pt x="981904" y="62932"/>
                </a:cubicBezTo>
                <a:cubicBezTo>
                  <a:pt x="981904" y="57400"/>
                  <a:pt x="978907" y="53481"/>
                  <a:pt x="972337" y="50715"/>
                </a:cubicBezTo>
                <a:lnTo>
                  <a:pt x="960235" y="45873"/>
                </a:lnTo>
                <a:cubicBezTo>
                  <a:pt x="956201" y="44260"/>
                  <a:pt x="954703" y="42416"/>
                  <a:pt x="954703" y="39419"/>
                </a:cubicBezTo>
                <a:cubicBezTo>
                  <a:pt x="954703" y="35154"/>
                  <a:pt x="958506" y="32619"/>
                  <a:pt x="964039" y="32619"/>
                </a:cubicBezTo>
                <a:cubicBezTo>
                  <a:pt x="969111" y="32619"/>
                  <a:pt x="974758" y="35039"/>
                  <a:pt x="979369" y="39073"/>
                </a:cubicBezTo>
                <a:lnTo>
                  <a:pt x="979369" y="30314"/>
                </a:lnTo>
                <a:cubicBezTo>
                  <a:pt x="975450" y="27317"/>
                  <a:pt x="969802" y="25588"/>
                  <a:pt x="963924" y="25588"/>
                </a:cubicBezTo>
                <a:cubicBezTo>
                  <a:pt x="953435" y="25588"/>
                  <a:pt x="946288" y="31236"/>
                  <a:pt x="946288" y="40110"/>
                </a:cubicBezTo>
                <a:cubicBezTo>
                  <a:pt x="946288" y="46680"/>
                  <a:pt x="949747" y="50253"/>
                  <a:pt x="956086" y="53020"/>
                </a:cubicBezTo>
                <a:lnTo>
                  <a:pt x="968073" y="57861"/>
                </a:lnTo>
                <a:cubicBezTo>
                  <a:pt x="971877" y="59475"/>
                  <a:pt x="973375" y="61549"/>
                  <a:pt x="973375" y="64431"/>
                </a:cubicBezTo>
                <a:cubicBezTo>
                  <a:pt x="973375" y="69156"/>
                  <a:pt x="969111" y="71692"/>
                  <a:pt x="963117" y="71692"/>
                </a:cubicBezTo>
                <a:cubicBezTo>
                  <a:pt x="957123" y="71692"/>
                  <a:pt x="951130" y="69387"/>
                  <a:pt x="945597" y="64316"/>
                </a:cubicBezTo>
                <a:moveTo>
                  <a:pt x="895459" y="48640"/>
                </a:moveTo>
                <a:cubicBezTo>
                  <a:pt x="896727" y="39880"/>
                  <a:pt x="902260" y="33426"/>
                  <a:pt x="911596" y="33426"/>
                </a:cubicBezTo>
                <a:cubicBezTo>
                  <a:pt x="920932" y="33426"/>
                  <a:pt x="926233" y="39996"/>
                  <a:pt x="926925" y="48640"/>
                </a:cubicBezTo>
                <a:lnTo>
                  <a:pt x="895459" y="48640"/>
                </a:lnTo>
                <a:close/>
                <a:moveTo>
                  <a:pt x="913900" y="78608"/>
                </a:moveTo>
                <a:cubicBezTo>
                  <a:pt x="920470" y="78608"/>
                  <a:pt x="926695" y="76994"/>
                  <a:pt x="932112" y="73190"/>
                </a:cubicBezTo>
                <a:lnTo>
                  <a:pt x="932112" y="65122"/>
                </a:lnTo>
                <a:cubicBezTo>
                  <a:pt x="926695" y="68926"/>
                  <a:pt x="920355" y="70770"/>
                  <a:pt x="913900" y="70770"/>
                </a:cubicBezTo>
                <a:cubicBezTo>
                  <a:pt x="903757" y="70770"/>
                  <a:pt x="896611" y="64546"/>
                  <a:pt x="895228" y="55440"/>
                </a:cubicBezTo>
                <a:lnTo>
                  <a:pt x="935685" y="55440"/>
                </a:lnTo>
                <a:cubicBezTo>
                  <a:pt x="935685" y="53942"/>
                  <a:pt x="935915" y="52674"/>
                  <a:pt x="935915" y="51176"/>
                </a:cubicBezTo>
                <a:cubicBezTo>
                  <a:pt x="935915" y="36537"/>
                  <a:pt x="926349" y="25703"/>
                  <a:pt x="911596" y="25703"/>
                </a:cubicBezTo>
                <a:cubicBezTo>
                  <a:pt x="896035" y="25703"/>
                  <a:pt x="886238" y="37344"/>
                  <a:pt x="886238" y="52674"/>
                </a:cubicBezTo>
                <a:cubicBezTo>
                  <a:pt x="886238" y="68004"/>
                  <a:pt x="897880" y="78608"/>
                  <a:pt x="913786" y="78608"/>
                </a:cubicBezTo>
                <a:moveTo>
                  <a:pt x="864685" y="77801"/>
                </a:moveTo>
                <a:lnTo>
                  <a:pt x="873214" y="77801"/>
                </a:lnTo>
                <a:lnTo>
                  <a:pt x="873214" y="26625"/>
                </a:lnTo>
                <a:lnTo>
                  <a:pt x="864685" y="26625"/>
                </a:lnTo>
                <a:lnTo>
                  <a:pt x="864685" y="77801"/>
                </a:lnTo>
                <a:close/>
                <a:moveTo>
                  <a:pt x="868258" y="16944"/>
                </a:moveTo>
                <a:cubicBezTo>
                  <a:pt x="869641" y="16944"/>
                  <a:pt x="870793" y="16482"/>
                  <a:pt x="871946" y="15675"/>
                </a:cubicBezTo>
                <a:lnTo>
                  <a:pt x="878054" y="11411"/>
                </a:lnTo>
                <a:lnTo>
                  <a:pt x="871946" y="7031"/>
                </a:lnTo>
                <a:cubicBezTo>
                  <a:pt x="870793" y="6224"/>
                  <a:pt x="869641" y="5878"/>
                  <a:pt x="868258" y="5878"/>
                </a:cubicBezTo>
                <a:cubicBezTo>
                  <a:pt x="865261" y="5878"/>
                  <a:pt x="862840" y="8414"/>
                  <a:pt x="862840" y="11526"/>
                </a:cubicBezTo>
                <a:cubicBezTo>
                  <a:pt x="862840" y="14638"/>
                  <a:pt x="865261" y="16944"/>
                  <a:pt x="868258" y="16944"/>
                </a:cubicBezTo>
                <a:moveTo>
                  <a:pt x="854195" y="75150"/>
                </a:moveTo>
                <a:lnTo>
                  <a:pt x="854195" y="66966"/>
                </a:lnTo>
                <a:cubicBezTo>
                  <a:pt x="850507" y="69502"/>
                  <a:pt x="846358" y="70655"/>
                  <a:pt x="842209" y="70655"/>
                </a:cubicBezTo>
                <a:cubicBezTo>
                  <a:pt x="836561" y="70655"/>
                  <a:pt x="832296" y="67889"/>
                  <a:pt x="832296" y="60743"/>
                </a:cubicBezTo>
                <a:lnTo>
                  <a:pt x="832296" y="34463"/>
                </a:lnTo>
                <a:lnTo>
                  <a:pt x="853504" y="34463"/>
                </a:lnTo>
                <a:lnTo>
                  <a:pt x="853504" y="26741"/>
                </a:lnTo>
                <a:lnTo>
                  <a:pt x="832296" y="26741"/>
                </a:lnTo>
                <a:lnTo>
                  <a:pt x="832296" y="10489"/>
                </a:lnTo>
                <a:lnTo>
                  <a:pt x="823882" y="10489"/>
                </a:lnTo>
                <a:lnTo>
                  <a:pt x="823882" y="60166"/>
                </a:lnTo>
                <a:cubicBezTo>
                  <a:pt x="823882" y="73997"/>
                  <a:pt x="830683" y="78723"/>
                  <a:pt x="841402" y="78723"/>
                </a:cubicBezTo>
                <a:cubicBezTo>
                  <a:pt x="845666" y="78723"/>
                  <a:pt x="850507" y="77685"/>
                  <a:pt x="854195" y="75150"/>
                </a:cubicBezTo>
                <a:moveTo>
                  <a:pt x="799101" y="77801"/>
                </a:moveTo>
                <a:lnTo>
                  <a:pt x="807630" y="77801"/>
                </a:lnTo>
                <a:lnTo>
                  <a:pt x="807630" y="26625"/>
                </a:lnTo>
                <a:lnTo>
                  <a:pt x="799101" y="26625"/>
                </a:lnTo>
                <a:lnTo>
                  <a:pt x="799101" y="77801"/>
                </a:lnTo>
                <a:close/>
                <a:moveTo>
                  <a:pt x="803942" y="16944"/>
                </a:moveTo>
                <a:cubicBezTo>
                  <a:pt x="806939" y="16944"/>
                  <a:pt x="809474" y="14523"/>
                  <a:pt x="809474" y="11526"/>
                </a:cubicBezTo>
                <a:cubicBezTo>
                  <a:pt x="809474" y="8529"/>
                  <a:pt x="806939" y="5878"/>
                  <a:pt x="803942" y="5878"/>
                </a:cubicBezTo>
                <a:cubicBezTo>
                  <a:pt x="802559" y="5878"/>
                  <a:pt x="801407" y="6224"/>
                  <a:pt x="800254" y="7031"/>
                </a:cubicBezTo>
                <a:lnTo>
                  <a:pt x="794145" y="11411"/>
                </a:lnTo>
                <a:lnTo>
                  <a:pt x="800254" y="15675"/>
                </a:lnTo>
                <a:cubicBezTo>
                  <a:pt x="801407" y="16482"/>
                  <a:pt x="802559" y="16944"/>
                  <a:pt x="803942" y="16944"/>
                </a:cubicBezTo>
                <a:moveTo>
                  <a:pt x="773628" y="77801"/>
                </a:moveTo>
                <a:lnTo>
                  <a:pt x="782042" y="77801"/>
                </a:lnTo>
                <a:lnTo>
                  <a:pt x="782042" y="0"/>
                </a:lnTo>
                <a:lnTo>
                  <a:pt x="773628" y="0"/>
                </a:lnTo>
                <a:lnTo>
                  <a:pt x="773628" y="77801"/>
                </a:lnTo>
                <a:close/>
                <a:moveTo>
                  <a:pt x="747926" y="77801"/>
                </a:moveTo>
                <a:lnTo>
                  <a:pt x="756455" y="77801"/>
                </a:lnTo>
                <a:lnTo>
                  <a:pt x="756455" y="26625"/>
                </a:lnTo>
                <a:lnTo>
                  <a:pt x="747926" y="26625"/>
                </a:lnTo>
                <a:lnTo>
                  <a:pt x="747926" y="77801"/>
                </a:lnTo>
                <a:close/>
                <a:moveTo>
                  <a:pt x="751614" y="16944"/>
                </a:moveTo>
                <a:cubicBezTo>
                  <a:pt x="752997" y="16944"/>
                  <a:pt x="754149" y="16482"/>
                  <a:pt x="755302" y="15675"/>
                </a:cubicBezTo>
                <a:lnTo>
                  <a:pt x="761411" y="11411"/>
                </a:lnTo>
                <a:lnTo>
                  <a:pt x="755302" y="7031"/>
                </a:lnTo>
                <a:cubicBezTo>
                  <a:pt x="754149" y="6224"/>
                  <a:pt x="752997" y="5878"/>
                  <a:pt x="751614" y="5878"/>
                </a:cubicBezTo>
                <a:cubicBezTo>
                  <a:pt x="748617" y="5878"/>
                  <a:pt x="746196" y="8414"/>
                  <a:pt x="746196" y="11526"/>
                </a:cubicBezTo>
                <a:cubicBezTo>
                  <a:pt x="746196" y="14638"/>
                  <a:pt x="748617" y="16944"/>
                  <a:pt x="751614" y="16944"/>
                </a:cubicBezTo>
                <a:moveTo>
                  <a:pt x="708391" y="70770"/>
                </a:moveTo>
                <a:cubicBezTo>
                  <a:pt x="697902" y="70770"/>
                  <a:pt x="690295" y="63048"/>
                  <a:pt x="690295" y="52213"/>
                </a:cubicBezTo>
                <a:cubicBezTo>
                  <a:pt x="690295" y="41379"/>
                  <a:pt x="697902" y="33771"/>
                  <a:pt x="708391" y="33771"/>
                </a:cubicBezTo>
                <a:cubicBezTo>
                  <a:pt x="718880" y="33771"/>
                  <a:pt x="726141" y="41494"/>
                  <a:pt x="726141" y="52213"/>
                </a:cubicBezTo>
                <a:cubicBezTo>
                  <a:pt x="726141" y="62932"/>
                  <a:pt x="718649" y="70770"/>
                  <a:pt x="708391" y="70770"/>
                </a:cubicBezTo>
                <a:moveTo>
                  <a:pt x="734786" y="52098"/>
                </a:moveTo>
                <a:cubicBezTo>
                  <a:pt x="734786" y="36884"/>
                  <a:pt x="723951" y="25703"/>
                  <a:pt x="709083" y="25703"/>
                </a:cubicBezTo>
                <a:cubicBezTo>
                  <a:pt x="700899" y="25703"/>
                  <a:pt x="694099" y="29737"/>
                  <a:pt x="690295" y="36307"/>
                </a:cubicBezTo>
                <a:lnTo>
                  <a:pt x="690295" y="0"/>
                </a:lnTo>
                <a:lnTo>
                  <a:pt x="681881" y="0"/>
                </a:lnTo>
                <a:lnTo>
                  <a:pt x="681881" y="77801"/>
                </a:lnTo>
                <a:lnTo>
                  <a:pt x="690295" y="77801"/>
                </a:lnTo>
                <a:lnTo>
                  <a:pt x="690295" y="68004"/>
                </a:lnTo>
                <a:cubicBezTo>
                  <a:pt x="694099" y="74574"/>
                  <a:pt x="700899" y="78608"/>
                  <a:pt x="709083" y="78608"/>
                </a:cubicBezTo>
                <a:cubicBezTo>
                  <a:pt x="724067" y="78608"/>
                  <a:pt x="734786" y="67542"/>
                  <a:pt x="734786" y="52098"/>
                </a:cubicBezTo>
                <a:moveTo>
                  <a:pt x="638197" y="33656"/>
                </a:moveTo>
                <a:cubicBezTo>
                  <a:pt x="648686" y="33656"/>
                  <a:pt x="656178" y="41494"/>
                  <a:pt x="656178" y="52328"/>
                </a:cubicBezTo>
                <a:cubicBezTo>
                  <a:pt x="656178" y="63163"/>
                  <a:pt x="648686" y="70655"/>
                  <a:pt x="638197" y="70655"/>
                </a:cubicBezTo>
                <a:cubicBezTo>
                  <a:pt x="627709" y="70655"/>
                  <a:pt x="620448" y="62932"/>
                  <a:pt x="620448" y="52328"/>
                </a:cubicBezTo>
                <a:cubicBezTo>
                  <a:pt x="620448" y="41724"/>
                  <a:pt x="627939" y="33656"/>
                  <a:pt x="638197" y="33656"/>
                </a:cubicBezTo>
                <a:moveTo>
                  <a:pt x="656178" y="77801"/>
                </a:moveTo>
                <a:lnTo>
                  <a:pt x="664707" y="77801"/>
                </a:lnTo>
                <a:lnTo>
                  <a:pt x="664707" y="26625"/>
                </a:lnTo>
                <a:lnTo>
                  <a:pt x="656178" y="26625"/>
                </a:lnTo>
                <a:lnTo>
                  <a:pt x="656178" y="36307"/>
                </a:lnTo>
                <a:cubicBezTo>
                  <a:pt x="652374" y="29737"/>
                  <a:pt x="645574" y="25703"/>
                  <a:pt x="637506" y="25703"/>
                </a:cubicBezTo>
                <a:cubicBezTo>
                  <a:pt x="622522" y="25703"/>
                  <a:pt x="611803" y="36999"/>
                  <a:pt x="611803" y="52443"/>
                </a:cubicBezTo>
                <a:cubicBezTo>
                  <a:pt x="611803" y="67889"/>
                  <a:pt x="622522" y="78608"/>
                  <a:pt x="637506" y="78608"/>
                </a:cubicBezTo>
                <a:cubicBezTo>
                  <a:pt x="645574" y="78608"/>
                  <a:pt x="652374" y="74689"/>
                  <a:pt x="656178" y="68234"/>
                </a:cubicBezTo>
                <a:lnTo>
                  <a:pt x="656178" y="77801"/>
                </a:lnTo>
                <a:close/>
                <a:moveTo>
                  <a:pt x="588290" y="53366"/>
                </a:moveTo>
                <a:cubicBezTo>
                  <a:pt x="588290" y="40802"/>
                  <a:pt x="596819" y="34002"/>
                  <a:pt x="606962" y="35270"/>
                </a:cubicBezTo>
                <a:lnTo>
                  <a:pt x="606962" y="25703"/>
                </a:lnTo>
                <a:cubicBezTo>
                  <a:pt x="598778" y="25703"/>
                  <a:pt x="592093" y="30314"/>
                  <a:pt x="588290" y="38036"/>
                </a:cubicBezTo>
                <a:lnTo>
                  <a:pt x="588290" y="26625"/>
                </a:lnTo>
                <a:lnTo>
                  <a:pt x="579876" y="26625"/>
                </a:lnTo>
                <a:lnTo>
                  <a:pt x="579876" y="77801"/>
                </a:lnTo>
                <a:lnTo>
                  <a:pt x="588290" y="77801"/>
                </a:lnTo>
                <a:lnTo>
                  <a:pt x="588290" y="53366"/>
                </a:lnTo>
                <a:close/>
                <a:moveTo>
                  <a:pt x="525934" y="48640"/>
                </a:moveTo>
                <a:cubicBezTo>
                  <a:pt x="527201" y="39880"/>
                  <a:pt x="532734" y="33426"/>
                  <a:pt x="542070" y="33426"/>
                </a:cubicBezTo>
                <a:cubicBezTo>
                  <a:pt x="551406" y="33426"/>
                  <a:pt x="556708" y="39996"/>
                  <a:pt x="557400" y="48640"/>
                </a:cubicBezTo>
                <a:lnTo>
                  <a:pt x="525818" y="48640"/>
                </a:lnTo>
                <a:close/>
                <a:moveTo>
                  <a:pt x="544491" y="78608"/>
                </a:moveTo>
                <a:cubicBezTo>
                  <a:pt x="551060" y="78608"/>
                  <a:pt x="557285" y="76994"/>
                  <a:pt x="562702" y="73190"/>
                </a:cubicBezTo>
                <a:lnTo>
                  <a:pt x="562702" y="65122"/>
                </a:lnTo>
                <a:cubicBezTo>
                  <a:pt x="557285" y="68926"/>
                  <a:pt x="550945" y="70770"/>
                  <a:pt x="544491" y="70770"/>
                </a:cubicBezTo>
                <a:cubicBezTo>
                  <a:pt x="534348" y="70770"/>
                  <a:pt x="527201" y="64546"/>
                  <a:pt x="525818" y="55440"/>
                </a:cubicBezTo>
                <a:lnTo>
                  <a:pt x="566275" y="55440"/>
                </a:lnTo>
                <a:cubicBezTo>
                  <a:pt x="566275" y="53942"/>
                  <a:pt x="566505" y="52674"/>
                  <a:pt x="566505" y="51176"/>
                </a:cubicBezTo>
                <a:cubicBezTo>
                  <a:pt x="566505" y="36537"/>
                  <a:pt x="556939" y="25703"/>
                  <a:pt x="542186" y="25703"/>
                </a:cubicBezTo>
                <a:cubicBezTo>
                  <a:pt x="526625" y="25703"/>
                  <a:pt x="516828" y="37344"/>
                  <a:pt x="516828" y="52674"/>
                </a:cubicBezTo>
                <a:cubicBezTo>
                  <a:pt x="516828" y="68004"/>
                  <a:pt x="528470" y="78608"/>
                  <a:pt x="544376" y="78608"/>
                </a:cubicBezTo>
                <a:moveTo>
                  <a:pt x="467612" y="52213"/>
                </a:moveTo>
                <a:cubicBezTo>
                  <a:pt x="467612" y="42070"/>
                  <a:pt x="473836" y="34002"/>
                  <a:pt x="483287" y="34002"/>
                </a:cubicBezTo>
                <a:cubicBezTo>
                  <a:pt x="492163" y="34002"/>
                  <a:pt x="496542" y="39304"/>
                  <a:pt x="496542" y="49216"/>
                </a:cubicBezTo>
                <a:lnTo>
                  <a:pt x="496542" y="77801"/>
                </a:lnTo>
                <a:lnTo>
                  <a:pt x="505072" y="77801"/>
                </a:lnTo>
                <a:lnTo>
                  <a:pt x="505072" y="47718"/>
                </a:lnTo>
                <a:cubicBezTo>
                  <a:pt x="505072" y="35039"/>
                  <a:pt x="498271" y="25703"/>
                  <a:pt x="485362" y="25703"/>
                </a:cubicBezTo>
                <a:cubicBezTo>
                  <a:pt x="477524" y="25703"/>
                  <a:pt x="471300" y="29853"/>
                  <a:pt x="467612" y="36192"/>
                </a:cubicBezTo>
                <a:lnTo>
                  <a:pt x="467612" y="26625"/>
                </a:lnTo>
                <a:lnTo>
                  <a:pt x="459198" y="26625"/>
                </a:lnTo>
                <a:lnTo>
                  <a:pt x="459198" y="77801"/>
                </a:lnTo>
                <a:lnTo>
                  <a:pt x="467612" y="77801"/>
                </a:lnTo>
                <a:lnTo>
                  <a:pt x="467612" y="52213"/>
                </a:lnTo>
                <a:close/>
                <a:moveTo>
                  <a:pt x="433610" y="77801"/>
                </a:moveTo>
                <a:lnTo>
                  <a:pt x="442024" y="77801"/>
                </a:lnTo>
                <a:lnTo>
                  <a:pt x="442024" y="0"/>
                </a:lnTo>
                <a:lnTo>
                  <a:pt x="433610" y="0"/>
                </a:lnTo>
                <a:lnTo>
                  <a:pt x="433610" y="77801"/>
                </a:lnTo>
                <a:close/>
                <a:moveTo>
                  <a:pt x="409405" y="56132"/>
                </a:moveTo>
                <a:cubicBezTo>
                  <a:pt x="409405" y="65929"/>
                  <a:pt x="403642" y="70770"/>
                  <a:pt x="395343" y="70770"/>
                </a:cubicBezTo>
                <a:cubicBezTo>
                  <a:pt x="387045" y="70770"/>
                  <a:pt x="381167" y="65929"/>
                  <a:pt x="381167" y="56132"/>
                </a:cubicBezTo>
                <a:lnTo>
                  <a:pt x="381167" y="26625"/>
                </a:lnTo>
                <a:lnTo>
                  <a:pt x="372752" y="26625"/>
                </a:lnTo>
                <a:lnTo>
                  <a:pt x="372752" y="55210"/>
                </a:lnTo>
                <a:cubicBezTo>
                  <a:pt x="372752" y="69732"/>
                  <a:pt x="381512" y="78608"/>
                  <a:pt x="395343" y="78608"/>
                </a:cubicBezTo>
                <a:cubicBezTo>
                  <a:pt x="409175" y="78608"/>
                  <a:pt x="417819" y="69732"/>
                  <a:pt x="417819" y="55210"/>
                </a:cubicBezTo>
                <a:lnTo>
                  <a:pt x="417819" y="26625"/>
                </a:lnTo>
                <a:lnTo>
                  <a:pt x="409405" y="26625"/>
                </a:lnTo>
                <a:lnTo>
                  <a:pt x="409405" y="56132"/>
                </a:lnTo>
                <a:close/>
                <a:moveTo>
                  <a:pt x="364915" y="26625"/>
                </a:moveTo>
                <a:lnTo>
                  <a:pt x="355925" y="26625"/>
                </a:lnTo>
                <a:lnTo>
                  <a:pt x="339442" y="61779"/>
                </a:lnTo>
                <a:lnTo>
                  <a:pt x="322729" y="26625"/>
                </a:lnTo>
                <a:lnTo>
                  <a:pt x="312932" y="26625"/>
                </a:lnTo>
                <a:lnTo>
                  <a:pt x="339097" y="79530"/>
                </a:lnTo>
                <a:lnTo>
                  <a:pt x="365030" y="26625"/>
                </a:lnTo>
                <a:close/>
                <a:moveTo>
                  <a:pt x="242854" y="48640"/>
                </a:moveTo>
                <a:cubicBezTo>
                  <a:pt x="244122" y="39880"/>
                  <a:pt x="249654" y="33426"/>
                  <a:pt x="258990" y="33426"/>
                </a:cubicBezTo>
                <a:cubicBezTo>
                  <a:pt x="268326" y="33426"/>
                  <a:pt x="273628" y="39996"/>
                  <a:pt x="274320" y="48640"/>
                </a:cubicBezTo>
                <a:lnTo>
                  <a:pt x="242739" y="48640"/>
                </a:lnTo>
                <a:close/>
                <a:moveTo>
                  <a:pt x="261411" y="78608"/>
                </a:moveTo>
                <a:cubicBezTo>
                  <a:pt x="267981" y="78608"/>
                  <a:pt x="274205" y="76994"/>
                  <a:pt x="279622" y="73190"/>
                </a:cubicBezTo>
                <a:lnTo>
                  <a:pt x="279622" y="65122"/>
                </a:lnTo>
                <a:cubicBezTo>
                  <a:pt x="274205" y="68926"/>
                  <a:pt x="267865" y="70770"/>
                  <a:pt x="261411" y="70770"/>
                </a:cubicBezTo>
                <a:cubicBezTo>
                  <a:pt x="251268" y="70770"/>
                  <a:pt x="244122" y="64546"/>
                  <a:pt x="242739" y="55440"/>
                </a:cubicBezTo>
                <a:lnTo>
                  <a:pt x="283195" y="55440"/>
                </a:lnTo>
                <a:cubicBezTo>
                  <a:pt x="283195" y="53942"/>
                  <a:pt x="283426" y="52674"/>
                  <a:pt x="283426" y="51176"/>
                </a:cubicBezTo>
                <a:cubicBezTo>
                  <a:pt x="283426" y="36537"/>
                  <a:pt x="273859" y="25703"/>
                  <a:pt x="259106" y="25703"/>
                </a:cubicBezTo>
                <a:cubicBezTo>
                  <a:pt x="243546" y="25703"/>
                  <a:pt x="233748" y="37344"/>
                  <a:pt x="233748" y="52674"/>
                </a:cubicBezTo>
                <a:cubicBezTo>
                  <a:pt x="233748" y="68004"/>
                  <a:pt x="245390" y="78608"/>
                  <a:pt x="261296" y="78608"/>
                </a:cubicBezTo>
                <a:moveTo>
                  <a:pt x="188566" y="64431"/>
                </a:moveTo>
                <a:lnTo>
                  <a:pt x="188566" y="73536"/>
                </a:lnTo>
                <a:cubicBezTo>
                  <a:pt x="193061" y="76879"/>
                  <a:pt x="199170" y="78608"/>
                  <a:pt x="205855" y="78608"/>
                </a:cubicBezTo>
                <a:cubicBezTo>
                  <a:pt x="217036" y="78608"/>
                  <a:pt x="224873" y="72614"/>
                  <a:pt x="224873" y="62932"/>
                </a:cubicBezTo>
                <a:cubicBezTo>
                  <a:pt x="224873" y="57400"/>
                  <a:pt x="221876" y="53481"/>
                  <a:pt x="215307" y="50715"/>
                </a:cubicBezTo>
                <a:lnTo>
                  <a:pt x="203204" y="45873"/>
                </a:lnTo>
                <a:cubicBezTo>
                  <a:pt x="199170" y="44260"/>
                  <a:pt x="197672" y="42416"/>
                  <a:pt x="197672" y="39419"/>
                </a:cubicBezTo>
                <a:cubicBezTo>
                  <a:pt x="197672" y="35154"/>
                  <a:pt x="201475" y="32619"/>
                  <a:pt x="207008" y="32619"/>
                </a:cubicBezTo>
                <a:cubicBezTo>
                  <a:pt x="212079" y="32619"/>
                  <a:pt x="217727" y="35039"/>
                  <a:pt x="222338" y="39073"/>
                </a:cubicBezTo>
                <a:lnTo>
                  <a:pt x="222338" y="30314"/>
                </a:lnTo>
                <a:cubicBezTo>
                  <a:pt x="218419" y="27317"/>
                  <a:pt x="212771" y="25588"/>
                  <a:pt x="206893" y="25588"/>
                </a:cubicBezTo>
                <a:cubicBezTo>
                  <a:pt x="196404" y="25588"/>
                  <a:pt x="189258" y="31236"/>
                  <a:pt x="189258" y="40110"/>
                </a:cubicBezTo>
                <a:cubicBezTo>
                  <a:pt x="189258" y="46680"/>
                  <a:pt x="192716" y="50253"/>
                  <a:pt x="199055" y="53020"/>
                </a:cubicBezTo>
                <a:lnTo>
                  <a:pt x="211042" y="57861"/>
                </a:lnTo>
                <a:cubicBezTo>
                  <a:pt x="214846" y="59475"/>
                  <a:pt x="216344" y="61549"/>
                  <a:pt x="216344" y="64431"/>
                </a:cubicBezTo>
                <a:cubicBezTo>
                  <a:pt x="216344" y="69156"/>
                  <a:pt x="212079" y="71692"/>
                  <a:pt x="206086" y="71692"/>
                </a:cubicBezTo>
                <a:cubicBezTo>
                  <a:pt x="200092" y="71692"/>
                  <a:pt x="194099" y="69387"/>
                  <a:pt x="188566" y="64316"/>
                </a:cubicBezTo>
                <a:moveTo>
                  <a:pt x="138428" y="48640"/>
                </a:moveTo>
                <a:cubicBezTo>
                  <a:pt x="139696" y="39880"/>
                  <a:pt x="145228" y="33426"/>
                  <a:pt x="154564" y="33426"/>
                </a:cubicBezTo>
                <a:cubicBezTo>
                  <a:pt x="163900" y="33426"/>
                  <a:pt x="169202" y="39996"/>
                  <a:pt x="169894" y="48640"/>
                </a:cubicBezTo>
                <a:lnTo>
                  <a:pt x="138313" y="48640"/>
                </a:lnTo>
                <a:close/>
                <a:moveTo>
                  <a:pt x="156870" y="78608"/>
                </a:moveTo>
                <a:cubicBezTo>
                  <a:pt x="163439" y="78608"/>
                  <a:pt x="169663" y="76994"/>
                  <a:pt x="175081" y="73190"/>
                </a:cubicBezTo>
                <a:lnTo>
                  <a:pt x="175081" y="65122"/>
                </a:lnTo>
                <a:cubicBezTo>
                  <a:pt x="169663" y="68926"/>
                  <a:pt x="163324" y="70770"/>
                  <a:pt x="156870" y="70770"/>
                </a:cubicBezTo>
                <a:cubicBezTo>
                  <a:pt x="146727" y="70770"/>
                  <a:pt x="139581" y="64546"/>
                  <a:pt x="138197" y="55440"/>
                </a:cubicBezTo>
                <a:lnTo>
                  <a:pt x="178654" y="55440"/>
                </a:lnTo>
                <a:cubicBezTo>
                  <a:pt x="178654" y="53942"/>
                  <a:pt x="178884" y="52674"/>
                  <a:pt x="178884" y="51176"/>
                </a:cubicBezTo>
                <a:cubicBezTo>
                  <a:pt x="178884" y="36537"/>
                  <a:pt x="169318" y="25703"/>
                  <a:pt x="154564" y="25703"/>
                </a:cubicBezTo>
                <a:cubicBezTo>
                  <a:pt x="139004" y="25703"/>
                  <a:pt x="129207" y="37344"/>
                  <a:pt x="129207" y="52674"/>
                </a:cubicBezTo>
                <a:cubicBezTo>
                  <a:pt x="129207" y="68004"/>
                  <a:pt x="140848" y="78608"/>
                  <a:pt x="156754" y="78608"/>
                </a:cubicBezTo>
                <a:moveTo>
                  <a:pt x="79991" y="52213"/>
                </a:moveTo>
                <a:cubicBezTo>
                  <a:pt x="79991" y="42070"/>
                  <a:pt x="86215" y="34002"/>
                  <a:pt x="95666" y="34002"/>
                </a:cubicBezTo>
                <a:cubicBezTo>
                  <a:pt x="104541" y="34002"/>
                  <a:pt x="108921" y="39304"/>
                  <a:pt x="108921" y="49216"/>
                </a:cubicBezTo>
                <a:lnTo>
                  <a:pt x="108921" y="77801"/>
                </a:lnTo>
                <a:lnTo>
                  <a:pt x="117450" y="77801"/>
                </a:lnTo>
                <a:lnTo>
                  <a:pt x="117450" y="47718"/>
                </a:lnTo>
                <a:cubicBezTo>
                  <a:pt x="117450" y="35039"/>
                  <a:pt x="110766" y="25703"/>
                  <a:pt x="97741" y="25703"/>
                </a:cubicBezTo>
                <a:cubicBezTo>
                  <a:pt x="89903" y="25703"/>
                  <a:pt x="83679" y="29853"/>
                  <a:pt x="79991" y="36192"/>
                </a:cubicBezTo>
                <a:lnTo>
                  <a:pt x="79991" y="0"/>
                </a:lnTo>
                <a:lnTo>
                  <a:pt x="71577" y="0"/>
                </a:lnTo>
                <a:lnTo>
                  <a:pt x="71577" y="77801"/>
                </a:lnTo>
                <a:lnTo>
                  <a:pt x="79991" y="77801"/>
                </a:lnTo>
                <a:lnTo>
                  <a:pt x="79991" y="52213"/>
                </a:lnTo>
                <a:close/>
                <a:moveTo>
                  <a:pt x="61780" y="7953"/>
                </a:moveTo>
                <a:lnTo>
                  <a:pt x="61780" y="0"/>
                </a:lnTo>
                <a:lnTo>
                  <a:pt x="0" y="0"/>
                </a:lnTo>
                <a:lnTo>
                  <a:pt x="0" y="7953"/>
                </a:lnTo>
                <a:lnTo>
                  <a:pt x="26395" y="7953"/>
                </a:lnTo>
                <a:lnTo>
                  <a:pt x="26395" y="77801"/>
                </a:lnTo>
                <a:lnTo>
                  <a:pt x="35270" y="77801"/>
                </a:lnTo>
                <a:lnTo>
                  <a:pt x="35270" y="7953"/>
                </a:lnTo>
                <a:lnTo>
                  <a:pt x="61780" y="7953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0" name="Freeform: Shape 2129">
            <a:extLst>
              <a:ext uri="{FF2B5EF4-FFF2-40B4-BE49-F238E27FC236}">
                <a16:creationId xmlns:a16="http://schemas.microsoft.com/office/drawing/2014/main" id="{9ABBF358-B47E-1693-C3F3-272AF77F93A5}"/>
              </a:ext>
            </a:extLst>
          </p:cNvPr>
          <p:cNvSpPr/>
          <p:nvPr/>
        </p:nvSpPr>
        <p:spPr>
          <a:xfrm>
            <a:off x="3611918" y="9534434"/>
            <a:ext cx="936145" cy="103734"/>
          </a:xfrm>
          <a:custGeom>
            <a:avLst/>
            <a:gdLst>
              <a:gd name="connsiteX0" fmla="*/ 927040 w 936145"/>
              <a:gd name="connsiteY0" fmla="*/ 78838 h 103734"/>
              <a:gd name="connsiteX1" fmla="*/ 936146 w 936145"/>
              <a:gd name="connsiteY1" fmla="*/ 70079 h 103734"/>
              <a:gd name="connsiteX2" fmla="*/ 927040 w 936145"/>
              <a:gd name="connsiteY2" fmla="*/ 61203 h 103734"/>
              <a:gd name="connsiteX3" fmla="*/ 917819 w 936145"/>
              <a:gd name="connsiteY3" fmla="*/ 70079 h 103734"/>
              <a:gd name="connsiteX4" fmla="*/ 927040 w 936145"/>
              <a:gd name="connsiteY4" fmla="*/ 78838 h 103734"/>
              <a:gd name="connsiteX5" fmla="*/ 932227 w 936145"/>
              <a:gd name="connsiteY5" fmla="*/ 52559 h 103734"/>
              <a:gd name="connsiteX6" fmla="*/ 935224 w 936145"/>
              <a:gd name="connsiteY6" fmla="*/ 22937 h 103734"/>
              <a:gd name="connsiteX7" fmla="*/ 935224 w 936145"/>
              <a:gd name="connsiteY7" fmla="*/ 0 h 103734"/>
              <a:gd name="connsiteX8" fmla="*/ 918626 w 936145"/>
              <a:gd name="connsiteY8" fmla="*/ 0 h 103734"/>
              <a:gd name="connsiteX9" fmla="*/ 918626 w 936145"/>
              <a:gd name="connsiteY9" fmla="*/ 22937 h 103734"/>
              <a:gd name="connsiteX10" fmla="*/ 921623 w 936145"/>
              <a:gd name="connsiteY10" fmla="*/ 52559 h 103734"/>
              <a:gd name="connsiteX11" fmla="*/ 932227 w 936145"/>
              <a:gd name="connsiteY11" fmla="*/ 52559 h 103734"/>
              <a:gd name="connsiteX12" fmla="*/ 869756 w 936145"/>
              <a:gd name="connsiteY12" fmla="*/ 51522 h 103734"/>
              <a:gd name="connsiteX13" fmla="*/ 881282 w 936145"/>
              <a:gd name="connsiteY13" fmla="*/ 38382 h 103734"/>
              <a:gd name="connsiteX14" fmla="*/ 890503 w 936145"/>
              <a:gd name="connsiteY14" fmla="*/ 49447 h 103734"/>
              <a:gd name="connsiteX15" fmla="*/ 890503 w 936145"/>
              <a:gd name="connsiteY15" fmla="*/ 77916 h 103734"/>
              <a:gd name="connsiteX16" fmla="*/ 905026 w 936145"/>
              <a:gd name="connsiteY16" fmla="*/ 77916 h 103734"/>
              <a:gd name="connsiteX17" fmla="*/ 905026 w 936145"/>
              <a:gd name="connsiteY17" fmla="*/ 45989 h 103734"/>
              <a:gd name="connsiteX18" fmla="*/ 885662 w 936145"/>
              <a:gd name="connsiteY18" fmla="*/ 24666 h 103734"/>
              <a:gd name="connsiteX19" fmla="*/ 869756 w 936145"/>
              <a:gd name="connsiteY19" fmla="*/ 31927 h 103734"/>
              <a:gd name="connsiteX20" fmla="*/ 869756 w 936145"/>
              <a:gd name="connsiteY20" fmla="*/ 25704 h 103734"/>
              <a:gd name="connsiteX21" fmla="*/ 855464 w 936145"/>
              <a:gd name="connsiteY21" fmla="*/ 25704 h 103734"/>
              <a:gd name="connsiteX22" fmla="*/ 855464 w 936145"/>
              <a:gd name="connsiteY22" fmla="*/ 78032 h 103734"/>
              <a:gd name="connsiteX23" fmla="*/ 869756 w 936145"/>
              <a:gd name="connsiteY23" fmla="*/ 78032 h 103734"/>
              <a:gd name="connsiteX24" fmla="*/ 869756 w 936145"/>
              <a:gd name="connsiteY24" fmla="*/ 51637 h 103734"/>
              <a:gd name="connsiteX25" fmla="*/ 826994 w 936145"/>
              <a:gd name="connsiteY25" fmla="*/ 77801 h 103734"/>
              <a:gd name="connsiteX26" fmla="*/ 841402 w 936145"/>
              <a:gd name="connsiteY26" fmla="*/ 77801 h 103734"/>
              <a:gd name="connsiteX27" fmla="*/ 841402 w 936145"/>
              <a:gd name="connsiteY27" fmla="*/ 25473 h 103734"/>
              <a:gd name="connsiteX28" fmla="*/ 826994 w 936145"/>
              <a:gd name="connsiteY28" fmla="*/ 25473 h 103734"/>
              <a:gd name="connsiteX29" fmla="*/ 826994 w 936145"/>
              <a:gd name="connsiteY29" fmla="*/ 77801 h 103734"/>
              <a:gd name="connsiteX30" fmla="*/ 832988 w 936145"/>
              <a:gd name="connsiteY30" fmla="*/ 17981 h 103734"/>
              <a:gd name="connsiteX31" fmla="*/ 838520 w 936145"/>
              <a:gd name="connsiteY31" fmla="*/ 16021 h 103734"/>
              <a:gd name="connsiteX32" fmla="*/ 846243 w 936145"/>
              <a:gd name="connsiteY32" fmla="*/ 9912 h 103734"/>
              <a:gd name="connsiteX33" fmla="*/ 838405 w 936145"/>
              <a:gd name="connsiteY33" fmla="*/ 3919 h 103734"/>
              <a:gd name="connsiteX34" fmla="*/ 832988 w 936145"/>
              <a:gd name="connsiteY34" fmla="*/ 1959 h 103734"/>
              <a:gd name="connsiteX35" fmla="*/ 825035 w 936145"/>
              <a:gd name="connsiteY35" fmla="*/ 10143 h 103734"/>
              <a:gd name="connsiteX36" fmla="*/ 832988 w 936145"/>
              <a:gd name="connsiteY36" fmla="*/ 17981 h 103734"/>
              <a:gd name="connsiteX37" fmla="*/ 756339 w 936145"/>
              <a:gd name="connsiteY37" fmla="*/ 46680 h 103734"/>
              <a:gd name="connsiteX38" fmla="*/ 767981 w 936145"/>
              <a:gd name="connsiteY38" fmla="*/ 35846 h 103734"/>
              <a:gd name="connsiteX39" fmla="*/ 778815 w 936145"/>
              <a:gd name="connsiteY39" fmla="*/ 46680 h 103734"/>
              <a:gd name="connsiteX40" fmla="*/ 756339 w 936145"/>
              <a:gd name="connsiteY40" fmla="*/ 46680 h 103734"/>
              <a:gd name="connsiteX41" fmla="*/ 770401 w 936145"/>
              <a:gd name="connsiteY41" fmla="*/ 78838 h 103734"/>
              <a:gd name="connsiteX42" fmla="*/ 789304 w 936145"/>
              <a:gd name="connsiteY42" fmla="*/ 73997 h 103734"/>
              <a:gd name="connsiteX43" fmla="*/ 789304 w 936145"/>
              <a:gd name="connsiteY43" fmla="*/ 62010 h 103734"/>
              <a:gd name="connsiteX44" fmla="*/ 772015 w 936145"/>
              <a:gd name="connsiteY44" fmla="*/ 66736 h 103734"/>
              <a:gd name="connsiteX45" fmla="*/ 756801 w 936145"/>
              <a:gd name="connsiteY45" fmla="*/ 56363 h 103734"/>
              <a:gd name="connsiteX46" fmla="*/ 793338 w 936145"/>
              <a:gd name="connsiteY46" fmla="*/ 56363 h 103734"/>
              <a:gd name="connsiteX47" fmla="*/ 793684 w 936145"/>
              <a:gd name="connsiteY47" fmla="*/ 50369 h 103734"/>
              <a:gd name="connsiteX48" fmla="*/ 768096 w 936145"/>
              <a:gd name="connsiteY48" fmla="*/ 24551 h 103734"/>
              <a:gd name="connsiteX49" fmla="*/ 741356 w 936145"/>
              <a:gd name="connsiteY49" fmla="*/ 52213 h 103734"/>
              <a:gd name="connsiteX50" fmla="*/ 770632 w 936145"/>
              <a:gd name="connsiteY50" fmla="*/ 78838 h 103734"/>
              <a:gd name="connsiteX51" fmla="*/ 665514 w 936145"/>
              <a:gd name="connsiteY51" fmla="*/ 51522 h 103734"/>
              <a:gd name="connsiteX52" fmla="*/ 675772 w 936145"/>
              <a:gd name="connsiteY52" fmla="*/ 38382 h 103734"/>
              <a:gd name="connsiteX53" fmla="*/ 684417 w 936145"/>
              <a:gd name="connsiteY53" fmla="*/ 49332 h 103734"/>
              <a:gd name="connsiteX54" fmla="*/ 684417 w 936145"/>
              <a:gd name="connsiteY54" fmla="*/ 77916 h 103734"/>
              <a:gd name="connsiteX55" fmla="*/ 698825 w 936145"/>
              <a:gd name="connsiteY55" fmla="*/ 77916 h 103734"/>
              <a:gd name="connsiteX56" fmla="*/ 698825 w 936145"/>
              <a:gd name="connsiteY56" fmla="*/ 51522 h 103734"/>
              <a:gd name="connsiteX57" fmla="*/ 709083 w 936145"/>
              <a:gd name="connsiteY57" fmla="*/ 38497 h 103734"/>
              <a:gd name="connsiteX58" fmla="*/ 717727 w 936145"/>
              <a:gd name="connsiteY58" fmla="*/ 49447 h 103734"/>
              <a:gd name="connsiteX59" fmla="*/ 717727 w 936145"/>
              <a:gd name="connsiteY59" fmla="*/ 78032 h 103734"/>
              <a:gd name="connsiteX60" fmla="*/ 732135 w 936145"/>
              <a:gd name="connsiteY60" fmla="*/ 78032 h 103734"/>
              <a:gd name="connsiteX61" fmla="*/ 732135 w 936145"/>
              <a:gd name="connsiteY61" fmla="*/ 46104 h 103734"/>
              <a:gd name="connsiteX62" fmla="*/ 712541 w 936145"/>
              <a:gd name="connsiteY62" fmla="*/ 24781 h 103734"/>
              <a:gd name="connsiteX63" fmla="*/ 695367 w 936145"/>
              <a:gd name="connsiteY63" fmla="*/ 32964 h 103734"/>
              <a:gd name="connsiteX64" fmla="*/ 680383 w 936145"/>
              <a:gd name="connsiteY64" fmla="*/ 24781 h 103734"/>
              <a:gd name="connsiteX65" fmla="*/ 665514 w 936145"/>
              <a:gd name="connsiteY65" fmla="*/ 31697 h 103734"/>
              <a:gd name="connsiteX66" fmla="*/ 665514 w 936145"/>
              <a:gd name="connsiteY66" fmla="*/ 25818 h 103734"/>
              <a:gd name="connsiteX67" fmla="*/ 651222 w 936145"/>
              <a:gd name="connsiteY67" fmla="*/ 25818 h 103734"/>
              <a:gd name="connsiteX68" fmla="*/ 651222 w 936145"/>
              <a:gd name="connsiteY68" fmla="*/ 78147 h 103734"/>
              <a:gd name="connsiteX69" fmla="*/ 665514 w 936145"/>
              <a:gd name="connsiteY69" fmla="*/ 78147 h 103734"/>
              <a:gd name="connsiteX70" fmla="*/ 665514 w 936145"/>
              <a:gd name="connsiteY70" fmla="*/ 51752 h 103734"/>
              <a:gd name="connsiteX71" fmla="*/ 626095 w 936145"/>
              <a:gd name="connsiteY71" fmla="*/ 51522 h 103734"/>
              <a:gd name="connsiteX72" fmla="*/ 612840 w 936145"/>
              <a:gd name="connsiteY72" fmla="*/ 65468 h 103734"/>
              <a:gd name="connsiteX73" fmla="*/ 599355 w 936145"/>
              <a:gd name="connsiteY73" fmla="*/ 51522 h 103734"/>
              <a:gd name="connsiteX74" fmla="*/ 612840 w 936145"/>
              <a:gd name="connsiteY74" fmla="*/ 37806 h 103734"/>
              <a:gd name="connsiteX75" fmla="*/ 626095 w 936145"/>
              <a:gd name="connsiteY75" fmla="*/ 51522 h 103734"/>
              <a:gd name="connsiteX76" fmla="*/ 613071 w 936145"/>
              <a:gd name="connsiteY76" fmla="*/ 78838 h 103734"/>
              <a:gd name="connsiteX77" fmla="*/ 640849 w 936145"/>
              <a:gd name="connsiteY77" fmla="*/ 51406 h 103734"/>
              <a:gd name="connsiteX78" fmla="*/ 613071 w 936145"/>
              <a:gd name="connsiteY78" fmla="*/ 24551 h 103734"/>
              <a:gd name="connsiteX79" fmla="*/ 584486 w 936145"/>
              <a:gd name="connsiteY79" fmla="*/ 51406 h 103734"/>
              <a:gd name="connsiteX80" fmla="*/ 613071 w 936145"/>
              <a:gd name="connsiteY80" fmla="*/ 78838 h 103734"/>
              <a:gd name="connsiteX81" fmla="*/ 546796 w 936145"/>
              <a:gd name="connsiteY81" fmla="*/ 51522 h 103734"/>
              <a:gd name="connsiteX82" fmla="*/ 561549 w 936145"/>
              <a:gd name="connsiteY82" fmla="*/ 37575 h 103734"/>
              <a:gd name="connsiteX83" fmla="*/ 576303 w 936145"/>
              <a:gd name="connsiteY83" fmla="*/ 43338 h 103734"/>
              <a:gd name="connsiteX84" fmla="*/ 576303 w 936145"/>
              <a:gd name="connsiteY84" fmla="*/ 28815 h 103734"/>
              <a:gd name="connsiteX85" fmla="*/ 560282 w 936145"/>
              <a:gd name="connsiteY85" fmla="*/ 24435 h 103734"/>
              <a:gd name="connsiteX86" fmla="*/ 532043 w 936145"/>
              <a:gd name="connsiteY86" fmla="*/ 51637 h 103734"/>
              <a:gd name="connsiteX87" fmla="*/ 560166 w 936145"/>
              <a:gd name="connsiteY87" fmla="*/ 78838 h 103734"/>
              <a:gd name="connsiteX88" fmla="*/ 576533 w 936145"/>
              <a:gd name="connsiteY88" fmla="*/ 74919 h 103734"/>
              <a:gd name="connsiteX89" fmla="*/ 576533 w 936145"/>
              <a:gd name="connsiteY89" fmla="*/ 61434 h 103734"/>
              <a:gd name="connsiteX90" fmla="*/ 562010 w 936145"/>
              <a:gd name="connsiteY90" fmla="*/ 65814 h 103734"/>
              <a:gd name="connsiteX91" fmla="*/ 546911 w 936145"/>
              <a:gd name="connsiteY91" fmla="*/ 51637 h 103734"/>
              <a:gd name="connsiteX92" fmla="*/ 485477 w 936145"/>
              <a:gd name="connsiteY92" fmla="*/ 54979 h 103734"/>
              <a:gd name="connsiteX93" fmla="*/ 475450 w 936145"/>
              <a:gd name="connsiteY93" fmla="*/ 65468 h 103734"/>
              <a:gd name="connsiteX94" fmla="*/ 465422 w 936145"/>
              <a:gd name="connsiteY94" fmla="*/ 54979 h 103734"/>
              <a:gd name="connsiteX95" fmla="*/ 465422 w 936145"/>
              <a:gd name="connsiteY95" fmla="*/ 25473 h 103734"/>
              <a:gd name="connsiteX96" fmla="*/ 451014 w 936145"/>
              <a:gd name="connsiteY96" fmla="*/ 25473 h 103734"/>
              <a:gd name="connsiteX97" fmla="*/ 451014 w 936145"/>
              <a:gd name="connsiteY97" fmla="*/ 54864 h 103734"/>
              <a:gd name="connsiteX98" fmla="*/ 475450 w 936145"/>
              <a:gd name="connsiteY98" fmla="*/ 78838 h 103734"/>
              <a:gd name="connsiteX99" fmla="*/ 499885 w 936145"/>
              <a:gd name="connsiteY99" fmla="*/ 54864 h 103734"/>
              <a:gd name="connsiteX100" fmla="*/ 499885 w 936145"/>
              <a:gd name="connsiteY100" fmla="*/ 25473 h 103734"/>
              <a:gd name="connsiteX101" fmla="*/ 485477 w 936145"/>
              <a:gd name="connsiteY101" fmla="*/ 25473 h 103734"/>
              <a:gd name="connsiteX102" fmla="*/ 485477 w 936145"/>
              <a:gd name="connsiteY102" fmla="*/ 54979 h 103734"/>
              <a:gd name="connsiteX103" fmla="*/ 427617 w 936145"/>
              <a:gd name="connsiteY103" fmla="*/ 51522 h 103734"/>
              <a:gd name="connsiteX104" fmla="*/ 414362 w 936145"/>
              <a:gd name="connsiteY104" fmla="*/ 65468 h 103734"/>
              <a:gd name="connsiteX105" fmla="*/ 400876 w 936145"/>
              <a:gd name="connsiteY105" fmla="*/ 51522 h 103734"/>
              <a:gd name="connsiteX106" fmla="*/ 414362 w 936145"/>
              <a:gd name="connsiteY106" fmla="*/ 37806 h 103734"/>
              <a:gd name="connsiteX107" fmla="*/ 427617 w 936145"/>
              <a:gd name="connsiteY107" fmla="*/ 51522 h 103734"/>
              <a:gd name="connsiteX108" fmla="*/ 414592 w 936145"/>
              <a:gd name="connsiteY108" fmla="*/ 78838 h 103734"/>
              <a:gd name="connsiteX109" fmla="*/ 442370 w 936145"/>
              <a:gd name="connsiteY109" fmla="*/ 51406 h 103734"/>
              <a:gd name="connsiteX110" fmla="*/ 414592 w 936145"/>
              <a:gd name="connsiteY110" fmla="*/ 24551 h 103734"/>
              <a:gd name="connsiteX111" fmla="*/ 386007 w 936145"/>
              <a:gd name="connsiteY111" fmla="*/ 51406 h 103734"/>
              <a:gd name="connsiteX112" fmla="*/ 414592 w 936145"/>
              <a:gd name="connsiteY112" fmla="*/ 78838 h 103734"/>
              <a:gd name="connsiteX113" fmla="*/ 385085 w 936145"/>
              <a:gd name="connsiteY113" fmla="*/ 25588 h 103734"/>
              <a:gd name="connsiteX114" fmla="*/ 369986 w 936145"/>
              <a:gd name="connsiteY114" fmla="*/ 25588 h 103734"/>
              <a:gd name="connsiteX115" fmla="*/ 357308 w 936145"/>
              <a:gd name="connsiteY115" fmla="*/ 51867 h 103734"/>
              <a:gd name="connsiteX116" fmla="*/ 344744 w 936145"/>
              <a:gd name="connsiteY116" fmla="*/ 25588 h 103734"/>
              <a:gd name="connsiteX117" fmla="*/ 327801 w 936145"/>
              <a:gd name="connsiteY117" fmla="*/ 25588 h 103734"/>
              <a:gd name="connsiteX118" fmla="*/ 349355 w 936145"/>
              <a:gd name="connsiteY118" fmla="*/ 67889 h 103734"/>
              <a:gd name="connsiteX119" fmla="*/ 332066 w 936145"/>
              <a:gd name="connsiteY119" fmla="*/ 103734 h 103734"/>
              <a:gd name="connsiteX120" fmla="*/ 347050 w 936145"/>
              <a:gd name="connsiteY120" fmla="*/ 103734 h 103734"/>
              <a:gd name="connsiteX121" fmla="*/ 384970 w 936145"/>
              <a:gd name="connsiteY121" fmla="*/ 25473 h 103734"/>
              <a:gd name="connsiteX122" fmla="*/ 264062 w 936145"/>
              <a:gd name="connsiteY122" fmla="*/ 46680 h 103734"/>
              <a:gd name="connsiteX123" fmla="*/ 275703 w 936145"/>
              <a:gd name="connsiteY123" fmla="*/ 35846 h 103734"/>
              <a:gd name="connsiteX124" fmla="*/ 286653 w 936145"/>
              <a:gd name="connsiteY124" fmla="*/ 46680 h 103734"/>
              <a:gd name="connsiteX125" fmla="*/ 264177 w 936145"/>
              <a:gd name="connsiteY125" fmla="*/ 46680 h 103734"/>
              <a:gd name="connsiteX126" fmla="*/ 278124 w 936145"/>
              <a:gd name="connsiteY126" fmla="*/ 78838 h 103734"/>
              <a:gd name="connsiteX127" fmla="*/ 297027 w 936145"/>
              <a:gd name="connsiteY127" fmla="*/ 73997 h 103734"/>
              <a:gd name="connsiteX128" fmla="*/ 297027 w 936145"/>
              <a:gd name="connsiteY128" fmla="*/ 62010 h 103734"/>
              <a:gd name="connsiteX129" fmla="*/ 279737 w 936145"/>
              <a:gd name="connsiteY129" fmla="*/ 66736 h 103734"/>
              <a:gd name="connsiteX130" fmla="*/ 264523 w 936145"/>
              <a:gd name="connsiteY130" fmla="*/ 56363 h 103734"/>
              <a:gd name="connsiteX131" fmla="*/ 301060 w 936145"/>
              <a:gd name="connsiteY131" fmla="*/ 56363 h 103734"/>
              <a:gd name="connsiteX132" fmla="*/ 301406 w 936145"/>
              <a:gd name="connsiteY132" fmla="*/ 50369 h 103734"/>
              <a:gd name="connsiteX133" fmla="*/ 275818 w 936145"/>
              <a:gd name="connsiteY133" fmla="*/ 24551 h 103734"/>
              <a:gd name="connsiteX134" fmla="*/ 249078 w 936145"/>
              <a:gd name="connsiteY134" fmla="*/ 52213 h 103734"/>
              <a:gd name="connsiteX135" fmla="*/ 278354 w 936145"/>
              <a:gd name="connsiteY135" fmla="*/ 78838 h 103734"/>
              <a:gd name="connsiteX136" fmla="*/ 227063 w 936145"/>
              <a:gd name="connsiteY136" fmla="*/ 54979 h 103734"/>
              <a:gd name="connsiteX137" fmla="*/ 245274 w 936145"/>
              <a:gd name="connsiteY137" fmla="*/ 40341 h 103734"/>
              <a:gd name="connsiteX138" fmla="*/ 245274 w 936145"/>
              <a:gd name="connsiteY138" fmla="*/ 24435 h 103734"/>
              <a:gd name="connsiteX139" fmla="*/ 227063 w 936145"/>
              <a:gd name="connsiteY139" fmla="*/ 34924 h 103734"/>
              <a:gd name="connsiteX140" fmla="*/ 227063 w 936145"/>
              <a:gd name="connsiteY140" fmla="*/ 25473 h 103734"/>
              <a:gd name="connsiteX141" fmla="*/ 212771 w 936145"/>
              <a:gd name="connsiteY141" fmla="*/ 25473 h 103734"/>
              <a:gd name="connsiteX142" fmla="*/ 212771 w 936145"/>
              <a:gd name="connsiteY142" fmla="*/ 77801 h 103734"/>
              <a:gd name="connsiteX143" fmla="*/ 227063 w 936145"/>
              <a:gd name="connsiteY143" fmla="*/ 77801 h 103734"/>
              <a:gd name="connsiteX144" fmla="*/ 227063 w 936145"/>
              <a:gd name="connsiteY144" fmla="*/ 54979 h 103734"/>
              <a:gd name="connsiteX145" fmla="*/ 165053 w 936145"/>
              <a:gd name="connsiteY145" fmla="*/ 46680 h 103734"/>
              <a:gd name="connsiteX146" fmla="*/ 176695 w 936145"/>
              <a:gd name="connsiteY146" fmla="*/ 35846 h 103734"/>
              <a:gd name="connsiteX147" fmla="*/ 187644 w 936145"/>
              <a:gd name="connsiteY147" fmla="*/ 46680 h 103734"/>
              <a:gd name="connsiteX148" fmla="*/ 165169 w 936145"/>
              <a:gd name="connsiteY148" fmla="*/ 46680 h 103734"/>
              <a:gd name="connsiteX149" fmla="*/ 179115 w 936145"/>
              <a:gd name="connsiteY149" fmla="*/ 78838 h 103734"/>
              <a:gd name="connsiteX150" fmla="*/ 198017 w 936145"/>
              <a:gd name="connsiteY150" fmla="*/ 73997 h 103734"/>
              <a:gd name="connsiteX151" fmla="*/ 198017 w 936145"/>
              <a:gd name="connsiteY151" fmla="*/ 62010 h 103734"/>
              <a:gd name="connsiteX152" fmla="*/ 180728 w 936145"/>
              <a:gd name="connsiteY152" fmla="*/ 66736 h 103734"/>
              <a:gd name="connsiteX153" fmla="*/ 165514 w 936145"/>
              <a:gd name="connsiteY153" fmla="*/ 56363 h 103734"/>
              <a:gd name="connsiteX154" fmla="*/ 202052 w 936145"/>
              <a:gd name="connsiteY154" fmla="*/ 56363 h 103734"/>
              <a:gd name="connsiteX155" fmla="*/ 202397 w 936145"/>
              <a:gd name="connsiteY155" fmla="*/ 50369 h 103734"/>
              <a:gd name="connsiteX156" fmla="*/ 176810 w 936145"/>
              <a:gd name="connsiteY156" fmla="*/ 24551 h 103734"/>
              <a:gd name="connsiteX157" fmla="*/ 150069 w 936145"/>
              <a:gd name="connsiteY157" fmla="*/ 52213 h 103734"/>
              <a:gd name="connsiteX158" fmla="*/ 179345 w 936145"/>
              <a:gd name="connsiteY158" fmla="*/ 78838 h 103734"/>
              <a:gd name="connsiteX159" fmla="*/ 105579 w 936145"/>
              <a:gd name="connsiteY159" fmla="*/ 51522 h 103734"/>
              <a:gd name="connsiteX160" fmla="*/ 117105 w 936145"/>
              <a:gd name="connsiteY160" fmla="*/ 38382 h 103734"/>
              <a:gd name="connsiteX161" fmla="*/ 126325 w 936145"/>
              <a:gd name="connsiteY161" fmla="*/ 49447 h 103734"/>
              <a:gd name="connsiteX162" fmla="*/ 126325 w 936145"/>
              <a:gd name="connsiteY162" fmla="*/ 77916 h 103734"/>
              <a:gd name="connsiteX163" fmla="*/ 140848 w 936145"/>
              <a:gd name="connsiteY163" fmla="*/ 77916 h 103734"/>
              <a:gd name="connsiteX164" fmla="*/ 140848 w 936145"/>
              <a:gd name="connsiteY164" fmla="*/ 45989 h 103734"/>
              <a:gd name="connsiteX165" fmla="*/ 121485 w 936145"/>
              <a:gd name="connsiteY165" fmla="*/ 24666 h 103734"/>
              <a:gd name="connsiteX166" fmla="*/ 105579 w 936145"/>
              <a:gd name="connsiteY166" fmla="*/ 31927 h 103734"/>
              <a:gd name="connsiteX167" fmla="*/ 105579 w 936145"/>
              <a:gd name="connsiteY167" fmla="*/ 231 h 103734"/>
              <a:gd name="connsiteX168" fmla="*/ 91286 w 936145"/>
              <a:gd name="connsiteY168" fmla="*/ 231 h 103734"/>
              <a:gd name="connsiteX169" fmla="*/ 91286 w 936145"/>
              <a:gd name="connsiteY169" fmla="*/ 78032 h 103734"/>
              <a:gd name="connsiteX170" fmla="*/ 105579 w 936145"/>
              <a:gd name="connsiteY170" fmla="*/ 78032 h 103734"/>
              <a:gd name="connsiteX171" fmla="*/ 105579 w 936145"/>
              <a:gd name="connsiteY171" fmla="*/ 51637 h 103734"/>
              <a:gd name="connsiteX172" fmla="*/ 84025 w 936145"/>
              <a:gd name="connsiteY172" fmla="*/ 25588 h 103734"/>
              <a:gd name="connsiteX173" fmla="*/ 68580 w 936145"/>
              <a:gd name="connsiteY173" fmla="*/ 25588 h 103734"/>
              <a:gd name="connsiteX174" fmla="*/ 57515 w 936145"/>
              <a:gd name="connsiteY174" fmla="*/ 50830 h 103734"/>
              <a:gd name="connsiteX175" fmla="*/ 42762 w 936145"/>
              <a:gd name="connsiteY175" fmla="*/ 23744 h 103734"/>
              <a:gd name="connsiteX176" fmla="*/ 27893 w 936145"/>
              <a:gd name="connsiteY176" fmla="*/ 50945 h 103734"/>
              <a:gd name="connsiteX177" fmla="*/ 16598 w 936145"/>
              <a:gd name="connsiteY177" fmla="*/ 25588 h 103734"/>
              <a:gd name="connsiteX178" fmla="*/ 0 w 936145"/>
              <a:gd name="connsiteY178" fmla="*/ 25588 h 103734"/>
              <a:gd name="connsiteX179" fmla="*/ 25818 w 936145"/>
              <a:gd name="connsiteY179" fmla="*/ 79875 h 103734"/>
              <a:gd name="connsiteX180" fmla="*/ 42762 w 936145"/>
              <a:gd name="connsiteY180" fmla="*/ 49447 h 103734"/>
              <a:gd name="connsiteX181" fmla="*/ 59129 w 936145"/>
              <a:gd name="connsiteY181" fmla="*/ 79875 h 103734"/>
              <a:gd name="connsiteX182" fmla="*/ 84025 w 936145"/>
              <a:gd name="connsiteY182" fmla="*/ 25588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936145" h="103734">
                <a:moveTo>
                  <a:pt x="927040" y="78838"/>
                </a:moveTo>
                <a:cubicBezTo>
                  <a:pt x="932457" y="78838"/>
                  <a:pt x="936146" y="75265"/>
                  <a:pt x="936146" y="70079"/>
                </a:cubicBezTo>
                <a:cubicBezTo>
                  <a:pt x="936146" y="64892"/>
                  <a:pt x="932457" y="61203"/>
                  <a:pt x="927040" y="61203"/>
                </a:cubicBezTo>
                <a:cubicBezTo>
                  <a:pt x="921623" y="61203"/>
                  <a:pt x="917819" y="64892"/>
                  <a:pt x="917819" y="70079"/>
                </a:cubicBezTo>
                <a:cubicBezTo>
                  <a:pt x="917819" y="75265"/>
                  <a:pt x="921623" y="78838"/>
                  <a:pt x="927040" y="78838"/>
                </a:cubicBezTo>
                <a:moveTo>
                  <a:pt x="932227" y="52559"/>
                </a:moveTo>
                <a:lnTo>
                  <a:pt x="935224" y="22937"/>
                </a:lnTo>
                <a:lnTo>
                  <a:pt x="935224" y="0"/>
                </a:lnTo>
                <a:lnTo>
                  <a:pt x="918626" y="0"/>
                </a:lnTo>
                <a:lnTo>
                  <a:pt x="918626" y="22937"/>
                </a:lnTo>
                <a:lnTo>
                  <a:pt x="921623" y="52559"/>
                </a:lnTo>
                <a:lnTo>
                  <a:pt x="932227" y="52559"/>
                </a:lnTo>
                <a:close/>
                <a:moveTo>
                  <a:pt x="869756" y="51522"/>
                </a:moveTo>
                <a:cubicBezTo>
                  <a:pt x="869756" y="44260"/>
                  <a:pt x="874251" y="38382"/>
                  <a:pt x="881282" y="38382"/>
                </a:cubicBezTo>
                <a:cubicBezTo>
                  <a:pt x="887621" y="38382"/>
                  <a:pt x="890503" y="42531"/>
                  <a:pt x="890503" y="49447"/>
                </a:cubicBezTo>
                <a:lnTo>
                  <a:pt x="890503" y="77916"/>
                </a:lnTo>
                <a:lnTo>
                  <a:pt x="905026" y="77916"/>
                </a:lnTo>
                <a:lnTo>
                  <a:pt x="905026" y="45989"/>
                </a:lnTo>
                <a:cubicBezTo>
                  <a:pt x="905026" y="33887"/>
                  <a:pt x="897764" y="24666"/>
                  <a:pt x="885662" y="24666"/>
                </a:cubicBezTo>
                <a:cubicBezTo>
                  <a:pt x="878977" y="24666"/>
                  <a:pt x="873675" y="27432"/>
                  <a:pt x="869756" y="31927"/>
                </a:cubicBezTo>
                <a:lnTo>
                  <a:pt x="869756" y="25704"/>
                </a:lnTo>
                <a:lnTo>
                  <a:pt x="855464" y="25704"/>
                </a:lnTo>
                <a:lnTo>
                  <a:pt x="855464" y="78032"/>
                </a:lnTo>
                <a:lnTo>
                  <a:pt x="869756" y="78032"/>
                </a:lnTo>
                <a:lnTo>
                  <a:pt x="869756" y="51637"/>
                </a:lnTo>
                <a:close/>
                <a:moveTo>
                  <a:pt x="826994" y="77801"/>
                </a:moveTo>
                <a:lnTo>
                  <a:pt x="841402" y="77801"/>
                </a:lnTo>
                <a:lnTo>
                  <a:pt x="841402" y="25473"/>
                </a:lnTo>
                <a:lnTo>
                  <a:pt x="826994" y="25473"/>
                </a:lnTo>
                <a:lnTo>
                  <a:pt x="826994" y="77801"/>
                </a:lnTo>
                <a:close/>
                <a:moveTo>
                  <a:pt x="832988" y="17981"/>
                </a:moveTo>
                <a:cubicBezTo>
                  <a:pt x="835063" y="17981"/>
                  <a:pt x="836791" y="17289"/>
                  <a:pt x="838520" y="16021"/>
                </a:cubicBezTo>
                <a:lnTo>
                  <a:pt x="846243" y="9912"/>
                </a:lnTo>
                <a:lnTo>
                  <a:pt x="838405" y="3919"/>
                </a:lnTo>
                <a:cubicBezTo>
                  <a:pt x="836791" y="2536"/>
                  <a:pt x="835063" y="1959"/>
                  <a:pt x="832988" y="1959"/>
                </a:cubicBezTo>
                <a:cubicBezTo>
                  <a:pt x="828493" y="1959"/>
                  <a:pt x="825035" y="5648"/>
                  <a:pt x="825035" y="10143"/>
                </a:cubicBezTo>
                <a:cubicBezTo>
                  <a:pt x="825035" y="14638"/>
                  <a:pt x="828608" y="17981"/>
                  <a:pt x="832988" y="17981"/>
                </a:cubicBezTo>
                <a:moveTo>
                  <a:pt x="756339" y="46680"/>
                </a:moveTo>
                <a:cubicBezTo>
                  <a:pt x="757607" y="40457"/>
                  <a:pt x="761411" y="35846"/>
                  <a:pt x="767981" y="35846"/>
                </a:cubicBezTo>
                <a:cubicBezTo>
                  <a:pt x="774551" y="35846"/>
                  <a:pt x="778124" y="40457"/>
                  <a:pt x="778815" y="46680"/>
                </a:cubicBezTo>
                <a:lnTo>
                  <a:pt x="756339" y="46680"/>
                </a:lnTo>
                <a:close/>
                <a:moveTo>
                  <a:pt x="770401" y="78838"/>
                </a:moveTo>
                <a:cubicBezTo>
                  <a:pt x="777087" y="78838"/>
                  <a:pt x="783426" y="77340"/>
                  <a:pt x="789304" y="73997"/>
                </a:cubicBezTo>
                <a:lnTo>
                  <a:pt x="789304" y="62010"/>
                </a:lnTo>
                <a:cubicBezTo>
                  <a:pt x="783771" y="65238"/>
                  <a:pt x="778008" y="66736"/>
                  <a:pt x="772015" y="66736"/>
                </a:cubicBezTo>
                <a:cubicBezTo>
                  <a:pt x="764292" y="66736"/>
                  <a:pt x="758645" y="62817"/>
                  <a:pt x="756801" y="56363"/>
                </a:cubicBezTo>
                <a:lnTo>
                  <a:pt x="793338" y="56363"/>
                </a:lnTo>
                <a:cubicBezTo>
                  <a:pt x="793569" y="54403"/>
                  <a:pt x="793684" y="52443"/>
                  <a:pt x="793684" y="50369"/>
                </a:cubicBezTo>
                <a:cubicBezTo>
                  <a:pt x="793684" y="35385"/>
                  <a:pt x="783195" y="24551"/>
                  <a:pt x="768096" y="24551"/>
                </a:cubicBezTo>
                <a:cubicBezTo>
                  <a:pt x="751959" y="24551"/>
                  <a:pt x="741356" y="36307"/>
                  <a:pt x="741356" y="52213"/>
                </a:cubicBezTo>
                <a:cubicBezTo>
                  <a:pt x="741356" y="68119"/>
                  <a:pt x="754149" y="78838"/>
                  <a:pt x="770632" y="78838"/>
                </a:cubicBezTo>
                <a:moveTo>
                  <a:pt x="665514" y="51522"/>
                </a:moveTo>
                <a:cubicBezTo>
                  <a:pt x="665514" y="44260"/>
                  <a:pt x="669433" y="38382"/>
                  <a:pt x="675772" y="38382"/>
                </a:cubicBezTo>
                <a:cubicBezTo>
                  <a:pt x="682112" y="38382"/>
                  <a:pt x="684417" y="42416"/>
                  <a:pt x="684417" y="49332"/>
                </a:cubicBezTo>
                <a:lnTo>
                  <a:pt x="684417" y="77916"/>
                </a:lnTo>
                <a:lnTo>
                  <a:pt x="698825" y="77916"/>
                </a:lnTo>
                <a:lnTo>
                  <a:pt x="698825" y="51522"/>
                </a:lnTo>
                <a:cubicBezTo>
                  <a:pt x="698825" y="44260"/>
                  <a:pt x="702743" y="38497"/>
                  <a:pt x="709083" y="38497"/>
                </a:cubicBezTo>
                <a:cubicBezTo>
                  <a:pt x="714961" y="38497"/>
                  <a:pt x="717727" y="42531"/>
                  <a:pt x="717727" y="49447"/>
                </a:cubicBezTo>
                <a:lnTo>
                  <a:pt x="717727" y="78032"/>
                </a:lnTo>
                <a:lnTo>
                  <a:pt x="732135" y="78032"/>
                </a:lnTo>
                <a:lnTo>
                  <a:pt x="732135" y="46104"/>
                </a:lnTo>
                <a:cubicBezTo>
                  <a:pt x="732135" y="34002"/>
                  <a:pt x="724758" y="24781"/>
                  <a:pt x="712541" y="24781"/>
                </a:cubicBezTo>
                <a:cubicBezTo>
                  <a:pt x="705049" y="24781"/>
                  <a:pt x="699286" y="28008"/>
                  <a:pt x="695367" y="32964"/>
                </a:cubicBezTo>
                <a:cubicBezTo>
                  <a:pt x="692140" y="27893"/>
                  <a:pt x="687068" y="24781"/>
                  <a:pt x="680383" y="24781"/>
                </a:cubicBezTo>
                <a:cubicBezTo>
                  <a:pt x="674159" y="24781"/>
                  <a:pt x="669202" y="27432"/>
                  <a:pt x="665514" y="31697"/>
                </a:cubicBezTo>
                <a:lnTo>
                  <a:pt x="665514" y="25818"/>
                </a:lnTo>
                <a:lnTo>
                  <a:pt x="651222" y="25818"/>
                </a:lnTo>
                <a:lnTo>
                  <a:pt x="651222" y="78147"/>
                </a:lnTo>
                <a:lnTo>
                  <a:pt x="665514" y="78147"/>
                </a:lnTo>
                <a:lnTo>
                  <a:pt x="665514" y="51752"/>
                </a:lnTo>
                <a:close/>
                <a:moveTo>
                  <a:pt x="626095" y="51522"/>
                </a:moveTo>
                <a:cubicBezTo>
                  <a:pt x="626095" y="59589"/>
                  <a:pt x="620448" y="65468"/>
                  <a:pt x="612840" y="65468"/>
                </a:cubicBezTo>
                <a:cubicBezTo>
                  <a:pt x="605233" y="65468"/>
                  <a:pt x="599355" y="59705"/>
                  <a:pt x="599355" y="51522"/>
                </a:cubicBezTo>
                <a:cubicBezTo>
                  <a:pt x="599355" y="43338"/>
                  <a:pt x="605002" y="37806"/>
                  <a:pt x="612840" y="37806"/>
                </a:cubicBezTo>
                <a:cubicBezTo>
                  <a:pt x="620678" y="37806"/>
                  <a:pt x="626095" y="43453"/>
                  <a:pt x="626095" y="51522"/>
                </a:cubicBezTo>
                <a:moveTo>
                  <a:pt x="613071" y="78838"/>
                </a:moveTo>
                <a:cubicBezTo>
                  <a:pt x="629092" y="78838"/>
                  <a:pt x="640849" y="67542"/>
                  <a:pt x="640849" y="51406"/>
                </a:cubicBezTo>
                <a:cubicBezTo>
                  <a:pt x="640849" y="35270"/>
                  <a:pt x="628977" y="24551"/>
                  <a:pt x="613071" y="24551"/>
                </a:cubicBezTo>
                <a:cubicBezTo>
                  <a:pt x="597165" y="24551"/>
                  <a:pt x="584486" y="35500"/>
                  <a:pt x="584486" y="51406"/>
                </a:cubicBezTo>
                <a:cubicBezTo>
                  <a:pt x="584486" y="67312"/>
                  <a:pt x="596589" y="78838"/>
                  <a:pt x="613071" y="78838"/>
                </a:cubicBezTo>
                <a:moveTo>
                  <a:pt x="546796" y="51522"/>
                </a:moveTo>
                <a:cubicBezTo>
                  <a:pt x="546796" y="43107"/>
                  <a:pt x="553020" y="37575"/>
                  <a:pt x="561549" y="37575"/>
                </a:cubicBezTo>
                <a:cubicBezTo>
                  <a:pt x="567197" y="37575"/>
                  <a:pt x="572384" y="39534"/>
                  <a:pt x="576303" y="43338"/>
                </a:cubicBezTo>
                <a:lnTo>
                  <a:pt x="576303" y="28815"/>
                </a:lnTo>
                <a:cubicBezTo>
                  <a:pt x="571577" y="25818"/>
                  <a:pt x="566045" y="24435"/>
                  <a:pt x="560282" y="24435"/>
                </a:cubicBezTo>
                <a:cubicBezTo>
                  <a:pt x="544145" y="24435"/>
                  <a:pt x="532043" y="35385"/>
                  <a:pt x="532043" y="51637"/>
                </a:cubicBezTo>
                <a:cubicBezTo>
                  <a:pt x="532043" y="67889"/>
                  <a:pt x="543799" y="78838"/>
                  <a:pt x="560166" y="78838"/>
                </a:cubicBezTo>
                <a:cubicBezTo>
                  <a:pt x="565814" y="78838"/>
                  <a:pt x="571462" y="77685"/>
                  <a:pt x="576533" y="74919"/>
                </a:cubicBezTo>
                <a:lnTo>
                  <a:pt x="576533" y="61434"/>
                </a:lnTo>
                <a:cubicBezTo>
                  <a:pt x="572268" y="64546"/>
                  <a:pt x="567312" y="65814"/>
                  <a:pt x="562010" y="65814"/>
                </a:cubicBezTo>
                <a:cubicBezTo>
                  <a:pt x="553250" y="65814"/>
                  <a:pt x="546911" y="60166"/>
                  <a:pt x="546911" y="51637"/>
                </a:cubicBezTo>
                <a:moveTo>
                  <a:pt x="485477" y="54979"/>
                </a:moveTo>
                <a:cubicBezTo>
                  <a:pt x="485477" y="61779"/>
                  <a:pt x="481443" y="65468"/>
                  <a:pt x="475450" y="65468"/>
                </a:cubicBezTo>
                <a:cubicBezTo>
                  <a:pt x="469456" y="65468"/>
                  <a:pt x="465422" y="61779"/>
                  <a:pt x="465422" y="54979"/>
                </a:cubicBezTo>
                <a:lnTo>
                  <a:pt x="465422" y="25473"/>
                </a:lnTo>
                <a:lnTo>
                  <a:pt x="451014" y="25473"/>
                </a:lnTo>
                <a:lnTo>
                  <a:pt x="451014" y="54864"/>
                </a:lnTo>
                <a:cubicBezTo>
                  <a:pt x="451014" y="69618"/>
                  <a:pt x="461042" y="78838"/>
                  <a:pt x="475450" y="78838"/>
                </a:cubicBezTo>
                <a:cubicBezTo>
                  <a:pt x="489857" y="78838"/>
                  <a:pt x="499885" y="69618"/>
                  <a:pt x="499885" y="54864"/>
                </a:cubicBezTo>
                <a:lnTo>
                  <a:pt x="499885" y="25473"/>
                </a:lnTo>
                <a:lnTo>
                  <a:pt x="485477" y="25473"/>
                </a:lnTo>
                <a:lnTo>
                  <a:pt x="485477" y="54979"/>
                </a:lnTo>
                <a:close/>
                <a:moveTo>
                  <a:pt x="427617" y="51522"/>
                </a:moveTo>
                <a:cubicBezTo>
                  <a:pt x="427617" y="59589"/>
                  <a:pt x="421969" y="65468"/>
                  <a:pt x="414362" y="65468"/>
                </a:cubicBezTo>
                <a:cubicBezTo>
                  <a:pt x="406754" y="65468"/>
                  <a:pt x="400876" y="59705"/>
                  <a:pt x="400876" y="51522"/>
                </a:cubicBezTo>
                <a:cubicBezTo>
                  <a:pt x="400876" y="43338"/>
                  <a:pt x="406524" y="37806"/>
                  <a:pt x="414362" y="37806"/>
                </a:cubicBezTo>
                <a:cubicBezTo>
                  <a:pt x="422199" y="37806"/>
                  <a:pt x="427617" y="43453"/>
                  <a:pt x="427617" y="51522"/>
                </a:cubicBezTo>
                <a:moveTo>
                  <a:pt x="414592" y="78838"/>
                </a:moveTo>
                <a:cubicBezTo>
                  <a:pt x="430613" y="78838"/>
                  <a:pt x="442370" y="67542"/>
                  <a:pt x="442370" y="51406"/>
                </a:cubicBezTo>
                <a:cubicBezTo>
                  <a:pt x="442370" y="35270"/>
                  <a:pt x="430498" y="24551"/>
                  <a:pt x="414592" y="24551"/>
                </a:cubicBezTo>
                <a:cubicBezTo>
                  <a:pt x="398686" y="24551"/>
                  <a:pt x="386007" y="35500"/>
                  <a:pt x="386007" y="51406"/>
                </a:cubicBezTo>
                <a:cubicBezTo>
                  <a:pt x="386007" y="67312"/>
                  <a:pt x="398110" y="78838"/>
                  <a:pt x="414592" y="78838"/>
                </a:cubicBezTo>
                <a:moveTo>
                  <a:pt x="385085" y="25588"/>
                </a:moveTo>
                <a:lnTo>
                  <a:pt x="369986" y="25588"/>
                </a:lnTo>
                <a:lnTo>
                  <a:pt x="357308" y="51867"/>
                </a:lnTo>
                <a:lnTo>
                  <a:pt x="344744" y="25588"/>
                </a:lnTo>
                <a:lnTo>
                  <a:pt x="327801" y="25588"/>
                </a:lnTo>
                <a:lnTo>
                  <a:pt x="349355" y="67889"/>
                </a:lnTo>
                <a:lnTo>
                  <a:pt x="332066" y="103734"/>
                </a:lnTo>
                <a:lnTo>
                  <a:pt x="347050" y="103734"/>
                </a:lnTo>
                <a:lnTo>
                  <a:pt x="384970" y="25473"/>
                </a:lnTo>
                <a:close/>
                <a:moveTo>
                  <a:pt x="264062" y="46680"/>
                </a:moveTo>
                <a:cubicBezTo>
                  <a:pt x="265330" y="40457"/>
                  <a:pt x="269133" y="35846"/>
                  <a:pt x="275703" y="35846"/>
                </a:cubicBezTo>
                <a:cubicBezTo>
                  <a:pt x="282273" y="35846"/>
                  <a:pt x="285846" y="40457"/>
                  <a:pt x="286653" y="46680"/>
                </a:cubicBezTo>
                <a:lnTo>
                  <a:pt x="264177" y="46680"/>
                </a:lnTo>
                <a:close/>
                <a:moveTo>
                  <a:pt x="278124" y="78838"/>
                </a:moveTo>
                <a:cubicBezTo>
                  <a:pt x="284809" y="78838"/>
                  <a:pt x="291148" y="77340"/>
                  <a:pt x="297027" y="73997"/>
                </a:cubicBezTo>
                <a:lnTo>
                  <a:pt x="297027" y="62010"/>
                </a:lnTo>
                <a:cubicBezTo>
                  <a:pt x="291494" y="65238"/>
                  <a:pt x="285731" y="66736"/>
                  <a:pt x="279737" y="66736"/>
                </a:cubicBezTo>
                <a:cubicBezTo>
                  <a:pt x="272015" y="66736"/>
                  <a:pt x="266367" y="62817"/>
                  <a:pt x="264523" y="56363"/>
                </a:cubicBezTo>
                <a:lnTo>
                  <a:pt x="301060" y="56363"/>
                </a:lnTo>
                <a:cubicBezTo>
                  <a:pt x="301291" y="54403"/>
                  <a:pt x="301406" y="52443"/>
                  <a:pt x="301406" y="50369"/>
                </a:cubicBezTo>
                <a:cubicBezTo>
                  <a:pt x="301406" y="35385"/>
                  <a:pt x="290917" y="24551"/>
                  <a:pt x="275818" y="24551"/>
                </a:cubicBezTo>
                <a:cubicBezTo>
                  <a:pt x="259797" y="24551"/>
                  <a:pt x="249078" y="36307"/>
                  <a:pt x="249078" y="52213"/>
                </a:cubicBezTo>
                <a:cubicBezTo>
                  <a:pt x="249078" y="68119"/>
                  <a:pt x="261872" y="78838"/>
                  <a:pt x="278354" y="78838"/>
                </a:cubicBezTo>
                <a:moveTo>
                  <a:pt x="227063" y="54979"/>
                </a:moveTo>
                <a:cubicBezTo>
                  <a:pt x="227063" y="43914"/>
                  <a:pt x="235938" y="38382"/>
                  <a:pt x="245274" y="40341"/>
                </a:cubicBezTo>
                <a:lnTo>
                  <a:pt x="245274" y="24435"/>
                </a:lnTo>
                <a:cubicBezTo>
                  <a:pt x="237437" y="24435"/>
                  <a:pt x="231328" y="28124"/>
                  <a:pt x="227063" y="34924"/>
                </a:cubicBezTo>
                <a:lnTo>
                  <a:pt x="227063" y="25473"/>
                </a:lnTo>
                <a:lnTo>
                  <a:pt x="212771" y="25473"/>
                </a:lnTo>
                <a:lnTo>
                  <a:pt x="212771" y="77801"/>
                </a:lnTo>
                <a:lnTo>
                  <a:pt x="227063" y="77801"/>
                </a:lnTo>
                <a:lnTo>
                  <a:pt x="227063" y="54979"/>
                </a:lnTo>
                <a:close/>
                <a:moveTo>
                  <a:pt x="165053" y="46680"/>
                </a:moveTo>
                <a:cubicBezTo>
                  <a:pt x="166321" y="40457"/>
                  <a:pt x="170125" y="35846"/>
                  <a:pt x="176695" y="35846"/>
                </a:cubicBezTo>
                <a:cubicBezTo>
                  <a:pt x="183264" y="35846"/>
                  <a:pt x="186837" y="40457"/>
                  <a:pt x="187644" y="46680"/>
                </a:cubicBezTo>
                <a:lnTo>
                  <a:pt x="165169" y="46680"/>
                </a:lnTo>
                <a:close/>
                <a:moveTo>
                  <a:pt x="179115" y="78838"/>
                </a:moveTo>
                <a:cubicBezTo>
                  <a:pt x="185800" y="78838"/>
                  <a:pt x="192139" y="77340"/>
                  <a:pt x="198017" y="73997"/>
                </a:cubicBezTo>
                <a:lnTo>
                  <a:pt x="198017" y="62010"/>
                </a:lnTo>
                <a:cubicBezTo>
                  <a:pt x="192485" y="65238"/>
                  <a:pt x="186722" y="66736"/>
                  <a:pt x="180728" y="66736"/>
                </a:cubicBezTo>
                <a:cubicBezTo>
                  <a:pt x="173006" y="66736"/>
                  <a:pt x="167358" y="62817"/>
                  <a:pt x="165514" y="56363"/>
                </a:cubicBezTo>
                <a:lnTo>
                  <a:pt x="202052" y="56363"/>
                </a:lnTo>
                <a:cubicBezTo>
                  <a:pt x="202282" y="54403"/>
                  <a:pt x="202397" y="52443"/>
                  <a:pt x="202397" y="50369"/>
                </a:cubicBezTo>
                <a:cubicBezTo>
                  <a:pt x="202397" y="35385"/>
                  <a:pt x="191909" y="24551"/>
                  <a:pt x="176810" y="24551"/>
                </a:cubicBezTo>
                <a:cubicBezTo>
                  <a:pt x="160789" y="24551"/>
                  <a:pt x="150069" y="36307"/>
                  <a:pt x="150069" y="52213"/>
                </a:cubicBezTo>
                <a:cubicBezTo>
                  <a:pt x="150069" y="68119"/>
                  <a:pt x="162863" y="78838"/>
                  <a:pt x="179345" y="78838"/>
                </a:cubicBezTo>
                <a:moveTo>
                  <a:pt x="105579" y="51522"/>
                </a:moveTo>
                <a:cubicBezTo>
                  <a:pt x="105579" y="44260"/>
                  <a:pt x="110074" y="38382"/>
                  <a:pt x="117105" y="38382"/>
                </a:cubicBezTo>
                <a:cubicBezTo>
                  <a:pt x="123444" y="38382"/>
                  <a:pt x="126325" y="42531"/>
                  <a:pt x="126325" y="49447"/>
                </a:cubicBezTo>
                <a:lnTo>
                  <a:pt x="126325" y="77916"/>
                </a:lnTo>
                <a:lnTo>
                  <a:pt x="140848" y="77916"/>
                </a:lnTo>
                <a:lnTo>
                  <a:pt x="140848" y="45989"/>
                </a:lnTo>
                <a:cubicBezTo>
                  <a:pt x="140848" y="33887"/>
                  <a:pt x="133587" y="24666"/>
                  <a:pt x="121485" y="24666"/>
                </a:cubicBezTo>
                <a:cubicBezTo>
                  <a:pt x="114684" y="24666"/>
                  <a:pt x="109497" y="27432"/>
                  <a:pt x="105579" y="31927"/>
                </a:cubicBezTo>
                <a:lnTo>
                  <a:pt x="105579" y="231"/>
                </a:lnTo>
                <a:lnTo>
                  <a:pt x="91286" y="231"/>
                </a:lnTo>
                <a:lnTo>
                  <a:pt x="91286" y="78032"/>
                </a:lnTo>
                <a:lnTo>
                  <a:pt x="105579" y="78032"/>
                </a:lnTo>
                <a:lnTo>
                  <a:pt x="105579" y="51637"/>
                </a:lnTo>
                <a:close/>
                <a:moveTo>
                  <a:pt x="84025" y="25588"/>
                </a:moveTo>
                <a:lnTo>
                  <a:pt x="68580" y="25588"/>
                </a:lnTo>
                <a:lnTo>
                  <a:pt x="57515" y="50830"/>
                </a:lnTo>
                <a:lnTo>
                  <a:pt x="42762" y="23744"/>
                </a:lnTo>
                <a:lnTo>
                  <a:pt x="27893" y="50945"/>
                </a:lnTo>
                <a:lnTo>
                  <a:pt x="16598" y="25588"/>
                </a:lnTo>
                <a:lnTo>
                  <a:pt x="0" y="25588"/>
                </a:lnTo>
                <a:lnTo>
                  <a:pt x="25818" y="79875"/>
                </a:lnTo>
                <a:lnTo>
                  <a:pt x="42762" y="49447"/>
                </a:lnTo>
                <a:lnTo>
                  <a:pt x="59129" y="79875"/>
                </a:lnTo>
                <a:lnTo>
                  <a:pt x="84025" y="25588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1" name="Freeform: Shape 2130">
            <a:extLst>
              <a:ext uri="{FF2B5EF4-FFF2-40B4-BE49-F238E27FC236}">
                <a16:creationId xmlns:a16="http://schemas.microsoft.com/office/drawing/2014/main" id="{AF700704-19A0-0B83-AA87-F955C67AEE97}"/>
              </a:ext>
            </a:extLst>
          </p:cNvPr>
          <p:cNvSpPr/>
          <p:nvPr/>
        </p:nvSpPr>
        <p:spPr>
          <a:xfrm>
            <a:off x="3618949" y="9408915"/>
            <a:ext cx="984324" cy="104772"/>
          </a:xfrm>
          <a:custGeom>
            <a:avLst/>
            <a:gdLst>
              <a:gd name="connsiteX0" fmla="*/ 944790 w 984324"/>
              <a:gd name="connsiteY0" fmla="*/ 61203 h 104772"/>
              <a:gd name="connsiteX1" fmla="*/ 944790 w 984324"/>
              <a:gd name="connsiteY1" fmla="*/ 74919 h 104772"/>
              <a:gd name="connsiteX2" fmla="*/ 962771 w 984324"/>
              <a:gd name="connsiteY2" fmla="*/ 79876 h 104772"/>
              <a:gd name="connsiteX3" fmla="*/ 984325 w 984324"/>
              <a:gd name="connsiteY3" fmla="*/ 62587 h 104772"/>
              <a:gd name="connsiteX4" fmla="*/ 973375 w 984324"/>
              <a:gd name="connsiteY4" fmla="*/ 48986 h 104772"/>
              <a:gd name="connsiteX5" fmla="*/ 963232 w 984324"/>
              <a:gd name="connsiteY5" fmla="*/ 44606 h 104772"/>
              <a:gd name="connsiteX6" fmla="*/ 959198 w 984324"/>
              <a:gd name="connsiteY6" fmla="*/ 40111 h 104772"/>
              <a:gd name="connsiteX7" fmla="*/ 965537 w 984324"/>
              <a:gd name="connsiteY7" fmla="*/ 35731 h 104772"/>
              <a:gd name="connsiteX8" fmla="*/ 981443 w 984324"/>
              <a:gd name="connsiteY8" fmla="*/ 42877 h 104772"/>
              <a:gd name="connsiteX9" fmla="*/ 981443 w 984324"/>
              <a:gd name="connsiteY9" fmla="*/ 29737 h 104772"/>
              <a:gd name="connsiteX10" fmla="*/ 964846 w 984324"/>
              <a:gd name="connsiteY10" fmla="*/ 25473 h 104772"/>
              <a:gd name="connsiteX11" fmla="*/ 945021 w 984324"/>
              <a:gd name="connsiteY11" fmla="*/ 41494 h 104772"/>
              <a:gd name="connsiteX12" fmla="*/ 956662 w 984324"/>
              <a:gd name="connsiteY12" fmla="*/ 56247 h 104772"/>
              <a:gd name="connsiteX13" fmla="*/ 966459 w 984324"/>
              <a:gd name="connsiteY13" fmla="*/ 60282 h 104772"/>
              <a:gd name="connsiteX14" fmla="*/ 970147 w 984324"/>
              <a:gd name="connsiteY14" fmla="*/ 64777 h 104772"/>
              <a:gd name="connsiteX15" fmla="*/ 963347 w 984324"/>
              <a:gd name="connsiteY15" fmla="*/ 69387 h 104772"/>
              <a:gd name="connsiteX16" fmla="*/ 945136 w 984324"/>
              <a:gd name="connsiteY16" fmla="*/ 61319 h 104772"/>
              <a:gd name="connsiteX17" fmla="*/ 932112 w 984324"/>
              <a:gd name="connsiteY17" fmla="*/ 30429 h 104772"/>
              <a:gd name="connsiteX18" fmla="*/ 939949 w 984324"/>
              <a:gd name="connsiteY18" fmla="*/ 16598 h 104772"/>
              <a:gd name="connsiteX19" fmla="*/ 942485 w 984324"/>
              <a:gd name="connsiteY19" fmla="*/ 8760 h 104772"/>
              <a:gd name="connsiteX20" fmla="*/ 933725 w 984324"/>
              <a:gd name="connsiteY20" fmla="*/ 0 h 104772"/>
              <a:gd name="connsiteX21" fmla="*/ 924850 w 984324"/>
              <a:gd name="connsiteY21" fmla="*/ 8299 h 104772"/>
              <a:gd name="connsiteX22" fmla="*/ 930729 w 984324"/>
              <a:gd name="connsiteY22" fmla="*/ 16367 h 104772"/>
              <a:gd name="connsiteX23" fmla="*/ 923121 w 984324"/>
              <a:gd name="connsiteY23" fmla="*/ 30314 h 104772"/>
              <a:gd name="connsiteX24" fmla="*/ 931996 w 984324"/>
              <a:gd name="connsiteY24" fmla="*/ 30314 h 104772"/>
              <a:gd name="connsiteX25" fmla="*/ 918626 w 984324"/>
              <a:gd name="connsiteY25" fmla="*/ 76303 h 104772"/>
              <a:gd name="connsiteX26" fmla="*/ 918626 w 984324"/>
              <a:gd name="connsiteY26" fmla="*/ 63739 h 104772"/>
              <a:gd name="connsiteX27" fmla="*/ 907907 w 984324"/>
              <a:gd name="connsiteY27" fmla="*/ 66736 h 104772"/>
              <a:gd name="connsiteX28" fmla="*/ 899262 w 984324"/>
              <a:gd name="connsiteY28" fmla="*/ 58322 h 104772"/>
              <a:gd name="connsiteX29" fmla="*/ 899262 w 984324"/>
              <a:gd name="connsiteY29" fmla="*/ 38843 h 104772"/>
              <a:gd name="connsiteX30" fmla="*/ 918050 w 984324"/>
              <a:gd name="connsiteY30" fmla="*/ 38843 h 104772"/>
              <a:gd name="connsiteX31" fmla="*/ 918050 w 984324"/>
              <a:gd name="connsiteY31" fmla="*/ 26625 h 104772"/>
              <a:gd name="connsiteX32" fmla="*/ 899262 w 984324"/>
              <a:gd name="connsiteY32" fmla="*/ 26625 h 104772"/>
              <a:gd name="connsiteX33" fmla="*/ 899262 w 984324"/>
              <a:gd name="connsiteY33" fmla="*/ 11526 h 104772"/>
              <a:gd name="connsiteX34" fmla="*/ 884855 w 984324"/>
              <a:gd name="connsiteY34" fmla="*/ 11526 h 104772"/>
              <a:gd name="connsiteX35" fmla="*/ 884855 w 984324"/>
              <a:gd name="connsiteY35" fmla="*/ 59129 h 104772"/>
              <a:gd name="connsiteX36" fmla="*/ 904910 w 984324"/>
              <a:gd name="connsiteY36" fmla="*/ 79991 h 104772"/>
              <a:gd name="connsiteX37" fmla="*/ 918626 w 984324"/>
              <a:gd name="connsiteY37" fmla="*/ 76303 h 104772"/>
              <a:gd name="connsiteX38" fmla="*/ 843937 w 984324"/>
              <a:gd name="connsiteY38" fmla="*/ 38958 h 104772"/>
              <a:gd name="connsiteX39" fmla="*/ 857423 w 984324"/>
              <a:gd name="connsiteY39" fmla="*/ 52905 h 104772"/>
              <a:gd name="connsiteX40" fmla="*/ 843937 w 984324"/>
              <a:gd name="connsiteY40" fmla="*/ 66506 h 104772"/>
              <a:gd name="connsiteX41" fmla="*/ 830798 w 984324"/>
              <a:gd name="connsiteY41" fmla="*/ 52905 h 104772"/>
              <a:gd name="connsiteX42" fmla="*/ 843937 w 984324"/>
              <a:gd name="connsiteY42" fmla="*/ 38958 h 104772"/>
              <a:gd name="connsiteX43" fmla="*/ 857423 w 984324"/>
              <a:gd name="connsiteY43" fmla="*/ 78838 h 104772"/>
              <a:gd name="connsiteX44" fmla="*/ 871946 w 984324"/>
              <a:gd name="connsiteY44" fmla="*/ 78838 h 104772"/>
              <a:gd name="connsiteX45" fmla="*/ 871946 w 984324"/>
              <a:gd name="connsiteY45" fmla="*/ 26510 h 104772"/>
              <a:gd name="connsiteX46" fmla="*/ 857423 w 984324"/>
              <a:gd name="connsiteY46" fmla="*/ 26510 h 104772"/>
              <a:gd name="connsiteX47" fmla="*/ 857423 w 984324"/>
              <a:gd name="connsiteY47" fmla="*/ 32504 h 104772"/>
              <a:gd name="connsiteX48" fmla="*/ 841978 w 984324"/>
              <a:gd name="connsiteY48" fmla="*/ 25473 h 104772"/>
              <a:gd name="connsiteX49" fmla="*/ 815929 w 984324"/>
              <a:gd name="connsiteY49" fmla="*/ 52905 h 104772"/>
              <a:gd name="connsiteX50" fmla="*/ 841978 w 984324"/>
              <a:gd name="connsiteY50" fmla="*/ 79876 h 104772"/>
              <a:gd name="connsiteX51" fmla="*/ 857423 w 984324"/>
              <a:gd name="connsiteY51" fmla="*/ 72960 h 104772"/>
              <a:gd name="connsiteX52" fmla="*/ 857423 w 984324"/>
              <a:gd name="connsiteY52" fmla="*/ 78838 h 104772"/>
              <a:gd name="connsiteX53" fmla="*/ 771554 w 984324"/>
              <a:gd name="connsiteY53" fmla="*/ 52559 h 104772"/>
              <a:gd name="connsiteX54" fmla="*/ 783080 w 984324"/>
              <a:gd name="connsiteY54" fmla="*/ 39420 h 104772"/>
              <a:gd name="connsiteX55" fmla="*/ 792301 w 984324"/>
              <a:gd name="connsiteY55" fmla="*/ 50484 h 104772"/>
              <a:gd name="connsiteX56" fmla="*/ 792301 w 984324"/>
              <a:gd name="connsiteY56" fmla="*/ 78954 h 104772"/>
              <a:gd name="connsiteX57" fmla="*/ 806824 w 984324"/>
              <a:gd name="connsiteY57" fmla="*/ 78954 h 104772"/>
              <a:gd name="connsiteX58" fmla="*/ 806824 w 984324"/>
              <a:gd name="connsiteY58" fmla="*/ 47026 h 104772"/>
              <a:gd name="connsiteX59" fmla="*/ 787460 w 984324"/>
              <a:gd name="connsiteY59" fmla="*/ 25704 h 104772"/>
              <a:gd name="connsiteX60" fmla="*/ 771554 w 984324"/>
              <a:gd name="connsiteY60" fmla="*/ 32965 h 104772"/>
              <a:gd name="connsiteX61" fmla="*/ 771554 w 984324"/>
              <a:gd name="connsiteY61" fmla="*/ 1268 h 104772"/>
              <a:gd name="connsiteX62" fmla="*/ 757261 w 984324"/>
              <a:gd name="connsiteY62" fmla="*/ 1268 h 104772"/>
              <a:gd name="connsiteX63" fmla="*/ 757261 w 984324"/>
              <a:gd name="connsiteY63" fmla="*/ 79069 h 104772"/>
              <a:gd name="connsiteX64" fmla="*/ 771554 w 984324"/>
              <a:gd name="connsiteY64" fmla="*/ 79069 h 104772"/>
              <a:gd name="connsiteX65" fmla="*/ 771554 w 984324"/>
              <a:gd name="connsiteY65" fmla="*/ 52674 h 104772"/>
              <a:gd name="connsiteX66" fmla="*/ 748041 w 984324"/>
              <a:gd name="connsiteY66" fmla="*/ 76303 h 104772"/>
              <a:gd name="connsiteX67" fmla="*/ 748041 w 984324"/>
              <a:gd name="connsiteY67" fmla="*/ 63739 h 104772"/>
              <a:gd name="connsiteX68" fmla="*/ 737321 w 984324"/>
              <a:gd name="connsiteY68" fmla="*/ 66736 h 104772"/>
              <a:gd name="connsiteX69" fmla="*/ 728677 w 984324"/>
              <a:gd name="connsiteY69" fmla="*/ 58322 h 104772"/>
              <a:gd name="connsiteX70" fmla="*/ 728677 w 984324"/>
              <a:gd name="connsiteY70" fmla="*/ 38843 h 104772"/>
              <a:gd name="connsiteX71" fmla="*/ 747464 w 984324"/>
              <a:gd name="connsiteY71" fmla="*/ 38843 h 104772"/>
              <a:gd name="connsiteX72" fmla="*/ 747464 w 984324"/>
              <a:gd name="connsiteY72" fmla="*/ 26625 h 104772"/>
              <a:gd name="connsiteX73" fmla="*/ 728677 w 984324"/>
              <a:gd name="connsiteY73" fmla="*/ 26625 h 104772"/>
              <a:gd name="connsiteX74" fmla="*/ 728677 w 984324"/>
              <a:gd name="connsiteY74" fmla="*/ 11526 h 104772"/>
              <a:gd name="connsiteX75" fmla="*/ 714269 w 984324"/>
              <a:gd name="connsiteY75" fmla="*/ 11526 h 104772"/>
              <a:gd name="connsiteX76" fmla="*/ 714269 w 984324"/>
              <a:gd name="connsiteY76" fmla="*/ 59129 h 104772"/>
              <a:gd name="connsiteX77" fmla="*/ 734325 w 984324"/>
              <a:gd name="connsiteY77" fmla="*/ 79991 h 104772"/>
              <a:gd name="connsiteX78" fmla="*/ 748041 w 984324"/>
              <a:gd name="connsiteY78" fmla="*/ 76303 h 104772"/>
              <a:gd name="connsiteX79" fmla="*/ 649378 w 984324"/>
              <a:gd name="connsiteY79" fmla="*/ 34809 h 104772"/>
              <a:gd name="connsiteX80" fmla="*/ 667358 w 984324"/>
              <a:gd name="connsiteY80" fmla="*/ 53481 h 104772"/>
              <a:gd name="connsiteX81" fmla="*/ 649378 w 984324"/>
              <a:gd name="connsiteY81" fmla="*/ 71808 h 104772"/>
              <a:gd name="connsiteX82" fmla="*/ 631627 w 984324"/>
              <a:gd name="connsiteY82" fmla="*/ 53481 h 104772"/>
              <a:gd name="connsiteX83" fmla="*/ 649378 w 984324"/>
              <a:gd name="connsiteY83" fmla="*/ 34809 h 104772"/>
              <a:gd name="connsiteX84" fmla="*/ 667358 w 984324"/>
              <a:gd name="connsiteY84" fmla="*/ 78838 h 104772"/>
              <a:gd name="connsiteX85" fmla="*/ 675887 w 984324"/>
              <a:gd name="connsiteY85" fmla="*/ 78838 h 104772"/>
              <a:gd name="connsiteX86" fmla="*/ 675887 w 984324"/>
              <a:gd name="connsiteY86" fmla="*/ 1038 h 104772"/>
              <a:gd name="connsiteX87" fmla="*/ 667358 w 984324"/>
              <a:gd name="connsiteY87" fmla="*/ 1038 h 104772"/>
              <a:gd name="connsiteX88" fmla="*/ 667358 w 984324"/>
              <a:gd name="connsiteY88" fmla="*/ 37460 h 104772"/>
              <a:gd name="connsiteX89" fmla="*/ 648686 w 984324"/>
              <a:gd name="connsiteY89" fmla="*/ 26741 h 104772"/>
              <a:gd name="connsiteX90" fmla="*/ 622983 w 984324"/>
              <a:gd name="connsiteY90" fmla="*/ 53481 h 104772"/>
              <a:gd name="connsiteX91" fmla="*/ 648686 w 984324"/>
              <a:gd name="connsiteY91" fmla="*/ 79645 h 104772"/>
              <a:gd name="connsiteX92" fmla="*/ 667358 w 984324"/>
              <a:gd name="connsiteY92" fmla="*/ 69156 h 104772"/>
              <a:gd name="connsiteX93" fmla="*/ 667358 w 984324"/>
              <a:gd name="connsiteY93" fmla="*/ 78838 h 104772"/>
              <a:gd name="connsiteX94" fmla="*/ 573651 w 984324"/>
              <a:gd name="connsiteY94" fmla="*/ 53251 h 104772"/>
              <a:gd name="connsiteX95" fmla="*/ 589327 w 984324"/>
              <a:gd name="connsiteY95" fmla="*/ 35040 h 104772"/>
              <a:gd name="connsiteX96" fmla="*/ 602582 w 984324"/>
              <a:gd name="connsiteY96" fmla="*/ 50254 h 104772"/>
              <a:gd name="connsiteX97" fmla="*/ 602582 w 984324"/>
              <a:gd name="connsiteY97" fmla="*/ 78838 h 104772"/>
              <a:gd name="connsiteX98" fmla="*/ 611111 w 984324"/>
              <a:gd name="connsiteY98" fmla="*/ 78838 h 104772"/>
              <a:gd name="connsiteX99" fmla="*/ 611111 w 984324"/>
              <a:gd name="connsiteY99" fmla="*/ 48756 h 104772"/>
              <a:gd name="connsiteX100" fmla="*/ 591402 w 984324"/>
              <a:gd name="connsiteY100" fmla="*/ 26741 h 104772"/>
              <a:gd name="connsiteX101" fmla="*/ 573651 w 984324"/>
              <a:gd name="connsiteY101" fmla="*/ 37230 h 104772"/>
              <a:gd name="connsiteX102" fmla="*/ 573651 w 984324"/>
              <a:gd name="connsiteY102" fmla="*/ 27663 h 104772"/>
              <a:gd name="connsiteX103" fmla="*/ 565237 w 984324"/>
              <a:gd name="connsiteY103" fmla="*/ 27663 h 104772"/>
              <a:gd name="connsiteX104" fmla="*/ 565237 w 984324"/>
              <a:gd name="connsiteY104" fmla="*/ 78838 h 104772"/>
              <a:gd name="connsiteX105" fmla="*/ 573651 w 984324"/>
              <a:gd name="connsiteY105" fmla="*/ 78838 h 104772"/>
              <a:gd name="connsiteX106" fmla="*/ 573651 w 984324"/>
              <a:gd name="connsiteY106" fmla="*/ 53251 h 104772"/>
              <a:gd name="connsiteX107" fmla="*/ 521554 w 984324"/>
              <a:gd name="connsiteY107" fmla="*/ 34809 h 104772"/>
              <a:gd name="connsiteX108" fmla="*/ 539534 w 984324"/>
              <a:gd name="connsiteY108" fmla="*/ 53481 h 104772"/>
              <a:gd name="connsiteX109" fmla="*/ 521554 w 984324"/>
              <a:gd name="connsiteY109" fmla="*/ 71808 h 104772"/>
              <a:gd name="connsiteX110" fmla="*/ 503804 w 984324"/>
              <a:gd name="connsiteY110" fmla="*/ 53481 h 104772"/>
              <a:gd name="connsiteX111" fmla="*/ 521554 w 984324"/>
              <a:gd name="connsiteY111" fmla="*/ 34809 h 104772"/>
              <a:gd name="connsiteX112" fmla="*/ 539534 w 984324"/>
              <a:gd name="connsiteY112" fmla="*/ 78838 h 104772"/>
              <a:gd name="connsiteX113" fmla="*/ 548064 w 984324"/>
              <a:gd name="connsiteY113" fmla="*/ 78838 h 104772"/>
              <a:gd name="connsiteX114" fmla="*/ 548064 w 984324"/>
              <a:gd name="connsiteY114" fmla="*/ 27663 h 104772"/>
              <a:gd name="connsiteX115" fmla="*/ 539534 w 984324"/>
              <a:gd name="connsiteY115" fmla="*/ 27663 h 104772"/>
              <a:gd name="connsiteX116" fmla="*/ 539534 w 984324"/>
              <a:gd name="connsiteY116" fmla="*/ 37345 h 104772"/>
              <a:gd name="connsiteX117" fmla="*/ 520862 w 984324"/>
              <a:gd name="connsiteY117" fmla="*/ 26741 h 104772"/>
              <a:gd name="connsiteX118" fmla="*/ 495159 w 984324"/>
              <a:gd name="connsiteY118" fmla="*/ 53481 h 104772"/>
              <a:gd name="connsiteX119" fmla="*/ 520862 w 984324"/>
              <a:gd name="connsiteY119" fmla="*/ 79645 h 104772"/>
              <a:gd name="connsiteX120" fmla="*/ 539534 w 984324"/>
              <a:gd name="connsiteY120" fmla="*/ 69272 h 104772"/>
              <a:gd name="connsiteX121" fmla="*/ 539534 w 984324"/>
              <a:gd name="connsiteY121" fmla="*/ 78838 h 104772"/>
              <a:gd name="connsiteX122" fmla="*/ 455048 w 984324"/>
              <a:gd name="connsiteY122" fmla="*/ 79645 h 104772"/>
              <a:gd name="connsiteX123" fmla="*/ 461157 w 984324"/>
              <a:gd name="connsiteY123" fmla="*/ 73767 h 104772"/>
              <a:gd name="connsiteX124" fmla="*/ 455048 w 984324"/>
              <a:gd name="connsiteY124" fmla="*/ 67773 h 104772"/>
              <a:gd name="connsiteX125" fmla="*/ 448939 w 984324"/>
              <a:gd name="connsiteY125" fmla="*/ 73767 h 104772"/>
              <a:gd name="connsiteX126" fmla="*/ 455048 w 984324"/>
              <a:gd name="connsiteY126" fmla="*/ 79645 h 104772"/>
              <a:gd name="connsiteX127" fmla="*/ 430959 w 984324"/>
              <a:gd name="connsiteY127" fmla="*/ 79645 h 104772"/>
              <a:gd name="connsiteX128" fmla="*/ 437068 w 984324"/>
              <a:gd name="connsiteY128" fmla="*/ 73767 h 104772"/>
              <a:gd name="connsiteX129" fmla="*/ 430959 w 984324"/>
              <a:gd name="connsiteY129" fmla="*/ 67773 h 104772"/>
              <a:gd name="connsiteX130" fmla="*/ 424850 w 984324"/>
              <a:gd name="connsiteY130" fmla="*/ 73767 h 104772"/>
              <a:gd name="connsiteX131" fmla="*/ 430959 w 984324"/>
              <a:gd name="connsiteY131" fmla="*/ 79645 h 104772"/>
              <a:gd name="connsiteX132" fmla="*/ 406985 w 984324"/>
              <a:gd name="connsiteY132" fmla="*/ 79645 h 104772"/>
              <a:gd name="connsiteX133" fmla="*/ 412978 w 984324"/>
              <a:gd name="connsiteY133" fmla="*/ 73767 h 104772"/>
              <a:gd name="connsiteX134" fmla="*/ 406985 w 984324"/>
              <a:gd name="connsiteY134" fmla="*/ 67773 h 104772"/>
              <a:gd name="connsiteX135" fmla="*/ 400761 w 984324"/>
              <a:gd name="connsiteY135" fmla="*/ 73767 h 104772"/>
              <a:gd name="connsiteX136" fmla="*/ 406985 w 984324"/>
              <a:gd name="connsiteY136" fmla="*/ 79645 h 104772"/>
              <a:gd name="connsiteX137" fmla="*/ 354656 w 984324"/>
              <a:gd name="connsiteY137" fmla="*/ 65469 h 104772"/>
              <a:gd name="connsiteX138" fmla="*/ 354656 w 984324"/>
              <a:gd name="connsiteY138" fmla="*/ 74574 h 104772"/>
              <a:gd name="connsiteX139" fmla="*/ 371946 w 984324"/>
              <a:gd name="connsiteY139" fmla="*/ 79645 h 104772"/>
              <a:gd name="connsiteX140" fmla="*/ 390963 w 984324"/>
              <a:gd name="connsiteY140" fmla="*/ 63970 h 104772"/>
              <a:gd name="connsiteX141" fmla="*/ 381397 w 984324"/>
              <a:gd name="connsiteY141" fmla="*/ 51753 h 104772"/>
              <a:gd name="connsiteX142" fmla="*/ 369294 w 984324"/>
              <a:gd name="connsiteY142" fmla="*/ 46911 h 104772"/>
              <a:gd name="connsiteX143" fmla="*/ 363762 w 984324"/>
              <a:gd name="connsiteY143" fmla="*/ 40457 h 104772"/>
              <a:gd name="connsiteX144" fmla="*/ 373098 w 984324"/>
              <a:gd name="connsiteY144" fmla="*/ 33657 h 104772"/>
              <a:gd name="connsiteX145" fmla="*/ 388428 w 984324"/>
              <a:gd name="connsiteY145" fmla="*/ 40111 h 104772"/>
              <a:gd name="connsiteX146" fmla="*/ 388428 w 984324"/>
              <a:gd name="connsiteY146" fmla="*/ 31351 h 104772"/>
              <a:gd name="connsiteX147" fmla="*/ 372983 w 984324"/>
              <a:gd name="connsiteY147" fmla="*/ 26741 h 104772"/>
              <a:gd name="connsiteX148" fmla="*/ 355348 w 984324"/>
              <a:gd name="connsiteY148" fmla="*/ 41263 h 104772"/>
              <a:gd name="connsiteX149" fmla="*/ 365145 w 984324"/>
              <a:gd name="connsiteY149" fmla="*/ 54173 h 104772"/>
              <a:gd name="connsiteX150" fmla="*/ 377132 w 984324"/>
              <a:gd name="connsiteY150" fmla="*/ 59014 h 104772"/>
              <a:gd name="connsiteX151" fmla="*/ 382434 w 984324"/>
              <a:gd name="connsiteY151" fmla="*/ 65583 h 104772"/>
              <a:gd name="connsiteX152" fmla="*/ 372176 w 984324"/>
              <a:gd name="connsiteY152" fmla="*/ 72845 h 104772"/>
              <a:gd name="connsiteX153" fmla="*/ 354656 w 984324"/>
              <a:gd name="connsiteY153" fmla="*/ 65469 h 104772"/>
              <a:gd name="connsiteX154" fmla="*/ 304633 w 984324"/>
              <a:gd name="connsiteY154" fmla="*/ 49677 h 104772"/>
              <a:gd name="connsiteX155" fmla="*/ 320770 w 984324"/>
              <a:gd name="connsiteY155" fmla="*/ 34463 h 104772"/>
              <a:gd name="connsiteX156" fmla="*/ 336100 w 984324"/>
              <a:gd name="connsiteY156" fmla="*/ 49677 h 104772"/>
              <a:gd name="connsiteX157" fmla="*/ 304518 w 984324"/>
              <a:gd name="connsiteY157" fmla="*/ 49677 h 104772"/>
              <a:gd name="connsiteX158" fmla="*/ 323075 w 984324"/>
              <a:gd name="connsiteY158" fmla="*/ 79645 h 104772"/>
              <a:gd name="connsiteX159" fmla="*/ 341286 w 984324"/>
              <a:gd name="connsiteY159" fmla="*/ 74228 h 104772"/>
              <a:gd name="connsiteX160" fmla="*/ 341286 w 984324"/>
              <a:gd name="connsiteY160" fmla="*/ 66160 h 104772"/>
              <a:gd name="connsiteX161" fmla="*/ 323075 w 984324"/>
              <a:gd name="connsiteY161" fmla="*/ 71808 h 104772"/>
              <a:gd name="connsiteX162" fmla="*/ 304403 w 984324"/>
              <a:gd name="connsiteY162" fmla="*/ 56478 h 104772"/>
              <a:gd name="connsiteX163" fmla="*/ 344859 w 984324"/>
              <a:gd name="connsiteY163" fmla="*/ 56478 h 104772"/>
              <a:gd name="connsiteX164" fmla="*/ 345090 w 984324"/>
              <a:gd name="connsiteY164" fmla="*/ 52213 h 104772"/>
              <a:gd name="connsiteX165" fmla="*/ 320770 w 984324"/>
              <a:gd name="connsiteY165" fmla="*/ 26741 h 104772"/>
              <a:gd name="connsiteX166" fmla="*/ 295412 w 984324"/>
              <a:gd name="connsiteY166" fmla="*/ 53712 h 104772"/>
              <a:gd name="connsiteX167" fmla="*/ 322960 w 984324"/>
              <a:gd name="connsiteY167" fmla="*/ 79645 h 104772"/>
              <a:gd name="connsiteX168" fmla="*/ 288843 w 984324"/>
              <a:gd name="connsiteY168" fmla="*/ 76188 h 104772"/>
              <a:gd name="connsiteX169" fmla="*/ 288843 w 984324"/>
              <a:gd name="connsiteY169" fmla="*/ 68004 h 104772"/>
              <a:gd name="connsiteX170" fmla="*/ 276856 w 984324"/>
              <a:gd name="connsiteY170" fmla="*/ 71692 h 104772"/>
              <a:gd name="connsiteX171" fmla="*/ 266943 w 984324"/>
              <a:gd name="connsiteY171" fmla="*/ 61780 h 104772"/>
              <a:gd name="connsiteX172" fmla="*/ 266943 w 984324"/>
              <a:gd name="connsiteY172" fmla="*/ 35500 h 104772"/>
              <a:gd name="connsiteX173" fmla="*/ 288151 w 984324"/>
              <a:gd name="connsiteY173" fmla="*/ 35500 h 104772"/>
              <a:gd name="connsiteX174" fmla="*/ 288151 w 984324"/>
              <a:gd name="connsiteY174" fmla="*/ 27663 h 104772"/>
              <a:gd name="connsiteX175" fmla="*/ 266943 w 984324"/>
              <a:gd name="connsiteY175" fmla="*/ 27663 h 104772"/>
              <a:gd name="connsiteX176" fmla="*/ 266943 w 984324"/>
              <a:gd name="connsiteY176" fmla="*/ 11411 h 104772"/>
              <a:gd name="connsiteX177" fmla="*/ 258529 w 984324"/>
              <a:gd name="connsiteY177" fmla="*/ 11411 h 104772"/>
              <a:gd name="connsiteX178" fmla="*/ 258529 w 984324"/>
              <a:gd name="connsiteY178" fmla="*/ 61089 h 104772"/>
              <a:gd name="connsiteX179" fmla="*/ 276049 w 984324"/>
              <a:gd name="connsiteY179" fmla="*/ 79645 h 104772"/>
              <a:gd name="connsiteX180" fmla="*/ 288843 w 984324"/>
              <a:gd name="connsiteY180" fmla="*/ 76072 h 104772"/>
              <a:gd name="connsiteX181" fmla="*/ 215652 w 984324"/>
              <a:gd name="connsiteY181" fmla="*/ 34809 h 104772"/>
              <a:gd name="connsiteX182" fmla="*/ 233633 w 984324"/>
              <a:gd name="connsiteY182" fmla="*/ 53481 h 104772"/>
              <a:gd name="connsiteX183" fmla="*/ 215652 w 984324"/>
              <a:gd name="connsiteY183" fmla="*/ 71808 h 104772"/>
              <a:gd name="connsiteX184" fmla="*/ 197902 w 984324"/>
              <a:gd name="connsiteY184" fmla="*/ 53481 h 104772"/>
              <a:gd name="connsiteX185" fmla="*/ 215652 w 984324"/>
              <a:gd name="connsiteY185" fmla="*/ 34809 h 104772"/>
              <a:gd name="connsiteX186" fmla="*/ 233633 w 984324"/>
              <a:gd name="connsiteY186" fmla="*/ 78838 h 104772"/>
              <a:gd name="connsiteX187" fmla="*/ 242162 w 984324"/>
              <a:gd name="connsiteY187" fmla="*/ 78838 h 104772"/>
              <a:gd name="connsiteX188" fmla="*/ 242162 w 984324"/>
              <a:gd name="connsiteY188" fmla="*/ 27663 h 104772"/>
              <a:gd name="connsiteX189" fmla="*/ 233633 w 984324"/>
              <a:gd name="connsiteY189" fmla="*/ 27663 h 104772"/>
              <a:gd name="connsiteX190" fmla="*/ 233633 w 984324"/>
              <a:gd name="connsiteY190" fmla="*/ 37345 h 104772"/>
              <a:gd name="connsiteX191" fmla="*/ 214961 w 984324"/>
              <a:gd name="connsiteY191" fmla="*/ 26741 h 104772"/>
              <a:gd name="connsiteX192" fmla="*/ 189258 w 984324"/>
              <a:gd name="connsiteY192" fmla="*/ 53481 h 104772"/>
              <a:gd name="connsiteX193" fmla="*/ 214961 w 984324"/>
              <a:gd name="connsiteY193" fmla="*/ 79645 h 104772"/>
              <a:gd name="connsiteX194" fmla="*/ 233633 w 984324"/>
              <a:gd name="connsiteY194" fmla="*/ 69272 h 104772"/>
              <a:gd name="connsiteX195" fmla="*/ 233633 w 984324"/>
              <a:gd name="connsiteY195" fmla="*/ 78838 h 104772"/>
              <a:gd name="connsiteX196" fmla="*/ 149493 w 984324"/>
              <a:gd name="connsiteY196" fmla="*/ 34809 h 104772"/>
              <a:gd name="connsiteX197" fmla="*/ 167474 w 984324"/>
              <a:gd name="connsiteY197" fmla="*/ 53481 h 104772"/>
              <a:gd name="connsiteX198" fmla="*/ 149493 w 984324"/>
              <a:gd name="connsiteY198" fmla="*/ 71808 h 104772"/>
              <a:gd name="connsiteX199" fmla="*/ 131743 w 984324"/>
              <a:gd name="connsiteY199" fmla="*/ 53481 h 104772"/>
              <a:gd name="connsiteX200" fmla="*/ 149493 w 984324"/>
              <a:gd name="connsiteY200" fmla="*/ 34809 h 104772"/>
              <a:gd name="connsiteX201" fmla="*/ 167474 w 984324"/>
              <a:gd name="connsiteY201" fmla="*/ 78838 h 104772"/>
              <a:gd name="connsiteX202" fmla="*/ 176003 w 984324"/>
              <a:gd name="connsiteY202" fmla="*/ 78838 h 104772"/>
              <a:gd name="connsiteX203" fmla="*/ 176003 w 984324"/>
              <a:gd name="connsiteY203" fmla="*/ 1038 h 104772"/>
              <a:gd name="connsiteX204" fmla="*/ 167474 w 984324"/>
              <a:gd name="connsiteY204" fmla="*/ 1038 h 104772"/>
              <a:gd name="connsiteX205" fmla="*/ 167474 w 984324"/>
              <a:gd name="connsiteY205" fmla="*/ 37460 h 104772"/>
              <a:gd name="connsiteX206" fmla="*/ 148801 w 984324"/>
              <a:gd name="connsiteY206" fmla="*/ 26741 h 104772"/>
              <a:gd name="connsiteX207" fmla="*/ 123098 w 984324"/>
              <a:gd name="connsiteY207" fmla="*/ 53481 h 104772"/>
              <a:gd name="connsiteX208" fmla="*/ 148801 w 984324"/>
              <a:gd name="connsiteY208" fmla="*/ 79645 h 104772"/>
              <a:gd name="connsiteX209" fmla="*/ 167474 w 984324"/>
              <a:gd name="connsiteY209" fmla="*/ 69156 h 104772"/>
              <a:gd name="connsiteX210" fmla="*/ 167474 w 984324"/>
              <a:gd name="connsiteY210" fmla="*/ 78838 h 104772"/>
              <a:gd name="connsiteX211" fmla="*/ 105002 w 984324"/>
              <a:gd name="connsiteY211" fmla="*/ 53251 h 104772"/>
              <a:gd name="connsiteX212" fmla="*/ 87252 w 984324"/>
              <a:gd name="connsiteY212" fmla="*/ 71808 h 104772"/>
              <a:gd name="connsiteX213" fmla="*/ 69156 w 984324"/>
              <a:gd name="connsiteY213" fmla="*/ 53251 h 104772"/>
              <a:gd name="connsiteX214" fmla="*/ 87252 w 984324"/>
              <a:gd name="connsiteY214" fmla="*/ 34809 h 104772"/>
              <a:gd name="connsiteX215" fmla="*/ 105002 w 984324"/>
              <a:gd name="connsiteY215" fmla="*/ 53251 h 104772"/>
              <a:gd name="connsiteX216" fmla="*/ 88059 w 984324"/>
              <a:gd name="connsiteY216" fmla="*/ 79645 h 104772"/>
              <a:gd name="connsiteX217" fmla="*/ 113762 w 984324"/>
              <a:gd name="connsiteY217" fmla="*/ 53136 h 104772"/>
              <a:gd name="connsiteX218" fmla="*/ 88059 w 984324"/>
              <a:gd name="connsiteY218" fmla="*/ 26741 h 104772"/>
              <a:gd name="connsiteX219" fmla="*/ 69271 w 984324"/>
              <a:gd name="connsiteY219" fmla="*/ 37460 h 104772"/>
              <a:gd name="connsiteX220" fmla="*/ 69271 w 984324"/>
              <a:gd name="connsiteY220" fmla="*/ 27663 h 104772"/>
              <a:gd name="connsiteX221" fmla="*/ 60858 w 984324"/>
              <a:gd name="connsiteY221" fmla="*/ 27663 h 104772"/>
              <a:gd name="connsiteX222" fmla="*/ 60858 w 984324"/>
              <a:gd name="connsiteY222" fmla="*/ 104772 h 104772"/>
              <a:gd name="connsiteX223" fmla="*/ 69271 w 984324"/>
              <a:gd name="connsiteY223" fmla="*/ 104772 h 104772"/>
              <a:gd name="connsiteX224" fmla="*/ 69271 w 984324"/>
              <a:gd name="connsiteY224" fmla="*/ 69042 h 104772"/>
              <a:gd name="connsiteX225" fmla="*/ 88059 w 984324"/>
              <a:gd name="connsiteY225" fmla="*/ 79645 h 104772"/>
              <a:gd name="connsiteX226" fmla="*/ 36653 w 984324"/>
              <a:gd name="connsiteY226" fmla="*/ 57169 h 104772"/>
              <a:gd name="connsiteX227" fmla="*/ 22591 w 984324"/>
              <a:gd name="connsiteY227" fmla="*/ 71808 h 104772"/>
              <a:gd name="connsiteX228" fmla="*/ 8414 w 984324"/>
              <a:gd name="connsiteY228" fmla="*/ 57169 h 104772"/>
              <a:gd name="connsiteX229" fmla="*/ 8414 w 984324"/>
              <a:gd name="connsiteY229" fmla="*/ 27663 h 104772"/>
              <a:gd name="connsiteX230" fmla="*/ 0 w 984324"/>
              <a:gd name="connsiteY230" fmla="*/ 27663 h 104772"/>
              <a:gd name="connsiteX231" fmla="*/ 0 w 984324"/>
              <a:gd name="connsiteY231" fmla="*/ 56247 h 104772"/>
              <a:gd name="connsiteX232" fmla="*/ 22591 w 984324"/>
              <a:gd name="connsiteY232" fmla="*/ 79530 h 104772"/>
              <a:gd name="connsiteX233" fmla="*/ 45067 w 984324"/>
              <a:gd name="connsiteY233" fmla="*/ 56247 h 104772"/>
              <a:gd name="connsiteX234" fmla="*/ 45067 w 984324"/>
              <a:gd name="connsiteY234" fmla="*/ 27663 h 104772"/>
              <a:gd name="connsiteX235" fmla="*/ 36653 w 984324"/>
              <a:gd name="connsiteY235" fmla="*/ 27663 h 104772"/>
              <a:gd name="connsiteX236" fmla="*/ 36653 w 984324"/>
              <a:gd name="connsiteY236" fmla="*/ 57169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984324" h="104772">
                <a:moveTo>
                  <a:pt x="944790" y="61203"/>
                </a:moveTo>
                <a:lnTo>
                  <a:pt x="944790" y="74919"/>
                </a:lnTo>
                <a:cubicBezTo>
                  <a:pt x="949401" y="78032"/>
                  <a:pt x="955855" y="79876"/>
                  <a:pt x="962771" y="79876"/>
                </a:cubicBezTo>
                <a:cubicBezTo>
                  <a:pt x="975104" y="79876"/>
                  <a:pt x="984325" y="73536"/>
                  <a:pt x="984325" y="62587"/>
                </a:cubicBezTo>
                <a:cubicBezTo>
                  <a:pt x="984325" y="56133"/>
                  <a:pt x="980752" y="52213"/>
                  <a:pt x="973375" y="48986"/>
                </a:cubicBezTo>
                <a:lnTo>
                  <a:pt x="963232" y="44606"/>
                </a:lnTo>
                <a:cubicBezTo>
                  <a:pt x="960235" y="43453"/>
                  <a:pt x="959198" y="42301"/>
                  <a:pt x="959198" y="40111"/>
                </a:cubicBezTo>
                <a:cubicBezTo>
                  <a:pt x="959198" y="37460"/>
                  <a:pt x="961618" y="35731"/>
                  <a:pt x="965537" y="35731"/>
                </a:cubicBezTo>
                <a:cubicBezTo>
                  <a:pt x="970263" y="35731"/>
                  <a:pt x="976372" y="38382"/>
                  <a:pt x="981443" y="42877"/>
                </a:cubicBezTo>
                <a:lnTo>
                  <a:pt x="981443" y="29737"/>
                </a:lnTo>
                <a:cubicBezTo>
                  <a:pt x="976833" y="26971"/>
                  <a:pt x="971070" y="25473"/>
                  <a:pt x="964846" y="25473"/>
                </a:cubicBezTo>
                <a:cubicBezTo>
                  <a:pt x="952858" y="25473"/>
                  <a:pt x="945021" y="31467"/>
                  <a:pt x="945021" y="41494"/>
                </a:cubicBezTo>
                <a:cubicBezTo>
                  <a:pt x="945021" y="49447"/>
                  <a:pt x="949631" y="53251"/>
                  <a:pt x="956662" y="56247"/>
                </a:cubicBezTo>
                <a:lnTo>
                  <a:pt x="966459" y="60282"/>
                </a:lnTo>
                <a:cubicBezTo>
                  <a:pt x="969226" y="61549"/>
                  <a:pt x="970147" y="62932"/>
                  <a:pt x="970147" y="64777"/>
                </a:cubicBezTo>
                <a:cubicBezTo>
                  <a:pt x="970147" y="67543"/>
                  <a:pt x="967497" y="69387"/>
                  <a:pt x="963347" y="69387"/>
                </a:cubicBezTo>
                <a:cubicBezTo>
                  <a:pt x="957354" y="69387"/>
                  <a:pt x="950784" y="66736"/>
                  <a:pt x="945136" y="61319"/>
                </a:cubicBezTo>
                <a:moveTo>
                  <a:pt x="932112" y="30429"/>
                </a:moveTo>
                <a:lnTo>
                  <a:pt x="939949" y="16598"/>
                </a:lnTo>
                <a:cubicBezTo>
                  <a:pt x="941448" y="14178"/>
                  <a:pt x="942485" y="11526"/>
                  <a:pt x="942485" y="8760"/>
                </a:cubicBezTo>
                <a:cubicBezTo>
                  <a:pt x="942485" y="3688"/>
                  <a:pt x="938912" y="0"/>
                  <a:pt x="933725" y="0"/>
                </a:cubicBezTo>
                <a:cubicBezTo>
                  <a:pt x="928539" y="0"/>
                  <a:pt x="924850" y="3343"/>
                  <a:pt x="924850" y="8299"/>
                </a:cubicBezTo>
                <a:cubicBezTo>
                  <a:pt x="924850" y="12218"/>
                  <a:pt x="927386" y="14984"/>
                  <a:pt x="930729" y="16367"/>
                </a:cubicBezTo>
                <a:lnTo>
                  <a:pt x="923121" y="30314"/>
                </a:lnTo>
                <a:lnTo>
                  <a:pt x="931996" y="30314"/>
                </a:lnTo>
                <a:close/>
                <a:moveTo>
                  <a:pt x="918626" y="76303"/>
                </a:moveTo>
                <a:lnTo>
                  <a:pt x="918626" y="63739"/>
                </a:lnTo>
                <a:cubicBezTo>
                  <a:pt x="915399" y="65814"/>
                  <a:pt x="911826" y="66736"/>
                  <a:pt x="907907" y="66736"/>
                </a:cubicBezTo>
                <a:cubicBezTo>
                  <a:pt x="903066" y="66736"/>
                  <a:pt x="899262" y="64200"/>
                  <a:pt x="899262" y="58322"/>
                </a:cubicBezTo>
                <a:lnTo>
                  <a:pt x="899262" y="38843"/>
                </a:lnTo>
                <a:lnTo>
                  <a:pt x="918050" y="38843"/>
                </a:lnTo>
                <a:lnTo>
                  <a:pt x="918050" y="26625"/>
                </a:lnTo>
                <a:lnTo>
                  <a:pt x="899262" y="26625"/>
                </a:lnTo>
                <a:lnTo>
                  <a:pt x="899262" y="11526"/>
                </a:lnTo>
                <a:lnTo>
                  <a:pt x="884855" y="11526"/>
                </a:lnTo>
                <a:lnTo>
                  <a:pt x="884855" y="59129"/>
                </a:lnTo>
                <a:cubicBezTo>
                  <a:pt x="884855" y="73998"/>
                  <a:pt x="892462" y="79991"/>
                  <a:pt x="904910" y="79991"/>
                </a:cubicBezTo>
                <a:cubicBezTo>
                  <a:pt x="910097" y="79991"/>
                  <a:pt x="914823" y="78838"/>
                  <a:pt x="918626" y="76303"/>
                </a:cubicBezTo>
                <a:moveTo>
                  <a:pt x="843937" y="38958"/>
                </a:moveTo>
                <a:cubicBezTo>
                  <a:pt x="851660" y="38958"/>
                  <a:pt x="857423" y="44837"/>
                  <a:pt x="857423" y="52905"/>
                </a:cubicBezTo>
                <a:cubicBezTo>
                  <a:pt x="857423" y="60973"/>
                  <a:pt x="851660" y="66506"/>
                  <a:pt x="843937" y="66506"/>
                </a:cubicBezTo>
                <a:cubicBezTo>
                  <a:pt x="836215" y="66506"/>
                  <a:pt x="830798" y="60743"/>
                  <a:pt x="830798" y="52905"/>
                </a:cubicBezTo>
                <a:cubicBezTo>
                  <a:pt x="830798" y="45067"/>
                  <a:pt x="836445" y="38958"/>
                  <a:pt x="843937" y="38958"/>
                </a:cubicBezTo>
                <a:moveTo>
                  <a:pt x="857423" y="78838"/>
                </a:moveTo>
                <a:lnTo>
                  <a:pt x="871946" y="78838"/>
                </a:lnTo>
                <a:lnTo>
                  <a:pt x="871946" y="26510"/>
                </a:lnTo>
                <a:lnTo>
                  <a:pt x="857423" y="26510"/>
                </a:lnTo>
                <a:lnTo>
                  <a:pt x="857423" y="32504"/>
                </a:lnTo>
                <a:cubicBezTo>
                  <a:pt x="853734" y="28009"/>
                  <a:pt x="848317" y="25473"/>
                  <a:pt x="841978" y="25473"/>
                </a:cubicBezTo>
                <a:cubicBezTo>
                  <a:pt x="826648" y="25473"/>
                  <a:pt x="815929" y="37114"/>
                  <a:pt x="815929" y="52905"/>
                </a:cubicBezTo>
                <a:cubicBezTo>
                  <a:pt x="815929" y="68696"/>
                  <a:pt x="826763" y="79876"/>
                  <a:pt x="841978" y="79876"/>
                </a:cubicBezTo>
                <a:cubicBezTo>
                  <a:pt x="848317" y="79876"/>
                  <a:pt x="853734" y="77225"/>
                  <a:pt x="857423" y="72960"/>
                </a:cubicBezTo>
                <a:lnTo>
                  <a:pt x="857423" y="78838"/>
                </a:lnTo>
                <a:close/>
                <a:moveTo>
                  <a:pt x="771554" y="52559"/>
                </a:moveTo>
                <a:cubicBezTo>
                  <a:pt x="771554" y="45298"/>
                  <a:pt x="776049" y="39420"/>
                  <a:pt x="783080" y="39420"/>
                </a:cubicBezTo>
                <a:cubicBezTo>
                  <a:pt x="789419" y="39420"/>
                  <a:pt x="792301" y="43569"/>
                  <a:pt x="792301" y="50484"/>
                </a:cubicBezTo>
                <a:lnTo>
                  <a:pt x="792301" y="78954"/>
                </a:lnTo>
                <a:lnTo>
                  <a:pt x="806824" y="78954"/>
                </a:lnTo>
                <a:lnTo>
                  <a:pt x="806824" y="47026"/>
                </a:lnTo>
                <a:cubicBezTo>
                  <a:pt x="806824" y="34924"/>
                  <a:pt x="799562" y="25704"/>
                  <a:pt x="787460" y="25704"/>
                </a:cubicBezTo>
                <a:cubicBezTo>
                  <a:pt x="780775" y="25704"/>
                  <a:pt x="775473" y="28470"/>
                  <a:pt x="771554" y="32965"/>
                </a:cubicBezTo>
                <a:lnTo>
                  <a:pt x="771554" y="1268"/>
                </a:lnTo>
                <a:lnTo>
                  <a:pt x="757261" y="1268"/>
                </a:lnTo>
                <a:lnTo>
                  <a:pt x="757261" y="79069"/>
                </a:lnTo>
                <a:lnTo>
                  <a:pt x="771554" y="79069"/>
                </a:lnTo>
                <a:lnTo>
                  <a:pt x="771554" y="52674"/>
                </a:lnTo>
                <a:close/>
                <a:moveTo>
                  <a:pt x="748041" y="76303"/>
                </a:moveTo>
                <a:lnTo>
                  <a:pt x="748041" y="63739"/>
                </a:lnTo>
                <a:cubicBezTo>
                  <a:pt x="744813" y="65814"/>
                  <a:pt x="741240" y="66736"/>
                  <a:pt x="737321" y="66736"/>
                </a:cubicBezTo>
                <a:cubicBezTo>
                  <a:pt x="732480" y="66736"/>
                  <a:pt x="728677" y="64200"/>
                  <a:pt x="728677" y="58322"/>
                </a:cubicBezTo>
                <a:lnTo>
                  <a:pt x="728677" y="38843"/>
                </a:lnTo>
                <a:lnTo>
                  <a:pt x="747464" y="38843"/>
                </a:lnTo>
                <a:lnTo>
                  <a:pt x="747464" y="26625"/>
                </a:lnTo>
                <a:lnTo>
                  <a:pt x="728677" y="26625"/>
                </a:lnTo>
                <a:lnTo>
                  <a:pt x="728677" y="11526"/>
                </a:lnTo>
                <a:lnTo>
                  <a:pt x="714269" y="11526"/>
                </a:lnTo>
                <a:lnTo>
                  <a:pt x="714269" y="59129"/>
                </a:lnTo>
                <a:cubicBezTo>
                  <a:pt x="714269" y="73998"/>
                  <a:pt x="721876" y="79991"/>
                  <a:pt x="734325" y="79991"/>
                </a:cubicBezTo>
                <a:cubicBezTo>
                  <a:pt x="739511" y="79991"/>
                  <a:pt x="744237" y="78838"/>
                  <a:pt x="748041" y="76303"/>
                </a:cubicBezTo>
                <a:moveTo>
                  <a:pt x="649378" y="34809"/>
                </a:moveTo>
                <a:cubicBezTo>
                  <a:pt x="659866" y="34809"/>
                  <a:pt x="667358" y="42647"/>
                  <a:pt x="667358" y="53481"/>
                </a:cubicBezTo>
                <a:cubicBezTo>
                  <a:pt x="667358" y="64316"/>
                  <a:pt x="659866" y="71808"/>
                  <a:pt x="649378" y="71808"/>
                </a:cubicBezTo>
                <a:cubicBezTo>
                  <a:pt x="638889" y="71808"/>
                  <a:pt x="631627" y="64085"/>
                  <a:pt x="631627" y="53481"/>
                </a:cubicBezTo>
                <a:cubicBezTo>
                  <a:pt x="631627" y="42877"/>
                  <a:pt x="639119" y="34809"/>
                  <a:pt x="649378" y="34809"/>
                </a:cubicBezTo>
                <a:moveTo>
                  <a:pt x="667358" y="78838"/>
                </a:moveTo>
                <a:lnTo>
                  <a:pt x="675887" y="78838"/>
                </a:lnTo>
                <a:lnTo>
                  <a:pt x="675887" y="1038"/>
                </a:lnTo>
                <a:lnTo>
                  <a:pt x="667358" y="1038"/>
                </a:lnTo>
                <a:lnTo>
                  <a:pt x="667358" y="37460"/>
                </a:lnTo>
                <a:cubicBezTo>
                  <a:pt x="663554" y="30775"/>
                  <a:pt x="656870" y="26741"/>
                  <a:pt x="648686" y="26741"/>
                </a:cubicBezTo>
                <a:cubicBezTo>
                  <a:pt x="633587" y="26741"/>
                  <a:pt x="622983" y="38037"/>
                  <a:pt x="622983" y="53481"/>
                </a:cubicBezTo>
                <a:cubicBezTo>
                  <a:pt x="622983" y="68926"/>
                  <a:pt x="633702" y="79645"/>
                  <a:pt x="648686" y="79645"/>
                </a:cubicBezTo>
                <a:cubicBezTo>
                  <a:pt x="656870" y="79645"/>
                  <a:pt x="663554" y="75611"/>
                  <a:pt x="667358" y="69156"/>
                </a:cubicBezTo>
                <a:lnTo>
                  <a:pt x="667358" y="78838"/>
                </a:lnTo>
                <a:close/>
                <a:moveTo>
                  <a:pt x="573651" y="53251"/>
                </a:moveTo>
                <a:cubicBezTo>
                  <a:pt x="573651" y="43108"/>
                  <a:pt x="579876" y="35040"/>
                  <a:pt x="589327" y="35040"/>
                </a:cubicBezTo>
                <a:cubicBezTo>
                  <a:pt x="598202" y="35040"/>
                  <a:pt x="602582" y="40341"/>
                  <a:pt x="602582" y="50254"/>
                </a:cubicBezTo>
                <a:lnTo>
                  <a:pt x="602582" y="78838"/>
                </a:lnTo>
                <a:lnTo>
                  <a:pt x="611111" y="78838"/>
                </a:lnTo>
                <a:lnTo>
                  <a:pt x="611111" y="48756"/>
                </a:lnTo>
                <a:cubicBezTo>
                  <a:pt x="611111" y="36077"/>
                  <a:pt x="604426" y="26741"/>
                  <a:pt x="591402" y="26741"/>
                </a:cubicBezTo>
                <a:cubicBezTo>
                  <a:pt x="583564" y="26741"/>
                  <a:pt x="577340" y="30890"/>
                  <a:pt x="573651" y="37230"/>
                </a:cubicBezTo>
                <a:lnTo>
                  <a:pt x="573651" y="27663"/>
                </a:lnTo>
                <a:lnTo>
                  <a:pt x="565237" y="27663"/>
                </a:lnTo>
                <a:lnTo>
                  <a:pt x="565237" y="78838"/>
                </a:lnTo>
                <a:lnTo>
                  <a:pt x="573651" y="78838"/>
                </a:lnTo>
                <a:lnTo>
                  <a:pt x="573651" y="53251"/>
                </a:lnTo>
                <a:close/>
                <a:moveTo>
                  <a:pt x="521554" y="34809"/>
                </a:moveTo>
                <a:cubicBezTo>
                  <a:pt x="532043" y="34809"/>
                  <a:pt x="539534" y="42647"/>
                  <a:pt x="539534" y="53481"/>
                </a:cubicBezTo>
                <a:cubicBezTo>
                  <a:pt x="539534" y="64316"/>
                  <a:pt x="532043" y="71808"/>
                  <a:pt x="521554" y="71808"/>
                </a:cubicBezTo>
                <a:cubicBezTo>
                  <a:pt x="511065" y="71808"/>
                  <a:pt x="503804" y="64085"/>
                  <a:pt x="503804" y="53481"/>
                </a:cubicBezTo>
                <a:cubicBezTo>
                  <a:pt x="503804" y="42877"/>
                  <a:pt x="511295" y="34809"/>
                  <a:pt x="521554" y="34809"/>
                </a:cubicBezTo>
                <a:moveTo>
                  <a:pt x="539534" y="78838"/>
                </a:moveTo>
                <a:lnTo>
                  <a:pt x="548064" y="78838"/>
                </a:lnTo>
                <a:lnTo>
                  <a:pt x="548064" y="27663"/>
                </a:lnTo>
                <a:lnTo>
                  <a:pt x="539534" y="27663"/>
                </a:lnTo>
                <a:lnTo>
                  <a:pt x="539534" y="37345"/>
                </a:lnTo>
                <a:cubicBezTo>
                  <a:pt x="535731" y="30775"/>
                  <a:pt x="528930" y="26741"/>
                  <a:pt x="520862" y="26741"/>
                </a:cubicBezTo>
                <a:cubicBezTo>
                  <a:pt x="505878" y="26741"/>
                  <a:pt x="495159" y="38037"/>
                  <a:pt x="495159" y="53481"/>
                </a:cubicBezTo>
                <a:cubicBezTo>
                  <a:pt x="495159" y="68926"/>
                  <a:pt x="505878" y="79645"/>
                  <a:pt x="520862" y="79645"/>
                </a:cubicBezTo>
                <a:cubicBezTo>
                  <a:pt x="528930" y="79645"/>
                  <a:pt x="535731" y="75726"/>
                  <a:pt x="539534" y="69272"/>
                </a:cubicBezTo>
                <a:lnTo>
                  <a:pt x="539534" y="78838"/>
                </a:lnTo>
                <a:close/>
                <a:moveTo>
                  <a:pt x="455048" y="79645"/>
                </a:moveTo>
                <a:cubicBezTo>
                  <a:pt x="458737" y="79645"/>
                  <a:pt x="461157" y="77340"/>
                  <a:pt x="461157" y="73767"/>
                </a:cubicBezTo>
                <a:cubicBezTo>
                  <a:pt x="461157" y="70194"/>
                  <a:pt x="458621" y="67773"/>
                  <a:pt x="455048" y="67773"/>
                </a:cubicBezTo>
                <a:cubicBezTo>
                  <a:pt x="451475" y="67773"/>
                  <a:pt x="448939" y="70194"/>
                  <a:pt x="448939" y="73767"/>
                </a:cubicBezTo>
                <a:cubicBezTo>
                  <a:pt x="448939" y="77340"/>
                  <a:pt x="451591" y="79645"/>
                  <a:pt x="455048" y="79645"/>
                </a:cubicBezTo>
                <a:moveTo>
                  <a:pt x="430959" y="79645"/>
                </a:moveTo>
                <a:cubicBezTo>
                  <a:pt x="434647" y="79645"/>
                  <a:pt x="437068" y="77340"/>
                  <a:pt x="437068" y="73767"/>
                </a:cubicBezTo>
                <a:cubicBezTo>
                  <a:pt x="437068" y="70194"/>
                  <a:pt x="434532" y="67773"/>
                  <a:pt x="430959" y="67773"/>
                </a:cubicBezTo>
                <a:cubicBezTo>
                  <a:pt x="427386" y="67773"/>
                  <a:pt x="424850" y="70194"/>
                  <a:pt x="424850" y="73767"/>
                </a:cubicBezTo>
                <a:cubicBezTo>
                  <a:pt x="424850" y="77340"/>
                  <a:pt x="427386" y="79645"/>
                  <a:pt x="430959" y="79645"/>
                </a:cubicBezTo>
                <a:moveTo>
                  <a:pt x="406985" y="79645"/>
                </a:moveTo>
                <a:cubicBezTo>
                  <a:pt x="410558" y="79645"/>
                  <a:pt x="412978" y="77340"/>
                  <a:pt x="412978" y="73767"/>
                </a:cubicBezTo>
                <a:cubicBezTo>
                  <a:pt x="412978" y="70194"/>
                  <a:pt x="410443" y="67773"/>
                  <a:pt x="406985" y="67773"/>
                </a:cubicBezTo>
                <a:cubicBezTo>
                  <a:pt x="403527" y="67773"/>
                  <a:pt x="400761" y="70194"/>
                  <a:pt x="400761" y="73767"/>
                </a:cubicBezTo>
                <a:cubicBezTo>
                  <a:pt x="400761" y="77340"/>
                  <a:pt x="403412" y="79645"/>
                  <a:pt x="406985" y="79645"/>
                </a:cubicBezTo>
                <a:moveTo>
                  <a:pt x="354656" y="65469"/>
                </a:moveTo>
                <a:lnTo>
                  <a:pt x="354656" y="74574"/>
                </a:lnTo>
                <a:cubicBezTo>
                  <a:pt x="359152" y="77916"/>
                  <a:pt x="365261" y="79645"/>
                  <a:pt x="371946" y="79645"/>
                </a:cubicBezTo>
                <a:cubicBezTo>
                  <a:pt x="383126" y="79645"/>
                  <a:pt x="390963" y="73652"/>
                  <a:pt x="390963" y="63970"/>
                </a:cubicBezTo>
                <a:cubicBezTo>
                  <a:pt x="390963" y="58437"/>
                  <a:pt x="387967" y="54519"/>
                  <a:pt x="381397" y="51753"/>
                </a:cubicBezTo>
                <a:lnTo>
                  <a:pt x="369294" y="46911"/>
                </a:lnTo>
                <a:cubicBezTo>
                  <a:pt x="365261" y="45413"/>
                  <a:pt x="363762" y="43453"/>
                  <a:pt x="363762" y="40457"/>
                </a:cubicBezTo>
                <a:cubicBezTo>
                  <a:pt x="363762" y="36192"/>
                  <a:pt x="367566" y="33657"/>
                  <a:pt x="373098" y="33657"/>
                </a:cubicBezTo>
                <a:cubicBezTo>
                  <a:pt x="378170" y="33657"/>
                  <a:pt x="383817" y="36077"/>
                  <a:pt x="388428" y="40111"/>
                </a:cubicBezTo>
                <a:lnTo>
                  <a:pt x="388428" y="31351"/>
                </a:lnTo>
                <a:cubicBezTo>
                  <a:pt x="384509" y="28354"/>
                  <a:pt x="378861" y="26741"/>
                  <a:pt x="372983" y="26741"/>
                </a:cubicBezTo>
                <a:cubicBezTo>
                  <a:pt x="362494" y="26741"/>
                  <a:pt x="355348" y="32388"/>
                  <a:pt x="355348" y="41263"/>
                </a:cubicBezTo>
                <a:cubicBezTo>
                  <a:pt x="355348" y="47833"/>
                  <a:pt x="358806" y="51406"/>
                  <a:pt x="365145" y="54173"/>
                </a:cubicBezTo>
                <a:lnTo>
                  <a:pt x="377132" y="59014"/>
                </a:lnTo>
                <a:cubicBezTo>
                  <a:pt x="380936" y="60627"/>
                  <a:pt x="382434" y="62702"/>
                  <a:pt x="382434" y="65583"/>
                </a:cubicBezTo>
                <a:cubicBezTo>
                  <a:pt x="382434" y="70194"/>
                  <a:pt x="378170" y="72845"/>
                  <a:pt x="372176" y="72845"/>
                </a:cubicBezTo>
                <a:cubicBezTo>
                  <a:pt x="366183" y="72845"/>
                  <a:pt x="360189" y="70540"/>
                  <a:pt x="354656" y="65469"/>
                </a:cubicBezTo>
                <a:moveTo>
                  <a:pt x="304633" y="49677"/>
                </a:moveTo>
                <a:cubicBezTo>
                  <a:pt x="305901" y="40918"/>
                  <a:pt x="311434" y="34463"/>
                  <a:pt x="320770" y="34463"/>
                </a:cubicBezTo>
                <a:cubicBezTo>
                  <a:pt x="330106" y="34463"/>
                  <a:pt x="335408" y="41033"/>
                  <a:pt x="336100" y="49677"/>
                </a:cubicBezTo>
                <a:lnTo>
                  <a:pt x="304518" y="49677"/>
                </a:lnTo>
                <a:close/>
                <a:moveTo>
                  <a:pt x="323075" y="79645"/>
                </a:moveTo>
                <a:cubicBezTo>
                  <a:pt x="329645" y="79645"/>
                  <a:pt x="335869" y="78032"/>
                  <a:pt x="341286" y="74228"/>
                </a:cubicBezTo>
                <a:lnTo>
                  <a:pt x="341286" y="66160"/>
                </a:lnTo>
                <a:cubicBezTo>
                  <a:pt x="335869" y="69963"/>
                  <a:pt x="329530" y="71808"/>
                  <a:pt x="323075" y="71808"/>
                </a:cubicBezTo>
                <a:cubicBezTo>
                  <a:pt x="312932" y="71808"/>
                  <a:pt x="305786" y="65583"/>
                  <a:pt x="304403" y="56478"/>
                </a:cubicBezTo>
                <a:lnTo>
                  <a:pt x="344859" y="56478"/>
                </a:lnTo>
                <a:cubicBezTo>
                  <a:pt x="344859" y="54979"/>
                  <a:pt x="345090" y="53712"/>
                  <a:pt x="345090" y="52213"/>
                </a:cubicBezTo>
                <a:cubicBezTo>
                  <a:pt x="345090" y="37575"/>
                  <a:pt x="335523" y="26741"/>
                  <a:pt x="320770" y="26741"/>
                </a:cubicBezTo>
                <a:cubicBezTo>
                  <a:pt x="305210" y="26741"/>
                  <a:pt x="295412" y="38382"/>
                  <a:pt x="295412" y="53712"/>
                </a:cubicBezTo>
                <a:cubicBezTo>
                  <a:pt x="295412" y="69042"/>
                  <a:pt x="307054" y="79645"/>
                  <a:pt x="322960" y="79645"/>
                </a:cubicBezTo>
                <a:moveTo>
                  <a:pt x="288843" y="76188"/>
                </a:moveTo>
                <a:lnTo>
                  <a:pt x="288843" y="68004"/>
                </a:lnTo>
                <a:cubicBezTo>
                  <a:pt x="285154" y="70655"/>
                  <a:pt x="281005" y="71692"/>
                  <a:pt x="276856" y="71692"/>
                </a:cubicBezTo>
                <a:cubicBezTo>
                  <a:pt x="271208" y="71692"/>
                  <a:pt x="266943" y="68926"/>
                  <a:pt x="266943" y="61780"/>
                </a:cubicBezTo>
                <a:lnTo>
                  <a:pt x="266943" y="35500"/>
                </a:lnTo>
                <a:lnTo>
                  <a:pt x="288151" y="35500"/>
                </a:lnTo>
                <a:lnTo>
                  <a:pt x="288151" y="27663"/>
                </a:lnTo>
                <a:lnTo>
                  <a:pt x="266943" y="27663"/>
                </a:lnTo>
                <a:lnTo>
                  <a:pt x="266943" y="11411"/>
                </a:lnTo>
                <a:lnTo>
                  <a:pt x="258529" y="11411"/>
                </a:lnTo>
                <a:lnTo>
                  <a:pt x="258529" y="61089"/>
                </a:lnTo>
                <a:cubicBezTo>
                  <a:pt x="258529" y="74919"/>
                  <a:pt x="265330" y="79645"/>
                  <a:pt x="276049" y="79645"/>
                </a:cubicBezTo>
                <a:cubicBezTo>
                  <a:pt x="280313" y="79645"/>
                  <a:pt x="285154" y="78608"/>
                  <a:pt x="288843" y="76072"/>
                </a:cubicBezTo>
                <a:moveTo>
                  <a:pt x="215652" y="34809"/>
                </a:moveTo>
                <a:cubicBezTo>
                  <a:pt x="226141" y="34809"/>
                  <a:pt x="233633" y="42647"/>
                  <a:pt x="233633" y="53481"/>
                </a:cubicBezTo>
                <a:cubicBezTo>
                  <a:pt x="233633" y="64316"/>
                  <a:pt x="226141" y="71808"/>
                  <a:pt x="215652" y="71808"/>
                </a:cubicBezTo>
                <a:cubicBezTo>
                  <a:pt x="205164" y="71808"/>
                  <a:pt x="197902" y="64085"/>
                  <a:pt x="197902" y="53481"/>
                </a:cubicBezTo>
                <a:cubicBezTo>
                  <a:pt x="197902" y="42877"/>
                  <a:pt x="205394" y="34809"/>
                  <a:pt x="215652" y="34809"/>
                </a:cubicBezTo>
                <a:moveTo>
                  <a:pt x="233633" y="78838"/>
                </a:moveTo>
                <a:lnTo>
                  <a:pt x="242162" y="78838"/>
                </a:lnTo>
                <a:lnTo>
                  <a:pt x="242162" y="27663"/>
                </a:lnTo>
                <a:lnTo>
                  <a:pt x="233633" y="27663"/>
                </a:lnTo>
                <a:lnTo>
                  <a:pt x="233633" y="37345"/>
                </a:lnTo>
                <a:cubicBezTo>
                  <a:pt x="229829" y="30775"/>
                  <a:pt x="223029" y="26741"/>
                  <a:pt x="214961" y="26741"/>
                </a:cubicBezTo>
                <a:cubicBezTo>
                  <a:pt x="199977" y="26741"/>
                  <a:pt x="189258" y="38037"/>
                  <a:pt x="189258" y="53481"/>
                </a:cubicBezTo>
                <a:cubicBezTo>
                  <a:pt x="189258" y="68926"/>
                  <a:pt x="199977" y="79645"/>
                  <a:pt x="214961" y="79645"/>
                </a:cubicBezTo>
                <a:cubicBezTo>
                  <a:pt x="223029" y="79645"/>
                  <a:pt x="229829" y="75726"/>
                  <a:pt x="233633" y="69272"/>
                </a:cubicBezTo>
                <a:lnTo>
                  <a:pt x="233633" y="78838"/>
                </a:lnTo>
                <a:close/>
                <a:moveTo>
                  <a:pt x="149493" y="34809"/>
                </a:moveTo>
                <a:cubicBezTo>
                  <a:pt x="159981" y="34809"/>
                  <a:pt x="167474" y="42647"/>
                  <a:pt x="167474" y="53481"/>
                </a:cubicBezTo>
                <a:cubicBezTo>
                  <a:pt x="167474" y="64316"/>
                  <a:pt x="159981" y="71808"/>
                  <a:pt x="149493" y="71808"/>
                </a:cubicBezTo>
                <a:cubicBezTo>
                  <a:pt x="139004" y="71808"/>
                  <a:pt x="131743" y="64085"/>
                  <a:pt x="131743" y="53481"/>
                </a:cubicBezTo>
                <a:cubicBezTo>
                  <a:pt x="131743" y="42877"/>
                  <a:pt x="139235" y="34809"/>
                  <a:pt x="149493" y="34809"/>
                </a:cubicBezTo>
                <a:moveTo>
                  <a:pt x="167474" y="78838"/>
                </a:moveTo>
                <a:lnTo>
                  <a:pt x="176003" y="78838"/>
                </a:lnTo>
                <a:lnTo>
                  <a:pt x="176003" y="1038"/>
                </a:lnTo>
                <a:lnTo>
                  <a:pt x="167474" y="1038"/>
                </a:lnTo>
                <a:lnTo>
                  <a:pt x="167474" y="37460"/>
                </a:lnTo>
                <a:cubicBezTo>
                  <a:pt x="163670" y="30775"/>
                  <a:pt x="156985" y="26741"/>
                  <a:pt x="148801" y="26741"/>
                </a:cubicBezTo>
                <a:cubicBezTo>
                  <a:pt x="133817" y="26741"/>
                  <a:pt x="123098" y="38037"/>
                  <a:pt x="123098" y="53481"/>
                </a:cubicBezTo>
                <a:cubicBezTo>
                  <a:pt x="123098" y="68926"/>
                  <a:pt x="133817" y="79645"/>
                  <a:pt x="148801" y="79645"/>
                </a:cubicBezTo>
                <a:cubicBezTo>
                  <a:pt x="156985" y="79645"/>
                  <a:pt x="163670" y="75611"/>
                  <a:pt x="167474" y="69156"/>
                </a:cubicBezTo>
                <a:lnTo>
                  <a:pt x="167474" y="78838"/>
                </a:lnTo>
                <a:close/>
                <a:moveTo>
                  <a:pt x="105002" y="53251"/>
                </a:moveTo>
                <a:cubicBezTo>
                  <a:pt x="105002" y="64085"/>
                  <a:pt x="97510" y="71808"/>
                  <a:pt x="87252" y="71808"/>
                </a:cubicBezTo>
                <a:cubicBezTo>
                  <a:pt x="76994" y="71808"/>
                  <a:pt x="69156" y="64085"/>
                  <a:pt x="69156" y="53251"/>
                </a:cubicBezTo>
                <a:cubicBezTo>
                  <a:pt x="69156" y="42416"/>
                  <a:pt x="76764" y="34809"/>
                  <a:pt x="87252" y="34809"/>
                </a:cubicBezTo>
                <a:cubicBezTo>
                  <a:pt x="97741" y="34809"/>
                  <a:pt x="105002" y="42531"/>
                  <a:pt x="105002" y="53251"/>
                </a:cubicBezTo>
                <a:moveTo>
                  <a:pt x="88059" y="79645"/>
                </a:moveTo>
                <a:cubicBezTo>
                  <a:pt x="102928" y="79645"/>
                  <a:pt x="113762" y="68580"/>
                  <a:pt x="113762" y="53136"/>
                </a:cubicBezTo>
                <a:cubicBezTo>
                  <a:pt x="113762" y="37690"/>
                  <a:pt x="102812" y="26741"/>
                  <a:pt x="88059" y="26741"/>
                </a:cubicBezTo>
                <a:cubicBezTo>
                  <a:pt x="79875" y="26741"/>
                  <a:pt x="73075" y="30890"/>
                  <a:pt x="69271" y="37460"/>
                </a:cubicBezTo>
                <a:lnTo>
                  <a:pt x="69271" y="27663"/>
                </a:lnTo>
                <a:lnTo>
                  <a:pt x="60858" y="27663"/>
                </a:lnTo>
                <a:lnTo>
                  <a:pt x="60858" y="104772"/>
                </a:lnTo>
                <a:lnTo>
                  <a:pt x="69271" y="104772"/>
                </a:lnTo>
                <a:lnTo>
                  <a:pt x="69271" y="69042"/>
                </a:lnTo>
                <a:cubicBezTo>
                  <a:pt x="73075" y="75611"/>
                  <a:pt x="79875" y="79645"/>
                  <a:pt x="88059" y="79645"/>
                </a:cubicBezTo>
                <a:moveTo>
                  <a:pt x="36653" y="57169"/>
                </a:moveTo>
                <a:cubicBezTo>
                  <a:pt x="36653" y="66966"/>
                  <a:pt x="30890" y="71808"/>
                  <a:pt x="22591" y="71808"/>
                </a:cubicBezTo>
                <a:cubicBezTo>
                  <a:pt x="14292" y="71808"/>
                  <a:pt x="8414" y="66966"/>
                  <a:pt x="8414" y="57169"/>
                </a:cubicBezTo>
                <a:lnTo>
                  <a:pt x="8414" y="27663"/>
                </a:lnTo>
                <a:lnTo>
                  <a:pt x="0" y="27663"/>
                </a:lnTo>
                <a:lnTo>
                  <a:pt x="0" y="56247"/>
                </a:lnTo>
                <a:cubicBezTo>
                  <a:pt x="0" y="70770"/>
                  <a:pt x="8760" y="79530"/>
                  <a:pt x="22591" y="79530"/>
                </a:cubicBezTo>
                <a:cubicBezTo>
                  <a:pt x="36422" y="79530"/>
                  <a:pt x="45067" y="70770"/>
                  <a:pt x="45067" y="56247"/>
                </a:cubicBezTo>
                <a:lnTo>
                  <a:pt x="45067" y="27663"/>
                </a:lnTo>
                <a:lnTo>
                  <a:pt x="36653" y="27663"/>
                </a:lnTo>
                <a:lnTo>
                  <a:pt x="36653" y="57169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2" name="Freeform: Shape 2131">
            <a:extLst>
              <a:ext uri="{FF2B5EF4-FFF2-40B4-BE49-F238E27FC236}">
                <a16:creationId xmlns:a16="http://schemas.microsoft.com/office/drawing/2014/main" id="{FEB13E87-B47B-F44D-67D8-02C54EBE519D}"/>
              </a:ext>
            </a:extLst>
          </p:cNvPr>
          <p:cNvSpPr/>
          <p:nvPr/>
        </p:nvSpPr>
        <p:spPr>
          <a:xfrm>
            <a:off x="3618603" y="9284664"/>
            <a:ext cx="967957" cy="104541"/>
          </a:xfrm>
          <a:custGeom>
            <a:avLst/>
            <a:gdLst>
              <a:gd name="connsiteX0" fmla="*/ 959313 w 967957"/>
              <a:gd name="connsiteY0" fmla="*/ 53020 h 104541"/>
              <a:gd name="connsiteX1" fmla="*/ 941563 w 967957"/>
              <a:gd name="connsiteY1" fmla="*/ 71577 h 104541"/>
              <a:gd name="connsiteX2" fmla="*/ 923467 w 967957"/>
              <a:gd name="connsiteY2" fmla="*/ 53020 h 104541"/>
              <a:gd name="connsiteX3" fmla="*/ 941563 w 967957"/>
              <a:gd name="connsiteY3" fmla="*/ 34578 h 104541"/>
              <a:gd name="connsiteX4" fmla="*/ 959313 w 967957"/>
              <a:gd name="connsiteY4" fmla="*/ 53020 h 104541"/>
              <a:gd name="connsiteX5" fmla="*/ 942255 w 967957"/>
              <a:gd name="connsiteY5" fmla="*/ 79415 h 104541"/>
              <a:gd name="connsiteX6" fmla="*/ 967958 w 967957"/>
              <a:gd name="connsiteY6" fmla="*/ 52904 h 104541"/>
              <a:gd name="connsiteX7" fmla="*/ 942255 w 967957"/>
              <a:gd name="connsiteY7" fmla="*/ 26510 h 104541"/>
              <a:gd name="connsiteX8" fmla="*/ 923467 w 967957"/>
              <a:gd name="connsiteY8" fmla="*/ 37229 h 104541"/>
              <a:gd name="connsiteX9" fmla="*/ 923467 w 967957"/>
              <a:gd name="connsiteY9" fmla="*/ 27432 h 104541"/>
              <a:gd name="connsiteX10" fmla="*/ 915053 w 967957"/>
              <a:gd name="connsiteY10" fmla="*/ 27432 h 104541"/>
              <a:gd name="connsiteX11" fmla="*/ 915053 w 967957"/>
              <a:gd name="connsiteY11" fmla="*/ 104541 h 104541"/>
              <a:gd name="connsiteX12" fmla="*/ 923467 w 967957"/>
              <a:gd name="connsiteY12" fmla="*/ 104541 h 104541"/>
              <a:gd name="connsiteX13" fmla="*/ 923467 w 967957"/>
              <a:gd name="connsiteY13" fmla="*/ 68810 h 104541"/>
              <a:gd name="connsiteX14" fmla="*/ 942255 w 967957"/>
              <a:gd name="connsiteY14" fmla="*/ 79415 h 104541"/>
              <a:gd name="connsiteX15" fmla="*/ 893154 w 967957"/>
              <a:gd name="connsiteY15" fmla="*/ 53020 h 104541"/>
              <a:gd name="connsiteX16" fmla="*/ 875403 w 967957"/>
              <a:gd name="connsiteY16" fmla="*/ 71577 h 104541"/>
              <a:gd name="connsiteX17" fmla="*/ 857307 w 967957"/>
              <a:gd name="connsiteY17" fmla="*/ 53020 h 104541"/>
              <a:gd name="connsiteX18" fmla="*/ 875403 w 967957"/>
              <a:gd name="connsiteY18" fmla="*/ 34578 h 104541"/>
              <a:gd name="connsiteX19" fmla="*/ 893154 w 967957"/>
              <a:gd name="connsiteY19" fmla="*/ 53020 h 104541"/>
              <a:gd name="connsiteX20" fmla="*/ 876095 w 967957"/>
              <a:gd name="connsiteY20" fmla="*/ 79415 h 104541"/>
              <a:gd name="connsiteX21" fmla="*/ 901798 w 967957"/>
              <a:gd name="connsiteY21" fmla="*/ 52904 h 104541"/>
              <a:gd name="connsiteX22" fmla="*/ 876095 w 967957"/>
              <a:gd name="connsiteY22" fmla="*/ 26510 h 104541"/>
              <a:gd name="connsiteX23" fmla="*/ 857307 w 967957"/>
              <a:gd name="connsiteY23" fmla="*/ 37229 h 104541"/>
              <a:gd name="connsiteX24" fmla="*/ 857307 w 967957"/>
              <a:gd name="connsiteY24" fmla="*/ 27432 h 104541"/>
              <a:gd name="connsiteX25" fmla="*/ 848894 w 967957"/>
              <a:gd name="connsiteY25" fmla="*/ 27432 h 104541"/>
              <a:gd name="connsiteX26" fmla="*/ 848894 w 967957"/>
              <a:gd name="connsiteY26" fmla="*/ 104541 h 104541"/>
              <a:gd name="connsiteX27" fmla="*/ 857307 w 967957"/>
              <a:gd name="connsiteY27" fmla="*/ 104541 h 104541"/>
              <a:gd name="connsiteX28" fmla="*/ 857307 w 967957"/>
              <a:gd name="connsiteY28" fmla="*/ 68810 h 104541"/>
              <a:gd name="connsiteX29" fmla="*/ 876095 w 967957"/>
              <a:gd name="connsiteY29" fmla="*/ 79415 h 104541"/>
              <a:gd name="connsiteX30" fmla="*/ 805210 w 967957"/>
              <a:gd name="connsiteY30" fmla="*/ 34578 h 104541"/>
              <a:gd name="connsiteX31" fmla="*/ 823190 w 967957"/>
              <a:gd name="connsiteY31" fmla="*/ 53250 h 104541"/>
              <a:gd name="connsiteX32" fmla="*/ 805210 w 967957"/>
              <a:gd name="connsiteY32" fmla="*/ 71577 h 104541"/>
              <a:gd name="connsiteX33" fmla="*/ 787460 w 967957"/>
              <a:gd name="connsiteY33" fmla="*/ 53250 h 104541"/>
              <a:gd name="connsiteX34" fmla="*/ 805210 w 967957"/>
              <a:gd name="connsiteY34" fmla="*/ 34578 h 104541"/>
              <a:gd name="connsiteX35" fmla="*/ 823190 w 967957"/>
              <a:gd name="connsiteY35" fmla="*/ 78608 h 104541"/>
              <a:gd name="connsiteX36" fmla="*/ 831720 w 967957"/>
              <a:gd name="connsiteY36" fmla="*/ 78608 h 104541"/>
              <a:gd name="connsiteX37" fmla="*/ 831720 w 967957"/>
              <a:gd name="connsiteY37" fmla="*/ 27432 h 104541"/>
              <a:gd name="connsiteX38" fmla="*/ 823190 w 967957"/>
              <a:gd name="connsiteY38" fmla="*/ 27432 h 104541"/>
              <a:gd name="connsiteX39" fmla="*/ 823190 w 967957"/>
              <a:gd name="connsiteY39" fmla="*/ 37114 h 104541"/>
              <a:gd name="connsiteX40" fmla="*/ 804518 w 967957"/>
              <a:gd name="connsiteY40" fmla="*/ 26510 h 104541"/>
              <a:gd name="connsiteX41" fmla="*/ 778815 w 967957"/>
              <a:gd name="connsiteY41" fmla="*/ 53250 h 104541"/>
              <a:gd name="connsiteX42" fmla="*/ 804518 w 967957"/>
              <a:gd name="connsiteY42" fmla="*/ 79415 h 104541"/>
              <a:gd name="connsiteX43" fmla="*/ 823190 w 967957"/>
              <a:gd name="connsiteY43" fmla="*/ 69041 h 104541"/>
              <a:gd name="connsiteX44" fmla="*/ 823190 w 967957"/>
              <a:gd name="connsiteY44" fmla="*/ 78608 h 104541"/>
              <a:gd name="connsiteX45" fmla="*/ 715191 w 967957"/>
              <a:gd name="connsiteY45" fmla="*/ 34578 h 104541"/>
              <a:gd name="connsiteX46" fmla="*/ 733172 w 967957"/>
              <a:gd name="connsiteY46" fmla="*/ 53250 h 104541"/>
              <a:gd name="connsiteX47" fmla="*/ 715191 w 967957"/>
              <a:gd name="connsiteY47" fmla="*/ 71577 h 104541"/>
              <a:gd name="connsiteX48" fmla="*/ 697441 w 967957"/>
              <a:gd name="connsiteY48" fmla="*/ 53250 h 104541"/>
              <a:gd name="connsiteX49" fmla="*/ 715191 w 967957"/>
              <a:gd name="connsiteY49" fmla="*/ 34578 h 104541"/>
              <a:gd name="connsiteX50" fmla="*/ 733172 w 967957"/>
              <a:gd name="connsiteY50" fmla="*/ 78608 h 104541"/>
              <a:gd name="connsiteX51" fmla="*/ 741701 w 967957"/>
              <a:gd name="connsiteY51" fmla="*/ 78608 h 104541"/>
              <a:gd name="connsiteX52" fmla="*/ 741701 w 967957"/>
              <a:gd name="connsiteY52" fmla="*/ 807 h 104541"/>
              <a:gd name="connsiteX53" fmla="*/ 733172 w 967957"/>
              <a:gd name="connsiteY53" fmla="*/ 807 h 104541"/>
              <a:gd name="connsiteX54" fmla="*/ 733172 w 967957"/>
              <a:gd name="connsiteY54" fmla="*/ 37229 h 104541"/>
              <a:gd name="connsiteX55" fmla="*/ 714500 w 967957"/>
              <a:gd name="connsiteY55" fmla="*/ 26510 h 104541"/>
              <a:gd name="connsiteX56" fmla="*/ 688797 w 967957"/>
              <a:gd name="connsiteY56" fmla="*/ 53250 h 104541"/>
              <a:gd name="connsiteX57" fmla="*/ 714500 w 967957"/>
              <a:gd name="connsiteY57" fmla="*/ 79415 h 104541"/>
              <a:gd name="connsiteX58" fmla="*/ 733172 w 967957"/>
              <a:gd name="connsiteY58" fmla="*/ 68926 h 104541"/>
              <a:gd name="connsiteX59" fmla="*/ 733172 w 967957"/>
              <a:gd name="connsiteY59" fmla="*/ 78608 h 104541"/>
              <a:gd name="connsiteX60" fmla="*/ 639465 w 967957"/>
              <a:gd name="connsiteY60" fmla="*/ 53020 h 104541"/>
              <a:gd name="connsiteX61" fmla="*/ 655141 w 967957"/>
              <a:gd name="connsiteY61" fmla="*/ 34809 h 104541"/>
              <a:gd name="connsiteX62" fmla="*/ 668396 w 967957"/>
              <a:gd name="connsiteY62" fmla="*/ 50023 h 104541"/>
              <a:gd name="connsiteX63" fmla="*/ 668396 w 967957"/>
              <a:gd name="connsiteY63" fmla="*/ 78608 h 104541"/>
              <a:gd name="connsiteX64" fmla="*/ 676925 w 967957"/>
              <a:gd name="connsiteY64" fmla="*/ 78608 h 104541"/>
              <a:gd name="connsiteX65" fmla="*/ 676925 w 967957"/>
              <a:gd name="connsiteY65" fmla="*/ 48525 h 104541"/>
              <a:gd name="connsiteX66" fmla="*/ 657215 w 967957"/>
              <a:gd name="connsiteY66" fmla="*/ 26510 h 104541"/>
              <a:gd name="connsiteX67" fmla="*/ 639465 w 967957"/>
              <a:gd name="connsiteY67" fmla="*/ 36999 h 104541"/>
              <a:gd name="connsiteX68" fmla="*/ 639465 w 967957"/>
              <a:gd name="connsiteY68" fmla="*/ 27432 h 104541"/>
              <a:gd name="connsiteX69" fmla="*/ 631051 w 967957"/>
              <a:gd name="connsiteY69" fmla="*/ 27432 h 104541"/>
              <a:gd name="connsiteX70" fmla="*/ 631051 w 967957"/>
              <a:gd name="connsiteY70" fmla="*/ 78608 h 104541"/>
              <a:gd name="connsiteX71" fmla="*/ 639465 w 967957"/>
              <a:gd name="connsiteY71" fmla="*/ 78608 h 104541"/>
              <a:gd name="connsiteX72" fmla="*/ 639465 w 967957"/>
              <a:gd name="connsiteY72" fmla="*/ 53020 h 104541"/>
              <a:gd name="connsiteX73" fmla="*/ 587367 w 967957"/>
              <a:gd name="connsiteY73" fmla="*/ 34578 h 104541"/>
              <a:gd name="connsiteX74" fmla="*/ 605348 w 967957"/>
              <a:gd name="connsiteY74" fmla="*/ 53250 h 104541"/>
              <a:gd name="connsiteX75" fmla="*/ 587367 w 967957"/>
              <a:gd name="connsiteY75" fmla="*/ 71577 h 104541"/>
              <a:gd name="connsiteX76" fmla="*/ 569617 w 967957"/>
              <a:gd name="connsiteY76" fmla="*/ 53250 h 104541"/>
              <a:gd name="connsiteX77" fmla="*/ 587367 w 967957"/>
              <a:gd name="connsiteY77" fmla="*/ 34578 h 104541"/>
              <a:gd name="connsiteX78" fmla="*/ 605348 w 967957"/>
              <a:gd name="connsiteY78" fmla="*/ 78608 h 104541"/>
              <a:gd name="connsiteX79" fmla="*/ 613877 w 967957"/>
              <a:gd name="connsiteY79" fmla="*/ 78608 h 104541"/>
              <a:gd name="connsiteX80" fmla="*/ 613877 w 967957"/>
              <a:gd name="connsiteY80" fmla="*/ 27432 h 104541"/>
              <a:gd name="connsiteX81" fmla="*/ 605348 w 967957"/>
              <a:gd name="connsiteY81" fmla="*/ 27432 h 104541"/>
              <a:gd name="connsiteX82" fmla="*/ 605348 w 967957"/>
              <a:gd name="connsiteY82" fmla="*/ 37114 h 104541"/>
              <a:gd name="connsiteX83" fmla="*/ 586676 w 967957"/>
              <a:gd name="connsiteY83" fmla="*/ 26510 h 104541"/>
              <a:gd name="connsiteX84" fmla="*/ 560973 w 967957"/>
              <a:gd name="connsiteY84" fmla="*/ 53250 h 104541"/>
              <a:gd name="connsiteX85" fmla="*/ 586676 w 967957"/>
              <a:gd name="connsiteY85" fmla="*/ 79415 h 104541"/>
              <a:gd name="connsiteX86" fmla="*/ 605348 w 967957"/>
              <a:gd name="connsiteY86" fmla="*/ 69041 h 104541"/>
              <a:gd name="connsiteX87" fmla="*/ 605348 w 967957"/>
              <a:gd name="connsiteY87" fmla="*/ 78608 h 104541"/>
              <a:gd name="connsiteX88" fmla="*/ 487091 w 967957"/>
              <a:gd name="connsiteY88" fmla="*/ 49447 h 104541"/>
              <a:gd name="connsiteX89" fmla="*/ 503227 w 967957"/>
              <a:gd name="connsiteY89" fmla="*/ 34232 h 104541"/>
              <a:gd name="connsiteX90" fmla="*/ 518557 w 967957"/>
              <a:gd name="connsiteY90" fmla="*/ 49447 h 104541"/>
              <a:gd name="connsiteX91" fmla="*/ 486976 w 967957"/>
              <a:gd name="connsiteY91" fmla="*/ 49447 h 104541"/>
              <a:gd name="connsiteX92" fmla="*/ 505532 w 967957"/>
              <a:gd name="connsiteY92" fmla="*/ 79415 h 104541"/>
              <a:gd name="connsiteX93" fmla="*/ 523744 w 967957"/>
              <a:gd name="connsiteY93" fmla="*/ 73997 h 104541"/>
              <a:gd name="connsiteX94" fmla="*/ 523744 w 967957"/>
              <a:gd name="connsiteY94" fmla="*/ 65929 h 104541"/>
              <a:gd name="connsiteX95" fmla="*/ 505532 w 967957"/>
              <a:gd name="connsiteY95" fmla="*/ 71577 h 104541"/>
              <a:gd name="connsiteX96" fmla="*/ 486860 w 967957"/>
              <a:gd name="connsiteY96" fmla="*/ 56247 h 104541"/>
              <a:gd name="connsiteX97" fmla="*/ 527317 w 967957"/>
              <a:gd name="connsiteY97" fmla="*/ 56247 h 104541"/>
              <a:gd name="connsiteX98" fmla="*/ 527547 w 967957"/>
              <a:gd name="connsiteY98" fmla="*/ 51983 h 104541"/>
              <a:gd name="connsiteX99" fmla="*/ 503227 w 967957"/>
              <a:gd name="connsiteY99" fmla="*/ 26510 h 104541"/>
              <a:gd name="connsiteX100" fmla="*/ 477870 w 967957"/>
              <a:gd name="connsiteY100" fmla="*/ 53481 h 104541"/>
              <a:gd name="connsiteX101" fmla="*/ 505417 w 967957"/>
              <a:gd name="connsiteY101" fmla="*/ 79415 h 104541"/>
              <a:gd name="connsiteX102" fmla="*/ 454472 w 967957"/>
              <a:gd name="connsiteY102" fmla="*/ 54173 h 104541"/>
              <a:gd name="connsiteX103" fmla="*/ 473144 w 967957"/>
              <a:gd name="connsiteY103" fmla="*/ 36077 h 104541"/>
              <a:gd name="connsiteX104" fmla="*/ 473144 w 967957"/>
              <a:gd name="connsiteY104" fmla="*/ 26510 h 104541"/>
              <a:gd name="connsiteX105" fmla="*/ 454472 w 967957"/>
              <a:gd name="connsiteY105" fmla="*/ 38843 h 104541"/>
              <a:gd name="connsiteX106" fmla="*/ 454472 w 967957"/>
              <a:gd name="connsiteY106" fmla="*/ 27432 h 104541"/>
              <a:gd name="connsiteX107" fmla="*/ 446058 w 967957"/>
              <a:gd name="connsiteY107" fmla="*/ 27432 h 104541"/>
              <a:gd name="connsiteX108" fmla="*/ 446058 w 967957"/>
              <a:gd name="connsiteY108" fmla="*/ 78608 h 104541"/>
              <a:gd name="connsiteX109" fmla="*/ 454472 w 967957"/>
              <a:gd name="connsiteY109" fmla="*/ 78608 h 104541"/>
              <a:gd name="connsiteX110" fmla="*/ 454472 w 967957"/>
              <a:gd name="connsiteY110" fmla="*/ 54173 h 104541"/>
              <a:gd name="connsiteX111" fmla="*/ 402489 w 967957"/>
              <a:gd name="connsiteY111" fmla="*/ 34578 h 104541"/>
              <a:gd name="connsiteX112" fmla="*/ 420470 w 967957"/>
              <a:gd name="connsiteY112" fmla="*/ 53250 h 104541"/>
              <a:gd name="connsiteX113" fmla="*/ 402489 w 967957"/>
              <a:gd name="connsiteY113" fmla="*/ 71577 h 104541"/>
              <a:gd name="connsiteX114" fmla="*/ 384739 w 967957"/>
              <a:gd name="connsiteY114" fmla="*/ 53250 h 104541"/>
              <a:gd name="connsiteX115" fmla="*/ 402489 w 967957"/>
              <a:gd name="connsiteY115" fmla="*/ 34578 h 104541"/>
              <a:gd name="connsiteX116" fmla="*/ 420355 w 967957"/>
              <a:gd name="connsiteY116" fmla="*/ 78608 h 104541"/>
              <a:gd name="connsiteX117" fmla="*/ 428884 w 967957"/>
              <a:gd name="connsiteY117" fmla="*/ 78608 h 104541"/>
              <a:gd name="connsiteX118" fmla="*/ 428884 w 967957"/>
              <a:gd name="connsiteY118" fmla="*/ 27432 h 104541"/>
              <a:gd name="connsiteX119" fmla="*/ 420355 w 967957"/>
              <a:gd name="connsiteY119" fmla="*/ 27432 h 104541"/>
              <a:gd name="connsiteX120" fmla="*/ 420355 w 967957"/>
              <a:gd name="connsiteY120" fmla="*/ 37114 h 104541"/>
              <a:gd name="connsiteX121" fmla="*/ 401683 w 967957"/>
              <a:gd name="connsiteY121" fmla="*/ 26510 h 104541"/>
              <a:gd name="connsiteX122" fmla="*/ 375980 w 967957"/>
              <a:gd name="connsiteY122" fmla="*/ 53250 h 104541"/>
              <a:gd name="connsiteX123" fmla="*/ 401683 w 967957"/>
              <a:gd name="connsiteY123" fmla="*/ 79415 h 104541"/>
              <a:gd name="connsiteX124" fmla="*/ 420355 w 967957"/>
              <a:gd name="connsiteY124" fmla="*/ 69041 h 104541"/>
              <a:gd name="connsiteX125" fmla="*/ 420355 w 967957"/>
              <a:gd name="connsiteY125" fmla="*/ 78608 h 104541"/>
              <a:gd name="connsiteX126" fmla="*/ 372176 w 967957"/>
              <a:gd name="connsiteY126" fmla="*/ 27432 h 104541"/>
              <a:gd name="connsiteX127" fmla="*/ 363301 w 967957"/>
              <a:gd name="connsiteY127" fmla="*/ 27432 h 104541"/>
              <a:gd name="connsiteX128" fmla="*/ 349009 w 967957"/>
              <a:gd name="connsiteY128" fmla="*/ 61779 h 104541"/>
              <a:gd name="connsiteX129" fmla="*/ 331604 w 967957"/>
              <a:gd name="connsiteY129" fmla="*/ 25703 h 104541"/>
              <a:gd name="connsiteX130" fmla="*/ 314085 w 967957"/>
              <a:gd name="connsiteY130" fmla="*/ 61895 h 104541"/>
              <a:gd name="connsiteX131" fmla="*/ 299792 w 967957"/>
              <a:gd name="connsiteY131" fmla="*/ 27432 h 104541"/>
              <a:gd name="connsiteX132" fmla="*/ 290111 w 967957"/>
              <a:gd name="connsiteY132" fmla="*/ 27432 h 104541"/>
              <a:gd name="connsiteX133" fmla="*/ 313163 w 967957"/>
              <a:gd name="connsiteY133" fmla="*/ 80336 h 104541"/>
              <a:gd name="connsiteX134" fmla="*/ 331720 w 967957"/>
              <a:gd name="connsiteY134" fmla="*/ 42416 h 104541"/>
              <a:gd name="connsiteX135" fmla="*/ 349931 w 967957"/>
              <a:gd name="connsiteY135" fmla="*/ 80336 h 104541"/>
              <a:gd name="connsiteX136" fmla="*/ 372291 w 967957"/>
              <a:gd name="connsiteY136" fmla="*/ 27432 h 104541"/>
              <a:gd name="connsiteX137" fmla="*/ 287114 w 967957"/>
              <a:gd name="connsiteY137" fmla="*/ 75956 h 104541"/>
              <a:gd name="connsiteX138" fmla="*/ 287114 w 967957"/>
              <a:gd name="connsiteY138" fmla="*/ 67773 h 104541"/>
              <a:gd name="connsiteX139" fmla="*/ 275127 w 967957"/>
              <a:gd name="connsiteY139" fmla="*/ 71462 h 104541"/>
              <a:gd name="connsiteX140" fmla="*/ 265214 w 967957"/>
              <a:gd name="connsiteY140" fmla="*/ 61549 h 104541"/>
              <a:gd name="connsiteX141" fmla="*/ 265214 w 967957"/>
              <a:gd name="connsiteY141" fmla="*/ 35270 h 104541"/>
              <a:gd name="connsiteX142" fmla="*/ 286422 w 967957"/>
              <a:gd name="connsiteY142" fmla="*/ 35270 h 104541"/>
              <a:gd name="connsiteX143" fmla="*/ 286422 w 967957"/>
              <a:gd name="connsiteY143" fmla="*/ 27432 h 104541"/>
              <a:gd name="connsiteX144" fmla="*/ 265214 w 967957"/>
              <a:gd name="connsiteY144" fmla="*/ 27432 h 104541"/>
              <a:gd name="connsiteX145" fmla="*/ 265214 w 967957"/>
              <a:gd name="connsiteY145" fmla="*/ 11180 h 104541"/>
              <a:gd name="connsiteX146" fmla="*/ 256800 w 967957"/>
              <a:gd name="connsiteY146" fmla="*/ 11180 h 104541"/>
              <a:gd name="connsiteX147" fmla="*/ 256800 w 967957"/>
              <a:gd name="connsiteY147" fmla="*/ 60857 h 104541"/>
              <a:gd name="connsiteX148" fmla="*/ 274320 w 967957"/>
              <a:gd name="connsiteY148" fmla="*/ 79415 h 104541"/>
              <a:gd name="connsiteX149" fmla="*/ 287114 w 967957"/>
              <a:gd name="connsiteY149" fmla="*/ 75842 h 104541"/>
              <a:gd name="connsiteX150" fmla="*/ 249193 w 967957"/>
              <a:gd name="connsiteY150" fmla="*/ 35270 h 104541"/>
              <a:gd name="connsiteX151" fmla="*/ 249193 w 967957"/>
              <a:gd name="connsiteY151" fmla="*/ 27432 h 104541"/>
              <a:gd name="connsiteX152" fmla="*/ 228792 w 967957"/>
              <a:gd name="connsiteY152" fmla="*/ 27432 h 104541"/>
              <a:gd name="connsiteX153" fmla="*/ 228792 w 967957"/>
              <a:gd name="connsiteY153" fmla="*/ 17981 h 104541"/>
              <a:gd name="connsiteX154" fmla="*/ 238820 w 967957"/>
              <a:gd name="connsiteY154" fmla="*/ 7953 h 104541"/>
              <a:gd name="connsiteX155" fmla="*/ 250692 w 967957"/>
              <a:gd name="connsiteY155" fmla="*/ 11987 h 104541"/>
              <a:gd name="connsiteX156" fmla="*/ 250692 w 967957"/>
              <a:gd name="connsiteY156" fmla="*/ 3573 h 104541"/>
              <a:gd name="connsiteX157" fmla="*/ 238128 w 967957"/>
              <a:gd name="connsiteY157" fmla="*/ 0 h 104541"/>
              <a:gd name="connsiteX158" fmla="*/ 220263 w 967957"/>
              <a:gd name="connsiteY158" fmla="*/ 18441 h 104541"/>
              <a:gd name="connsiteX159" fmla="*/ 220263 w 967957"/>
              <a:gd name="connsiteY159" fmla="*/ 78608 h 104541"/>
              <a:gd name="connsiteX160" fmla="*/ 228677 w 967957"/>
              <a:gd name="connsiteY160" fmla="*/ 78608 h 104541"/>
              <a:gd name="connsiteX161" fmla="*/ 228677 w 967957"/>
              <a:gd name="connsiteY161" fmla="*/ 35270 h 104541"/>
              <a:gd name="connsiteX162" fmla="*/ 249078 w 967957"/>
              <a:gd name="connsiteY162" fmla="*/ 35270 h 104541"/>
              <a:gd name="connsiteX163" fmla="*/ 199170 w 967957"/>
              <a:gd name="connsiteY163" fmla="*/ 53020 h 104541"/>
              <a:gd name="connsiteX164" fmla="*/ 181420 w 967957"/>
              <a:gd name="connsiteY164" fmla="*/ 71577 h 104541"/>
              <a:gd name="connsiteX165" fmla="*/ 163324 w 967957"/>
              <a:gd name="connsiteY165" fmla="*/ 53020 h 104541"/>
              <a:gd name="connsiteX166" fmla="*/ 181420 w 967957"/>
              <a:gd name="connsiteY166" fmla="*/ 34578 h 104541"/>
              <a:gd name="connsiteX167" fmla="*/ 199170 w 967957"/>
              <a:gd name="connsiteY167" fmla="*/ 53020 h 104541"/>
              <a:gd name="connsiteX168" fmla="*/ 181535 w 967957"/>
              <a:gd name="connsiteY168" fmla="*/ 79415 h 104541"/>
              <a:gd name="connsiteX169" fmla="*/ 207930 w 967957"/>
              <a:gd name="connsiteY169" fmla="*/ 52904 h 104541"/>
              <a:gd name="connsiteX170" fmla="*/ 181535 w 967957"/>
              <a:gd name="connsiteY170" fmla="*/ 26510 h 104541"/>
              <a:gd name="connsiteX171" fmla="*/ 154679 w 967957"/>
              <a:gd name="connsiteY171" fmla="*/ 52904 h 104541"/>
              <a:gd name="connsiteX172" fmla="*/ 181535 w 967957"/>
              <a:gd name="connsiteY172" fmla="*/ 79415 h 104541"/>
              <a:gd name="connsiteX173" fmla="*/ 109382 w 967957"/>
              <a:gd name="connsiteY173" fmla="*/ 65237 h 104541"/>
              <a:gd name="connsiteX174" fmla="*/ 109382 w 967957"/>
              <a:gd name="connsiteY174" fmla="*/ 74343 h 104541"/>
              <a:gd name="connsiteX175" fmla="*/ 126671 w 967957"/>
              <a:gd name="connsiteY175" fmla="*/ 79415 h 104541"/>
              <a:gd name="connsiteX176" fmla="*/ 145689 w 967957"/>
              <a:gd name="connsiteY176" fmla="*/ 63739 h 104541"/>
              <a:gd name="connsiteX177" fmla="*/ 136123 w 967957"/>
              <a:gd name="connsiteY177" fmla="*/ 51521 h 104541"/>
              <a:gd name="connsiteX178" fmla="*/ 124020 w 967957"/>
              <a:gd name="connsiteY178" fmla="*/ 46680 h 104541"/>
              <a:gd name="connsiteX179" fmla="*/ 118488 w 967957"/>
              <a:gd name="connsiteY179" fmla="*/ 40226 h 104541"/>
              <a:gd name="connsiteX180" fmla="*/ 127824 w 967957"/>
              <a:gd name="connsiteY180" fmla="*/ 33540 h 104541"/>
              <a:gd name="connsiteX181" fmla="*/ 143153 w 967957"/>
              <a:gd name="connsiteY181" fmla="*/ 39995 h 104541"/>
              <a:gd name="connsiteX182" fmla="*/ 143153 w 967957"/>
              <a:gd name="connsiteY182" fmla="*/ 31236 h 104541"/>
              <a:gd name="connsiteX183" fmla="*/ 127708 w 967957"/>
              <a:gd name="connsiteY183" fmla="*/ 26625 h 104541"/>
              <a:gd name="connsiteX184" fmla="*/ 110074 w 967957"/>
              <a:gd name="connsiteY184" fmla="*/ 41148 h 104541"/>
              <a:gd name="connsiteX185" fmla="*/ 119871 w 967957"/>
              <a:gd name="connsiteY185" fmla="*/ 54057 h 104541"/>
              <a:gd name="connsiteX186" fmla="*/ 131858 w 967957"/>
              <a:gd name="connsiteY186" fmla="*/ 58898 h 104541"/>
              <a:gd name="connsiteX187" fmla="*/ 137160 w 967957"/>
              <a:gd name="connsiteY187" fmla="*/ 65468 h 104541"/>
              <a:gd name="connsiteX188" fmla="*/ 126902 w 967957"/>
              <a:gd name="connsiteY188" fmla="*/ 72729 h 104541"/>
              <a:gd name="connsiteX189" fmla="*/ 109382 w 967957"/>
              <a:gd name="connsiteY189" fmla="*/ 65353 h 104541"/>
              <a:gd name="connsiteX190" fmla="*/ 35730 w 967957"/>
              <a:gd name="connsiteY190" fmla="*/ 53020 h 104541"/>
              <a:gd name="connsiteX191" fmla="*/ 51406 w 967957"/>
              <a:gd name="connsiteY191" fmla="*/ 34809 h 104541"/>
              <a:gd name="connsiteX192" fmla="*/ 64661 w 967957"/>
              <a:gd name="connsiteY192" fmla="*/ 50023 h 104541"/>
              <a:gd name="connsiteX193" fmla="*/ 64661 w 967957"/>
              <a:gd name="connsiteY193" fmla="*/ 78608 h 104541"/>
              <a:gd name="connsiteX194" fmla="*/ 73190 w 967957"/>
              <a:gd name="connsiteY194" fmla="*/ 78608 h 104541"/>
              <a:gd name="connsiteX195" fmla="*/ 73190 w 967957"/>
              <a:gd name="connsiteY195" fmla="*/ 48525 h 104541"/>
              <a:gd name="connsiteX196" fmla="*/ 53481 w 967957"/>
              <a:gd name="connsiteY196" fmla="*/ 26510 h 104541"/>
              <a:gd name="connsiteX197" fmla="*/ 35730 w 967957"/>
              <a:gd name="connsiteY197" fmla="*/ 36999 h 104541"/>
              <a:gd name="connsiteX198" fmla="*/ 35730 w 967957"/>
              <a:gd name="connsiteY198" fmla="*/ 27432 h 104541"/>
              <a:gd name="connsiteX199" fmla="*/ 27317 w 967957"/>
              <a:gd name="connsiteY199" fmla="*/ 27432 h 104541"/>
              <a:gd name="connsiteX200" fmla="*/ 27317 w 967957"/>
              <a:gd name="connsiteY200" fmla="*/ 78608 h 104541"/>
              <a:gd name="connsiteX201" fmla="*/ 35730 w 967957"/>
              <a:gd name="connsiteY201" fmla="*/ 78608 h 104541"/>
              <a:gd name="connsiteX202" fmla="*/ 35730 w 967957"/>
              <a:gd name="connsiteY202" fmla="*/ 53020 h 104541"/>
              <a:gd name="connsiteX203" fmla="*/ 1729 w 967957"/>
              <a:gd name="connsiteY203" fmla="*/ 78608 h 104541"/>
              <a:gd name="connsiteX204" fmla="*/ 10258 w 967957"/>
              <a:gd name="connsiteY204" fmla="*/ 78608 h 104541"/>
              <a:gd name="connsiteX205" fmla="*/ 10258 w 967957"/>
              <a:gd name="connsiteY205" fmla="*/ 27432 h 104541"/>
              <a:gd name="connsiteX206" fmla="*/ 1729 w 967957"/>
              <a:gd name="connsiteY206" fmla="*/ 27432 h 104541"/>
              <a:gd name="connsiteX207" fmla="*/ 1729 w 967957"/>
              <a:gd name="connsiteY207" fmla="*/ 78608 h 104541"/>
              <a:gd name="connsiteX208" fmla="*/ 5417 w 967957"/>
              <a:gd name="connsiteY208" fmla="*/ 17750 h 104541"/>
              <a:gd name="connsiteX209" fmla="*/ 8990 w 967957"/>
              <a:gd name="connsiteY209" fmla="*/ 16482 h 104541"/>
              <a:gd name="connsiteX210" fmla="*/ 15099 w 967957"/>
              <a:gd name="connsiteY210" fmla="*/ 12218 h 104541"/>
              <a:gd name="connsiteX211" fmla="*/ 8990 w 967957"/>
              <a:gd name="connsiteY211" fmla="*/ 7838 h 104541"/>
              <a:gd name="connsiteX212" fmla="*/ 5417 w 967957"/>
              <a:gd name="connsiteY212" fmla="*/ 6685 h 104541"/>
              <a:gd name="connsiteX213" fmla="*/ 0 w 967957"/>
              <a:gd name="connsiteY213" fmla="*/ 12333 h 104541"/>
              <a:gd name="connsiteX214" fmla="*/ 5417 w 967957"/>
              <a:gd name="connsiteY214" fmla="*/ 17750 h 10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967957" h="104541">
                <a:moveTo>
                  <a:pt x="959313" y="53020"/>
                </a:moveTo>
                <a:cubicBezTo>
                  <a:pt x="959313" y="63854"/>
                  <a:pt x="951821" y="71577"/>
                  <a:pt x="941563" y="71577"/>
                </a:cubicBezTo>
                <a:cubicBezTo>
                  <a:pt x="931305" y="71577"/>
                  <a:pt x="923467" y="63739"/>
                  <a:pt x="923467" y="53020"/>
                </a:cubicBezTo>
                <a:cubicBezTo>
                  <a:pt x="923467" y="42300"/>
                  <a:pt x="931074" y="34578"/>
                  <a:pt x="941563" y="34578"/>
                </a:cubicBezTo>
                <a:cubicBezTo>
                  <a:pt x="952052" y="34578"/>
                  <a:pt x="959313" y="42416"/>
                  <a:pt x="959313" y="53020"/>
                </a:cubicBezTo>
                <a:moveTo>
                  <a:pt x="942255" y="79415"/>
                </a:moveTo>
                <a:cubicBezTo>
                  <a:pt x="957123" y="79415"/>
                  <a:pt x="967958" y="68349"/>
                  <a:pt x="967958" y="52904"/>
                </a:cubicBezTo>
                <a:cubicBezTo>
                  <a:pt x="967958" y="37460"/>
                  <a:pt x="957008" y="26510"/>
                  <a:pt x="942255" y="26510"/>
                </a:cubicBezTo>
                <a:cubicBezTo>
                  <a:pt x="934071" y="26510"/>
                  <a:pt x="927271" y="30659"/>
                  <a:pt x="923467" y="37229"/>
                </a:cubicBezTo>
                <a:lnTo>
                  <a:pt x="923467" y="27432"/>
                </a:lnTo>
                <a:lnTo>
                  <a:pt x="915053" y="27432"/>
                </a:lnTo>
                <a:lnTo>
                  <a:pt x="915053" y="104541"/>
                </a:lnTo>
                <a:lnTo>
                  <a:pt x="923467" y="104541"/>
                </a:lnTo>
                <a:lnTo>
                  <a:pt x="923467" y="68810"/>
                </a:lnTo>
                <a:cubicBezTo>
                  <a:pt x="927271" y="75380"/>
                  <a:pt x="934071" y="79415"/>
                  <a:pt x="942255" y="79415"/>
                </a:cubicBezTo>
                <a:moveTo>
                  <a:pt x="893154" y="53020"/>
                </a:moveTo>
                <a:cubicBezTo>
                  <a:pt x="893154" y="63854"/>
                  <a:pt x="885662" y="71577"/>
                  <a:pt x="875403" y="71577"/>
                </a:cubicBezTo>
                <a:cubicBezTo>
                  <a:pt x="865145" y="71577"/>
                  <a:pt x="857307" y="63739"/>
                  <a:pt x="857307" y="53020"/>
                </a:cubicBezTo>
                <a:cubicBezTo>
                  <a:pt x="857307" y="42300"/>
                  <a:pt x="864915" y="34578"/>
                  <a:pt x="875403" y="34578"/>
                </a:cubicBezTo>
                <a:cubicBezTo>
                  <a:pt x="885892" y="34578"/>
                  <a:pt x="893154" y="42416"/>
                  <a:pt x="893154" y="53020"/>
                </a:cubicBezTo>
                <a:moveTo>
                  <a:pt x="876095" y="79415"/>
                </a:moveTo>
                <a:cubicBezTo>
                  <a:pt x="890964" y="79415"/>
                  <a:pt x="901798" y="68349"/>
                  <a:pt x="901798" y="52904"/>
                </a:cubicBezTo>
                <a:cubicBezTo>
                  <a:pt x="901798" y="37460"/>
                  <a:pt x="890964" y="26510"/>
                  <a:pt x="876095" y="26510"/>
                </a:cubicBezTo>
                <a:cubicBezTo>
                  <a:pt x="867911" y="26510"/>
                  <a:pt x="861111" y="30659"/>
                  <a:pt x="857307" y="37229"/>
                </a:cubicBezTo>
                <a:lnTo>
                  <a:pt x="857307" y="27432"/>
                </a:lnTo>
                <a:lnTo>
                  <a:pt x="848894" y="27432"/>
                </a:lnTo>
                <a:lnTo>
                  <a:pt x="848894" y="104541"/>
                </a:lnTo>
                <a:lnTo>
                  <a:pt x="857307" y="104541"/>
                </a:lnTo>
                <a:lnTo>
                  <a:pt x="857307" y="68810"/>
                </a:lnTo>
                <a:cubicBezTo>
                  <a:pt x="861111" y="75380"/>
                  <a:pt x="867911" y="79415"/>
                  <a:pt x="876095" y="79415"/>
                </a:cubicBezTo>
                <a:moveTo>
                  <a:pt x="805210" y="34578"/>
                </a:moveTo>
                <a:cubicBezTo>
                  <a:pt x="815698" y="34578"/>
                  <a:pt x="823190" y="42416"/>
                  <a:pt x="823190" y="53250"/>
                </a:cubicBezTo>
                <a:cubicBezTo>
                  <a:pt x="823190" y="64085"/>
                  <a:pt x="815698" y="71577"/>
                  <a:pt x="805210" y="71577"/>
                </a:cubicBezTo>
                <a:cubicBezTo>
                  <a:pt x="794721" y="71577"/>
                  <a:pt x="787460" y="63739"/>
                  <a:pt x="787460" y="53250"/>
                </a:cubicBezTo>
                <a:cubicBezTo>
                  <a:pt x="787460" y="42762"/>
                  <a:pt x="794952" y="34578"/>
                  <a:pt x="805210" y="34578"/>
                </a:cubicBezTo>
                <a:moveTo>
                  <a:pt x="823190" y="78608"/>
                </a:moveTo>
                <a:lnTo>
                  <a:pt x="831720" y="78608"/>
                </a:lnTo>
                <a:lnTo>
                  <a:pt x="831720" y="27432"/>
                </a:lnTo>
                <a:lnTo>
                  <a:pt x="823190" y="27432"/>
                </a:lnTo>
                <a:lnTo>
                  <a:pt x="823190" y="37114"/>
                </a:lnTo>
                <a:cubicBezTo>
                  <a:pt x="819387" y="30544"/>
                  <a:pt x="812587" y="26510"/>
                  <a:pt x="804518" y="26510"/>
                </a:cubicBezTo>
                <a:cubicBezTo>
                  <a:pt x="789534" y="26510"/>
                  <a:pt x="778815" y="37805"/>
                  <a:pt x="778815" y="53250"/>
                </a:cubicBezTo>
                <a:cubicBezTo>
                  <a:pt x="778815" y="68696"/>
                  <a:pt x="789534" y="79415"/>
                  <a:pt x="804518" y="79415"/>
                </a:cubicBezTo>
                <a:cubicBezTo>
                  <a:pt x="812587" y="79415"/>
                  <a:pt x="819387" y="75495"/>
                  <a:pt x="823190" y="69041"/>
                </a:cubicBezTo>
                <a:lnTo>
                  <a:pt x="823190" y="78608"/>
                </a:lnTo>
                <a:close/>
                <a:moveTo>
                  <a:pt x="715191" y="34578"/>
                </a:moveTo>
                <a:cubicBezTo>
                  <a:pt x="725680" y="34578"/>
                  <a:pt x="733172" y="42416"/>
                  <a:pt x="733172" y="53250"/>
                </a:cubicBezTo>
                <a:cubicBezTo>
                  <a:pt x="733172" y="64085"/>
                  <a:pt x="725680" y="71577"/>
                  <a:pt x="715191" y="71577"/>
                </a:cubicBezTo>
                <a:cubicBezTo>
                  <a:pt x="704703" y="71577"/>
                  <a:pt x="697441" y="63739"/>
                  <a:pt x="697441" y="53250"/>
                </a:cubicBezTo>
                <a:cubicBezTo>
                  <a:pt x="697441" y="42762"/>
                  <a:pt x="704933" y="34578"/>
                  <a:pt x="715191" y="34578"/>
                </a:cubicBezTo>
                <a:moveTo>
                  <a:pt x="733172" y="78608"/>
                </a:moveTo>
                <a:lnTo>
                  <a:pt x="741701" y="78608"/>
                </a:lnTo>
                <a:lnTo>
                  <a:pt x="741701" y="807"/>
                </a:lnTo>
                <a:lnTo>
                  <a:pt x="733172" y="807"/>
                </a:lnTo>
                <a:lnTo>
                  <a:pt x="733172" y="37229"/>
                </a:lnTo>
                <a:cubicBezTo>
                  <a:pt x="729368" y="30544"/>
                  <a:pt x="722683" y="26510"/>
                  <a:pt x="714500" y="26510"/>
                </a:cubicBezTo>
                <a:cubicBezTo>
                  <a:pt x="699516" y="26510"/>
                  <a:pt x="688797" y="37805"/>
                  <a:pt x="688797" y="53250"/>
                </a:cubicBezTo>
                <a:cubicBezTo>
                  <a:pt x="688797" y="68696"/>
                  <a:pt x="699516" y="79415"/>
                  <a:pt x="714500" y="79415"/>
                </a:cubicBezTo>
                <a:cubicBezTo>
                  <a:pt x="722683" y="79415"/>
                  <a:pt x="729368" y="75380"/>
                  <a:pt x="733172" y="68926"/>
                </a:cubicBezTo>
                <a:lnTo>
                  <a:pt x="733172" y="78608"/>
                </a:lnTo>
                <a:close/>
                <a:moveTo>
                  <a:pt x="639465" y="53020"/>
                </a:moveTo>
                <a:cubicBezTo>
                  <a:pt x="639465" y="42877"/>
                  <a:pt x="645689" y="34809"/>
                  <a:pt x="655141" y="34809"/>
                </a:cubicBezTo>
                <a:cubicBezTo>
                  <a:pt x="664016" y="34809"/>
                  <a:pt x="668396" y="40110"/>
                  <a:pt x="668396" y="50023"/>
                </a:cubicBezTo>
                <a:lnTo>
                  <a:pt x="668396" y="78608"/>
                </a:lnTo>
                <a:lnTo>
                  <a:pt x="676925" y="78608"/>
                </a:lnTo>
                <a:lnTo>
                  <a:pt x="676925" y="48525"/>
                </a:lnTo>
                <a:cubicBezTo>
                  <a:pt x="676925" y="35846"/>
                  <a:pt x="670240" y="26510"/>
                  <a:pt x="657215" y="26510"/>
                </a:cubicBezTo>
                <a:cubicBezTo>
                  <a:pt x="649378" y="26510"/>
                  <a:pt x="643154" y="30659"/>
                  <a:pt x="639465" y="36999"/>
                </a:cubicBezTo>
                <a:lnTo>
                  <a:pt x="639465" y="27432"/>
                </a:lnTo>
                <a:lnTo>
                  <a:pt x="631051" y="27432"/>
                </a:lnTo>
                <a:lnTo>
                  <a:pt x="631051" y="78608"/>
                </a:lnTo>
                <a:lnTo>
                  <a:pt x="639465" y="78608"/>
                </a:lnTo>
                <a:lnTo>
                  <a:pt x="639465" y="53020"/>
                </a:lnTo>
                <a:close/>
                <a:moveTo>
                  <a:pt x="587367" y="34578"/>
                </a:moveTo>
                <a:cubicBezTo>
                  <a:pt x="597856" y="34578"/>
                  <a:pt x="605348" y="42416"/>
                  <a:pt x="605348" y="53250"/>
                </a:cubicBezTo>
                <a:cubicBezTo>
                  <a:pt x="605348" y="64085"/>
                  <a:pt x="597856" y="71577"/>
                  <a:pt x="587367" y="71577"/>
                </a:cubicBezTo>
                <a:cubicBezTo>
                  <a:pt x="576879" y="71577"/>
                  <a:pt x="569617" y="63739"/>
                  <a:pt x="569617" y="53250"/>
                </a:cubicBezTo>
                <a:cubicBezTo>
                  <a:pt x="569617" y="42762"/>
                  <a:pt x="577109" y="34578"/>
                  <a:pt x="587367" y="34578"/>
                </a:cubicBezTo>
                <a:moveTo>
                  <a:pt x="605348" y="78608"/>
                </a:moveTo>
                <a:lnTo>
                  <a:pt x="613877" y="78608"/>
                </a:lnTo>
                <a:lnTo>
                  <a:pt x="613877" y="27432"/>
                </a:lnTo>
                <a:lnTo>
                  <a:pt x="605348" y="27432"/>
                </a:lnTo>
                <a:lnTo>
                  <a:pt x="605348" y="37114"/>
                </a:lnTo>
                <a:cubicBezTo>
                  <a:pt x="601545" y="30544"/>
                  <a:pt x="594744" y="26510"/>
                  <a:pt x="586676" y="26510"/>
                </a:cubicBezTo>
                <a:cubicBezTo>
                  <a:pt x="571577" y="26510"/>
                  <a:pt x="560973" y="37805"/>
                  <a:pt x="560973" y="53250"/>
                </a:cubicBezTo>
                <a:cubicBezTo>
                  <a:pt x="560973" y="68696"/>
                  <a:pt x="571692" y="79415"/>
                  <a:pt x="586676" y="79415"/>
                </a:cubicBezTo>
                <a:cubicBezTo>
                  <a:pt x="594744" y="79415"/>
                  <a:pt x="601545" y="75495"/>
                  <a:pt x="605348" y="69041"/>
                </a:cubicBezTo>
                <a:lnTo>
                  <a:pt x="605348" y="78608"/>
                </a:lnTo>
                <a:close/>
                <a:moveTo>
                  <a:pt x="487091" y="49447"/>
                </a:moveTo>
                <a:cubicBezTo>
                  <a:pt x="488359" y="40687"/>
                  <a:pt x="493891" y="34232"/>
                  <a:pt x="503227" y="34232"/>
                </a:cubicBezTo>
                <a:cubicBezTo>
                  <a:pt x="512563" y="34232"/>
                  <a:pt x="517865" y="40802"/>
                  <a:pt x="518557" y="49447"/>
                </a:cubicBezTo>
                <a:lnTo>
                  <a:pt x="486976" y="49447"/>
                </a:lnTo>
                <a:close/>
                <a:moveTo>
                  <a:pt x="505532" y="79415"/>
                </a:moveTo>
                <a:cubicBezTo>
                  <a:pt x="512102" y="79415"/>
                  <a:pt x="518327" y="77801"/>
                  <a:pt x="523744" y="73997"/>
                </a:cubicBezTo>
                <a:lnTo>
                  <a:pt x="523744" y="65929"/>
                </a:lnTo>
                <a:cubicBezTo>
                  <a:pt x="518327" y="69732"/>
                  <a:pt x="511987" y="71577"/>
                  <a:pt x="505532" y="71577"/>
                </a:cubicBezTo>
                <a:cubicBezTo>
                  <a:pt x="495389" y="71577"/>
                  <a:pt x="488243" y="65353"/>
                  <a:pt x="486860" y="56247"/>
                </a:cubicBezTo>
                <a:lnTo>
                  <a:pt x="527317" y="56247"/>
                </a:lnTo>
                <a:cubicBezTo>
                  <a:pt x="527317" y="54749"/>
                  <a:pt x="527547" y="53481"/>
                  <a:pt x="527547" y="51983"/>
                </a:cubicBezTo>
                <a:cubicBezTo>
                  <a:pt x="527547" y="37344"/>
                  <a:pt x="517981" y="26510"/>
                  <a:pt x="503227" y="26510"/>
                </a:cubicBezTo>
                <a:cubicBezTo>
                  <a:pt x="487667" y="26510"/>
                  <a:pt x="477870" y="38151"/>
                  <a:pt x="477870" y="53481"/>
                </a:cubicBezTo>
                <a:cubicBezTo>
                  <a:pt x="477870" y="68810"/>
                  <a:pt x="489511" y="79415"/>
                  <a:pt x="505417" y="79415"/>
                </a:cubicBezTo>
                <a:moveTo>
                  <a:pt x="454472" y="54173"/>
                </a:moveTo>
                <a:cubicBezTo>
                  <a:pt x="454472" y="41609"/>
                  <a:pt x="463001" y="34809"/>
                  <a:pt x="473144" y="36077"/>
                </a:cubicBezTo>
                <a:lnTo>
                  <a:pt x="473144" y="26510"/>
                </a:lnTo>
                <a:cubicBezTo>
                  <a:pt x="464961" y="26510"/>
                  <a:pt x="458276" y="31120"/>
                  <a:pt x="454472" y="38843"/>
                </a:cubicBezTo>
                <a:lnTo>
                  <a:pt x="454472" y="27432"/>
                </a:lnTo>
                <a:lnTo>
                  <a:pt x="446058" y="27432"/>
                </a:lnTo>
                <a:lnTo>
                  <a:pt x="446058" y="78608"/>
                </a:lnTo>
                <a:lnTo>
                  <a:pt x="454472" y="78608"/>
                </a:lnTo>
                <a:lnTo>
                  <a:pt x="454472" y="54173"/>
                </a:lnTo>
                <a:close/>
                <a:moveTo>
                  <a:pt x="402489" y="34578"/>
                </a:moveTo>
                <a:cubicBezTo>
                  <a:pt x="412978" y="34578"/>
                  <a:pt x="420470" y="42416"/>
                  <a:pt x="420470" y="53250"/>
                </a:cubicBezTo>
                <a:cubicBezTo>
                  <a:pt x="420470" y="64085"/>
                  <a:pt x="412978" y="71577"/>
                  <a:pt x="402489" y="71577"/>
                </a:cubicBezTo>
                <a:cubicBezTo>
                  <a:pt x="392001" y="71577"/>
                  <a:pt x="384739" y="63739"/>
                  <a:pt x="384739" y="53250"/>
                </a:cubicBezTo>
                <a:cubicBezTo>
                  <a:pt x="384739" y="42762"/>
                  <a:pt x="392231" y="34578"/>
                  <a:pt x="402489" y="34578"/>
                </a:cubicBezTo>
                <a:moveTo>
                  <a:pt x="420355" y="78608"/>
                </a:moveTo>
                <a:lnTo>
                  <a:pt x="428884" y="78608"/>
                </a:lnTo>
                <a:lnTo>
                  <a:pt x="428884" y="27432"/>
                </a:lnTo>
                <a:lnTo>
                  <a:pt x="420355" y="27432"/>
                </a:lnTo>
                <a:lnTo>
                  <a:pt x="420355" y="37114"/>
                </a:lnTo>
                <a:cubicBezTo>
                  <a:pt x="416551" y="30544"/>
                  <a:pt x="409751" y="26510"/>
                  <a:pt x="401683" y="26510"/>
                </a:cubicBezTo>
                <a:cubicBezTo>
                  <a:pt x="386583" y="26510"/>
                  <a:pt x="375980" y="37805"/>
                  <a:pt x="375980" y="53250"/>
                </a:cubicBezTo>
                <a:cubicBezTo>
                  <a:pt x="375980" y="68696"/>
                  <a:pt x="386699" y="79415"/>
                  <a:pt x="401683" y="79415"/>
                </a:cubicBezTo>
                <a:cubicBezTo>
                  <a:pt x="409751" y="79415"/>
                  <a:pt x="416551" y="75495"/>
                  <a:pt x="420355" y="69041"/>
                </a:cubicBezTo>
                <a:lnTo>
                  <a:pt x="420355" y="78608"/>
                </a:lnTo>
                <a:close/>
                <a:moveTo>
                  <a:pt x="372176" y="27432"/>
                </a:moveTo>
                <a:lnTo>
                  <a:pt x="363301" y="27432"/>
                </a:lnTo>
                <a:lnTo>
                  <a:pt x="349009" y="61779"/>
                </a:lnTo>
                <a:lnTo>
                  <a:pt x="331604" y="25703"/>
                </a:lnTo>
                <a:lnTo>
                  <a:pt x="314085" y="61895"/>
                </a:lnTo>
                <a:lnTo>
                  <a:pt x="299792" y="27432"/>
                </a:lnTo>
                <a:lnTo>
                  <a:pt x="290111" y="27432"/>
                </a:lnTo>
                <a:lnTo>
                  <a:pt x="313163" y="80336"/>
                </a:lnTo>
                <a:lnTo>
                  <a:pt x="331720" y="42416"/>
                </a:lnTo>
                <a:lnTo>
                  <a:pt x="349931" y="80336"/>
                </a:lnTo>
                <a:lnTo>
                  <a:pt x="372291" y="27432"/>
                </a:lnTo>
                <a:close/>
                <a:moveTo>
                  <a:pt x="287114" y="75956"/>
                </a:moveTo>
                <a:lnTo>
                  <a:pt x="287114" y="67773"/>
                </a:lnTo>
                <a:cubicBezTo>
                  <a:pt x="283426" y="70424"/>
                  <a:pt x="279276" y="71462"/>
                  <a:pt x="275127" y="71462"/>
                </a:cubicBezTo>
                <a:cubicBezTo>
                  <a:pt x="269364" y="71462"/>
                  <a:pt x="265214" y="68696"/>
                  <a:pt x="265214" y="61549"/>
                </a:cubicBezTo>
                <a:lnTo>
                  <a:pt x="265214" y="35270"/>
                </a:lnTo>
                <a:lnTo>
                  <a:pt x="286422" y="35270"/>
                </a:lnTo>
                <a:lnTo>
                  <a:pt x="286422" y="27432"/>
                </a:lnTo>
                <a:lnTo>
                  <a:pt x="265214" y="27432"/>
                </a:lnTo>
                <a:lnTo>
                  <a:pt x="265214" y="11180"/>
                </a:lnTo>
                <a:lnTo>
                  <a:pt x="256800" y="11180"/>
                </a:lnTo>
                <a:lnTo>
                  <a:pt x="256800" y="60857"/>
                </a:lnTo>
                <a:cubicBezTo>
                  <a:pt x="256800" y="74689"/>
                  <a:pt x="263485" y="79415"/>
                  <a:pt x="274320" y="79415"/>
                </a:cubicBezTo>
                <a:cubicBezTo>
                  <a:pt x="278584" y="79415"/>
                  <a:pt x="283426" y="78377"/>
                  <a:pt x="287114" y="75842"/>
                </a:cubicBezTo>
                <a:moveTo>
                  <a:pt x="249193" y="35270"/>
                </a:moveTo>
                <a:lnTo>
                  <a:pt x="249193" y="27432"/>
                </a:lnTo>
                <a:lnTo>
                  <a:pt x="228792" y="27432"/>
                </a:lnTo>
                <a:lnTo>
                  <a:pt x="228792" y="17981"/>
                </a:lnTo>
                <a:cubicBezTo>
                  <a:pt x="228792" y="11987"/>
                  <a:pt x="232711" y="7953"/>
                  <a:pt x="238820" y="7953"/>
                </a:cubicBezTo>
                <a:cubicBezTo>
                  <a:pt x="243084" y="7953"/>
                  <a:pt x="247119" y="9105"/>
                  <a:pt x="250692" y="11987"/>
                </a:cubicBezTo>
                <a:lnTo>
                  <a:pt x="250692" y="3573"/>
                </a:lnTo>
                <a:cubicBezTo>
                  <a:pt x="246772" y="922"/>
                  <a:pt x="242508" y="0"/>
                  <a:pt x="238128" y="0"/>
                </a:cubicBezTo>
                <a:cubicBezTo>
                  <a:pt x="227063" y="0"/>
                  <a:pt x="220263" y="7722"/>
                  <a:pt x="220263" y="18441"/>
                </a:cubicBezTo>
                <a:lnTo>
                  <a:pt x="220263" y="78608"/>
                </a:lnTo>
                <a:lnTo>
                  <a:pt x="228677" y="78608"/>
                </a:lnTo>
                <a:lnTo>
                  <a:pt x="228677" y="35270"/>
                </a:lnTo>
                <a:lnTo>
                  <a:pt x="249078" y="35270"/>
                </a:lnTo>
                <a:close/>
                <a:moveTo>
                  <a:pt x="199170" y="53020"/>
                </a:moveTo>
                <a:cubicBezTo>
                  <a:pt x="199170" y="63854"/>
                  <a:pt x="191793" y="71577"/>
                  <a:pt x="181420" y="71577"/>
                </a:cubicBezTo>
                <a:cubicBezTo>
                  <a:pt x="171047" y="71577"/>
                  <a:pt x="163324" y="63739"/>
                  <a:pt x="163324" y="53020"/>
                </a:cubicBezTo>
                <a:cubicBezTo>
                  <a:pt x="163324" y="42300"/>
                  <a:pt x="170816" y="34578"/>
                  <a:pt x="181420" y="34578"/>
                </a:cubicBezTo>
                <a:cubicBezTo>
                  <a:pt x="192024" y="34578"/>
                  <a:pt x="199170" y="42416"/>
                  <a:pt x="199170" y="53020"/>
                </a:cubicBezTo>
                <a:moveTo>
                  <a:pt x="181535" y="79415"/>
                </a:moveTo>
                <a:cubicBezTo>
                  <a:pt x="196865" y="79415"/>
                  <a:pt x="207930" y="68349"/>
                  <a:pt x="207930" y="52904"/>
                </a:cubicBezTo>
                <a:cubicBezTo>
                  <a:pt x="207930" y="37460"/>
                  <a:pt x="196980" y="26510"/>
                  <a:pt x="181535" y="26510"/>
                </a:cubicBezTo>
                <a:cubicBezTo>
                  <a:pt x="166090" y="26510"/>
                  <a:pt x="154679" y="37575"/>
                  <a:pt x="154679" y="52904"/>
                </a:cubicBezTo>
                <a:cubicBezTo>
                  <a:pt x="154679" y="68234"/>
                  <a:pt x="165975" y="79415"/>
                  <a:pt x="181535" y="79415"/>
                </a:cubicBezTo>
                <a:moveTo>
                  <a:pt x="109382" y="65237"/>
                </a:moveTo>
                <a:lnTo>
                  <a:pt x="109382" y="74343"/>
                </a:lnTo>
                <a:cubicBezTo>
                  <a:pt x="113877" y="77685"/>
                  <a:pt x="119986" y="79415"/>
                  <a:pt x="126671" y="79415"/>
                </a:cubicBezTo>
                <a:cubicBezTo>
                  <a:pt x="137851" y="79415"/>
                  <a:pt x="145689" y="73421"/>
                  <a:pt x="145689" y="63739"/>
                </a:cubicBezTo>
                <a:cubicBezTo>
                  <a:pt x="145689" y="58206"/>
                  <a:pt x="142692" y="54288"/>
                  <a:pt x="136123" y="51521"/>
                </a:cubicBezTo>
                <a:lnTo>
                  <a:pt x="124020" y="46680"/>
                </a:lnTo>
                <a:cubicBezTo>
                  <a:pt x="119986" y="45067"/>
                  <a:pt x="118488" y="43223"/>
                  <a:pt x="118488" y="40226"/>
                </a:cubicBezTo>
                <a:cubicBezTo>
                  <a:pt x="118488" y="35961"/>
                  <a:pt x="122291" y="33540"/>
                  <a:pt x="127824" y="33540"/>
                </a:cubicBezTo>
                <a:cubicBezTo>
                  <a:pt x="132895" y="33540"/>
                  <a:pt x="138543" y="35961"/>
                  <a:pt x="143153" y="39995"/>
                </a:cubicBezTo>
                <a:lnTo>
                  <a:pt x="143153" y="31236"/>
                </a:lnTo>
                <a:cubicBezTo>
                  <a:pt x="139235" y="28239"/>
                  <a:pt x="133587" y="26625"/>
                  <a:pt x="127708" y="26625"/>
                </a:cubicBezTo>
                <a:cubicBezTo>
                  <a:pt x="117220" y="26625"/>
                  <a:pt x="110074" y="32273"/>
                  <a:pt x="110074" y="41148"/>
                </a:cubicBezTo>
                <a:cubicBezTo>
                  <a:pt x="110074" y="47718"/>
                  <a:pt x="113531" y="51291"/>
                  <a:pt x="119871" y="54057"/>
                </a:cubicBezTo>
                <a:lnTo>
                  <a:pt x="131858" y="58898"/>
                </a:lnTo>
                <a:cubicBezTo>
                  <a:pt x="135661" y="60396"/>
                  <a:pt x="137160" y="62586"/>
                  <a:pt x="137160" y="65468"/>
                </a:cubicBezTo>
                <a:cubicBezTo>
                  <a:pt x="137160" y="70079"/>
                  <a:pt x="132895" y="72729"/>
                  <a:pt x="126902" y="72729"/>
                </a:cubicBezTo>
                <a:cubicBezTo>
                  <a:pt x="120908" y="72729"/>
                  <a:pt x="114915" y="70424"/>
                  <a:pt x="109382" y="65353"/>
                </a:cubicBezTo>
                <a:moveTo>
                  <a:pt x="35730" y="53020"/>
                </a:moveTo>
                <a:cubicBezTo>
                  <a:pt x="35730" y="42877"/>
                  <a:pt x="41955" y="34809"/>
                  <a:pt x="51406" y="34809"/>
                </a:cubicBezTo>
                <a:cubicBezTo>
                  <a:pt x="60281" y="34809"/>
                  <a:pt x="64661" y="40110"/>
                  <a:pt x="64661" y="50023"/>
                </a:cubicBezTo>
                <a:lnTo>
                  <a:pt x="64661" y="78608"/>
                </a:lnTo>
                <a:lnTo>
                  <a:pt x="73190" y="78608"/>
                </a:lnTo>
                <a:lnTo>
                  <a:pt x="73190" y="48525"/>
                </a:lnTo>
                <a:cubicBezTo>
                  <a:pt x="73190" y="35846"/>
                  <a:pt x="66505" y="26510"/>
                  <a:pt x="53481" y="26510"/>
                </a:cubicBezTo>
                <a:cubicBezTo>
                  <a:pt x="45643" y="26510"/>
                  <a:pt x="39419" y="30659"/>
                  <a:pt x="35730" y="36999"/>
                </a:cubicBezTo>
                <a:lnTo>
                  <a:pt x="35730" y="27432"/>
                </a:lnTo>
                <a:lnTo>
                  <a:pt x="27317" y="27432"/>
                </a:lnTo>
                <a:lnTo>
                  <a:pt x="27317" y="78608"/>
                </a:lnTo>
                <a:lnTo>
                  <a:pt x="35730" y="78608"/>
                </a:lnTo>
                <a:lnTo>
                  <a:pt x="35730" y="53020"/>
                </a:lnTo>
                <a:close/>
                <a:moveTo>
                  <a:pt x="1729" y="78608"/>
                </a:moveTo>
                <a:lnTo>
                  <a:pt x="10258" y="78608"/>
                </a:lnTo>
                <a:lnTo>
                  <a:pt x="10258" y="27432"/>
                </a:lnTo>
                <a:lnTo>
                  <a:pt x="1729" y="27432"/>
                </a:lnTo>
                <a:lnTo>
                  <a:pt x="1729" y="78608"/>
                </a:lnTo>
                <a:close/>
                <a:moveTo>
                  <a:pt x="5417" y="17750"/>
                </a:moveTo>
                <a:cubicBezTo>
                  <a:pt x="6800" y="17750"/>
                  <a:pt x="7953" y="17289"/>
                  <a:pt x="8990" y="16482"/>
                </a:cubicBezTo>
                <a:lnTo>
                  <a:pt x="15099" y="12218"/>
                </a:lnTo>
                <a:lnTo>
                  <a:pt x="8990" y="7838"/>
                </a:lnTo>
                <a:cubicBezTo>
                  <a:pt x="7838" y="7031"/>
                  <a:pt x="6685" y="6685"/>
                  <a:pt x="5417" y="6685"/>
                </a:cubicBezTo>
                <a:cubicBezTo>
                  <a:pt x="2420" y="6685"/>
                  <a:pt x="0" y="9221"/>
                  <a:pt x="0" y="12333"/>
                </a:cubicBezTo>
                <a:cubicBezTo>
                  <a:pt x="0" y="15445"/>
                  <a:pt x="2420" y="17750"/>
                  <a:pt x="5417" y="1775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3" name="Freeform: Shape 2132">
            <a:extLst>
              <a:ext uri="{FF2B5EF4-FFF2-40B4-BE49-F238E27FC236}">
                <a16:creationId xmlns:a16="http://schemas.microsoft.com/office/drawing/2014/main" id="{6759D495-2846-17BA-5965-6C37BC5E5940}"/>
              </a:ext>
            </a:extLst>
          </p:cNvPr>
          <p:cNvSpPr/>
          <p:nvPr/>
        </p:nvSpPr>
        <p:spPr>
          <a:xfrm>
            <a:off x="3616528" y="9160990"/>
            <a:ext cx="872752" cy="103734"/>
          </a:xfrm>
          <a:custGeom>
            <a:avLst/>
            <a:gdLst>
              <a:gd name="connsiteX0" fmla="*/ 846358 w 872752"/>
              <a:gd name="connsiteY0" fmla="*/ 33771 h 103734"/>
              <a:gd name="connsiteX1" fmla="*/ 864339 w 872752"/>
              <a:gd name="connsiteY1" fmla="*/ 52443 h 103734"/>
              <a:gd name="connsiteX2" fmla="*/ 846358 w 872752"/>
              <a:gd name="connsiteY2" fmla="*/ 70769 h 103734"/>
              <a:gd name="connsiteX3" fmla="*/ 828608 w 872752"/>
              <a:gd name="connsiteY3" fmla="*/ 52443 h 103734"/>
              <a:gd name="connsiteX4" fmla="*/ 846358 w 872752"/>
              <a:gd name="connsiteY4" fmla="*/ 33771 h 103734"/>
              <a:gd name="connsiteX5" fmla="*/ 864223 w 872752"/>
              <a:gd name="connsiteY5" fmla="*/ 77801 h 103734"/>
              <a:gd name="connsiteX6" fmla="*/ 872753 w 872752"/>
              <a:gd name="connsiteY6" fmla="*/ 77801 h 103734"/>
              <a:gd name="connsiteX7" fmla="*/ 872753 w 872752"/>
              <a:gd name="connsiteY7" fmla="*/ 0 h 103734"/>
              <a:gd name="connsiteX8" fmla="*/ 864223 w 872752"/>
              <a:gd name="connsiteY8" fmla="*/ 0 h 103734"/>
              <a:gd name="connsiteX9" fmla="*/ 864223 w 872752"/>
              <a:gd name="connsiteY9" fmla="*/ 36422 h 103734"/>
              <a:gd name="connsiteX10" fmla="*/ 845551 w 872752"/>
              <a:gd name="connsiteY10" fmla="*/ 25703 h 103734"/>
              <a:gd name="connsiteX11" fmla="*/ 819848 w 872752"/>
              <a:gd name="connsiteY11" fmla="*/ 52443 h 103734"/>
              <a:gd name="connsiteX12" fmla="*/ 845551 w 872752"/>
              <a:gd name="connsiteY12" fmla="*/ 78607 h 103734"/>
              <a:gd name="connsiteX13" fmla="*/ 864223 w 872752"/>
              <a:gd name="connsiteY13" fmla="*/ 68119 h 103734"/>
              <a:gd name="connsiteX14" fmla="*/ 864223 w 872752"/>
              <a:gd name="connsiteY14" fmla="*/ 77801 h 103734"/>
              <a:gd name="connsiteX15" fmla="*/ 769825 w 872752"/>
              <a:gd name="connsiteY15" fmla="*/ 48640 h 103734"/>
              <a:gd name="connsiteX16" fmla="*/ 785961 w 872752"/>
              <a:gd name="connsiteY16" fmla="*/ 33425 h 103734"/>
              <a:gd name="connsiteX17" fmla="*/ 801291 w 872752"/>
              <a:gd name="connsiteY17" fmla="*/ 48640 h 103734"/>
              <a:gd name="connsiteX18" fmla="*/ 769710 w 872752"/>
              <a:gd name="connsiteY18" fmla="*/ 48640 h 103734"/>
              <a:gd name="connsiteX19" fmla="*/ 788382 w 872752"/>
              <a:gd name="connsiteY19" fmla="*/ 78607 h 103734"/>
              <a:gd name="connsiteX20" fmla="*/ 806593 w 872752"/>
              <a:gd name="connsiteY20" fmla="*/ 73190 h 103734"/>
              <a:gd name="connsiteX21" fmla="*/ 806593 w 872752"/>
              <a:gd name="connsiteY21" fmla="*/ 65122 h 103734"/>
              <a:gd name="connsiteX22" fmla="*/ 788382 w 872752"/>
              <a:gd name="connsiteY22" fmla="*/ 70769 h 103734"/>
              <a:gd name="connsiteX23" fmla="*/ 769710 w 872752"/>
              <a:gd name="connsiteY23" fmla="*/ 55440 h 103734"/>
              <a:gd name="connsiteX24" fmla="*/ 810166 w 872752"/>
              <a:gd name="connsiteY24" fmla="*/ 55440 h 103734"/>
              <a:gd name="connsiteX25" fmla="*/ 810397 w 872752"/>
              <a:gd name="connsiteY25" fmla="*/ 51176 h 103734"/>
              <a:gd name="connsiteX26" fmla="*/ 786077 w 872752"/>
              <a:gd name="connsiteY26" fmla="*/ 25703 h 103734"/>
              <a:gd name="connsiteX27" fmla="*/ 760719 w 872752"/>
              <a:gd name="connsiteY27" fmla="*/ 52673 h 103734"/>
              <a:gd name="connsiteX28" fmla="*/ 788267 w 872752"/>
              <a:gd name="connsiteY28" fmla="*/ 78607 h 103734"/>
              <a:gd name="connsiteX29" fmla="*/ 757146 w 872752"/>
              <a:gd name="connsiteY29" fmla="*/ 26625 h 103734"/>
              <a:gd name="connsiteX30" fmla="*/ 748271 w 872752"/>
              <a:gd name="connsiteY30" fmla="*/ 26625 h 103734"/>
              <a:gd name="connsiteX31" fmla="*/ 732135 w 872752"/>
              <a:gd name="connsiteY31" fmla="*/ 60050 h 103734"/>
              <a:gd name="connsiteX32" fmla="*/ 715422 w 872752"/>
              <a:gd name="connsiteY32" fmla="*/ 26625 h 103734"/>
              <a:gd name="connsiteX33" fmla="*/ 705510 w 872752"/>
              <a:gd name="connsiteY33" fmla="*/ 26625 h 103734"/>
              <a:gd name="connsiteX34" fmla="*/ 727640 w 872752"/>
              <a:gd name="connsiteY34" fmla="*/ 69617 h 103734"/>
              <a:gd name="connsiteX35" fmla="*/ 711273 w 872752"/>
              <a:gd name="connsiteY35" fmla="*/ 103734 h 103734"/>
              <a:gd name="connsiteX36" fmla="*/ 720148 w 872752"/>
              <a:gd name="connsiteY36" fmla="*/ 103734 h 103734"/>
              <a:gd name="connsiteX37" fmla="*/ 757262 w 872752"/>
              <a:gd name="connsiteY37" fmla="*/ 26625 h 103734"/>
              <a:gd name="connsiteX38" fmla="*/ 693177 w 872752"/>
              <a:gd name="connsiteY38" fmla="*/ 52213 h 103734"/>
              <a:gd name="connsiteX39" fmla="*/ 675427 w 872752"/>
              <a:gd name="connsiteY39" fmla="*/ 70769 h 103734"/>
              <a:gd name="connsiteX40" fmla="*/ 657331 w 872752"/>
              <a:gd name="connsiteY40" fmla="*/ 52213 h 103734"/>
              <a:gd name="connsiteX41" fmla="*/ 675427 w 872752"/>
              <a:gd name="connsiteY41" fmla="*/ 33771 h 103734"/>
              <a:gd name="connsiteX42" fmla="*/ 693177 w 872752"/>
              <a:gd name="connsiteY42" fmla="*/ 52213 h 103734"/>
              <a:gd name="connsiteX43" fmla="*/ 675542 w 872752"/>
              <a:gd name="connsiteY43" fmla="*/ 78607 h 103734"/>
              <a:gd name="connsiteX44" fmla="*/ 701937 w 872752"/>
              <a:gd name="connsiteY44" fmla="*/ 52097 h 103734"/>
              <a:gd name="connsiteX45" fmla="*/ 675542 w 872752"/>
              <a:gd name="connsiteY45" fmla="*/ 25703 h 103734"/>
              <a:gd name="connsiteX46" fmla="*/ 648686 w 872752"/>
              <a:gd name="connsiteY46" fmla="*/ 52097 h 103734"/>
              <a:gd name="connsiteX47" fmla="*/ 675542 w 872752"/>
              <a:gd name="connsiteY47" fmla="*/ 78607 h 103734"/>
              <a:gd name="connsiteX48" fmla="*/ 627017 w 872752"/>
              <a:gd name="connsiteY48" fmla="*/ 77801 h 103734"/>
              <a:gd name="connsiteX49" fmla="*/ 635431 w 872752"/>
              <a:gd name="connsiteY49" fmla="*/ 77801 h 103734"/>
              <a:gd name="connsiteX50" fmla="*/ 635431 w 872752"/>
              <a:gd name="connsiteY50" fmla="*/ 0 h 103734"/>
              <a:gd name="connsiteX51" fmla="*/ 627017 w 872752"/>
              <a:gd name="connsiteY51" fmla="*/ 0 h 103734"/>
              <a:gd name="connsiteX52" fmla="*/ 627017 w 872752"/>
              <a:gd name="connsiteY52" fmla="*/ 77801 h 103734"/>
              <a:gd name="connsiteX53" fmla="*/ 605003 w 872752"/>
              <a:gd name="connsiteY53" fmla="*/ 52213 h 103734"/>
              <a:gd name="connsiteX54" fmla="*/ 587252 w 872752"/>
              <a:gd name="connsiteY54" fmla="*/ 70769 h 103734"/>
              <a:gd name="connsiteX55" fmla="*/ 569156 w 872752"/>
              <a:gd name="connsiteY55" fmla="*/ 52213 h 103734"/>
              <a:gd name="connsiteX56" fmla="*/ 587252 w 872752"/>
              <a:gd name="connsiteY56" fmla="*/ 33771 h 103734"/>
              <a:gd name="connsiteX57" fmla="*/ 605003 w 872752"/>
              <a:gd name="connsiteY57" fmla="*/ 52213 h 103734"/>
              <a:gd name="connsiteX58" fmla="*/ 588059 w 872752"/>
              <a:gd name="connsiteY58" fmla="*/ 78607 h 103734"/>
              <a:gd name="connsiteX59" fmla="*/ 613762 w 872752"/>
              <a:gd name="connsiteY59" fmla="*/ 52097 h 103734"/>
              <a:gd name="connsiteX60" fmla="*/ 588059 w 872752"/>
              <a:gd name="connsiteY60" fmla="*/ 25703 h 103734"/>
              <a:gd name="connsiteX61" fmla="*/ 569272 w 872752"/>
              <a:gd name="connsiteY61" fmla="*/ 36422 h 103734"/>
              <a:gd name="connsiteX62" fmla="*/ 569272 w 872752"/>
              <a:gd name="connsiteY62" fmla="*/ 26625 h 103734"/>
              <a:gd name="connsiteX63" fmla="*/ 560858 w 872752"/>
              <a:gd name="connsiteY63" fmla="*/ 26625 h 103734"/>
              <a:gd name="connsiteX64" fmla="*/ 560858 w 872752"/>
              <a:gd name="connsiteY64" fmla="*/ 103734 h 103734"/>
              <a:gd name="connsiteX65" fmla="*/ 569272 w 872752"/>
              <a:gd name="connsiteY65" fmla="*/ 103734 h 103734"/>
              <a:gd name="connsiteX66" fmla="*/ 569272 w 872752"/>
              <a:gd name="connsiteY66" fmla="*/ 68003 h 103734"/>
              <a:gd name="connsiteX67" fmla="*/ 588059 w 872752"/>
              <a:gd name="connsiteY67" fmla="*/ 78607 h 103734"/>
              <a:gd name="connsiteX68" fmla="*/ 506916 w 872752"/>
              <a:gd name="connsiteY68" fmla="*/ 48640 h 103734"/>
              <a:gd name="connsiteX69" fmla="*/ 523052 w 872752"/>
              <a:gd name="connsiteY69" fmla="*/ 33425 h 103734"/>
              <a:gd name="connsiteX70" fmla="*/ 538382 w 872752"/>
              <a:gd name="connsiteY70" fmla="*/ 48640 h 103734"/>
              <a:gd name="connsiteX71" fmla="*/ 506800 w 872752"/>
              <a:gd name="connsiteY71" fmla="*/ 48640 h 103734"/>
              <a:gd name="connsiteX72" fmla="*/ 525358 w 872752"/>
              <a:gd name="connsiteY72" fmla="*/ 78607 h 103734"/>
              <a:gd name="connsiteX73" fmla="*/ 543569 w 872752"/>
              <a:gd name="connsiteY73" fmla="*/ 73190 h 103734"/>
              <a:gd name="connsiteX74" fmla="*/ 543569 w 872752"/>
              <a:gd name="connsiteY74" fmla="*/ 65122 h 103734"/>
              <a:gd name="connsiteX75" fmla="*/ 525358 w 872752"/>
              <a:gd name="connsiteY75" fmla="*/ 70769 h 103734"/>
              <a:gd name="connsiteX76" fmla="*/ 506685 w 872752"/>
              <a:gd name="connsiteY76" fmla="*/ 55440 h 103734"/>
              <a:gd name="connsiteX77" fmla="*/ 547142 w 872752"/>
              <a:gd name="connsiteY77" fmla="*/ 55440 h 103734"/>
              <a:gd name="connsiteX78" fmla="*/ 547372 w 872752"/>
              <a:gd name="connsiteY78" fmla="*/ 51176 h 103734"/>
              <a:gd name="connsiteX79" fmla="*/ 523052 w 872752"/>
              <a:gd name="connsiteY79" fmla="*/ 25703 h 103734"/>
              <a:gd name="connsiteX80" fmla="*/ 497695 w 872752"/>
              <a:gd name="connsiteY80" fmla="*/ 52673 h 103734"/>
              <a:gd name="connsiteX81" fmla="*/ 525242 w 872752"/>
              <a:gd name="connsiteY81" fmla="*/ 78607 h 103734"/>
              <a:gd name="connsiteX82" fmla="*/ 458045 w 872752"/>
              <a:gd name="connsiteY82" fmla="*/ 33771 h 103734"/>
              <a:gd name="connsiteX83" fmla="*/ 476026 w 872752"/>
              <a:gd name="connsiteY83" fmla="*/ 52443 h 103734"/>
              <a:gd name="connsiteX84" fmla="*/ 458045 w 872752"/>
              <a:gd name="connsiteY84" fmla="*/ 70769 h 103734"/>
              <a:gd name="connsiteX85" fmla="*/ 440295 w 872752"/>
              <a:gd name="connsiteY85" fmla="*/ 52443 h 103734"/>
              <a:gd name="connsiteX86" fmla="*/ 458045 w 872752"/>
              <a:gd name="connsiteY86" fmla="*/ 33771 h 103734"/>
              <a:gd name="connsiteX87" fmla="*/ 476026 w 872752"/>
              <a:gd name="connsiteY87" fmla="*/ 77801 h 103734"/>
              <a:gd name="connsiteX88" fmla="*/ 484555 w 872752"/>
              <a:gd name="connsiteY88" fmla="*/ 77801 h 103734"/>
              <a:gd name="connsiteX89" fmla="*/ 484555 w 872752"/>
              <a:gd name="connsiteY89" fmla="*/ 0 h 103734"/>
              <a:gd name="connsiteX90" fmla="*/ 476026 w 872752"/>
              <a:gd name="connsiteY90" fmla="*/ 0 h 103734"/>
              <a:gd name="connsiteX91" fmla="*/ 476026 w 872752"/>
              <a:gd name="connsiteY91" fmla="*/ 36422 h 103734"/>
              <a:gd name="connsiteX92" fmla="*/ 457354 w 872752"/>
              <a:gd name="connsiteY92" fmla="*/ 25703 h 103734"/>
              <a:gd name="connsiteX93" fmla="*/ 431651 w 872752"/>
              <a:gd name="connsiteY93" fmla="*/ 52443 h 103734"/>
              <a:gd name="connsiteX94" fmla="*/ 457354 w 872752"/>
              <a:gd name="connsiteY94" fmla="*/ 78607 h 103734"/>
              <a:gd name="connsiteX95" fmla="*/ 476026 w 872752"/>
              <a:gd name="connsiteY95" fmla="*/ 68119 h 103734"/>
              <a:gd name="connsiteX96" fmla="*/ 476026 w 872752"/>
              <a:gd name="connsiteY96" fmla="*/ 77801 h 103734"/>
              <a:gd name="connsiteX97" fmla="*/ 358114 w 872752"/>
              <a:gd name="connsiteY97" fmla="*/ 52213 h 103734"/>
              <a:gd name="connsiteX98" fmla="*/ 373790 w 872752"/>
              <a:gd name="connsiteY98" fmla="*/ 34001 h 103734"/>
              <a:gd name="connsiteX99" fmla="*/ 387045 w 872752"/>
              <a:gd name="connsiteY99" fmla="*/ 49216 h 103734"/>
              <a:gd name="connsiteX100" fmla="*/ 387045 w 872752"/>
              <a:gd name="connsiteY100" fmla="*/ 77801 h 103734"/>
              <a:gd name="connsiteX101" fmla="*/ 395574 w 872752"/>
              <a:gd name="connsiteY101" fmla="*/ 77801 h 103734"/>
              <a:gd name="connsiteX102" fmla="*/ 395574 w 872752"/>
              <a:gd name="connsiteY102" fmla="*/ 47717 h 103734"/>
              <a:gd name="connsiteX103" fmla="*/ 375865 w 872752"/>
              <a:gd name="connsiteY103" fmla="*/ 25703 h 103734"/>
              <a:gd name="connsiteX104" fmla="*/ 358114 w 872752"/>
              <a:gd name="connsiteY104" fmla="*/ 36191 h 103734"/>
              <a:gd name="connsiteX105" fmla="*/ 358114 w 872752"/>
              <a:gd name="connsiteY105" fmla="*/ 26625 h 103734"/>
              <a:gd name="connsiteX106" fmla="*/ 349700 w 872752"/>
              <a:gd name="connsiteY106" fmla="*/ 26625 h 103734"/>
              <a:gd name="connsiteX107" fmla="*/ 349700 w 872752"/>
              <a:gd name="connsiteY107" fmla="*/ 77801 h 103734"/>
              <a:gd name="connsiteX108" fmla="*/ 358114 w 872752"/>
              <a:gd name="connsiteY108" fmla="*/ 77801 h 103734"/>
              <a:gd name="connsiteX109" fmla="*/ 358114 w 872752"/>
              <a:gd name="connsiteY109" fmla="*/ 52213 h 103734"/>
              <a:gd name="connsiteX110" fmla="*/ 295759 w 872752"/>
              <a:gd name="connsiteY110" fmla="*/ 48640 h 103734"/>
              <a:gd name="connsiteX111" fmla="*/ 311895 w 872752"/>
              <a:gd name="connsiteY111" fmla="*/ 33425 h 103734"/>
              <a:gd name="connsiteX112" fmla="*/ 327225 w 872752"/>
              <a:gd name="connsiteY112" fmla="*/ 48640 h 103734"/>
              <a:gd name="connsiteX113" fmla="*/ 295643 w 872752"/>
              <a:gd name="connsiteY113" fmla="*/ 48640 h 103734"/>
              <a:gd name="connsiteX114" fmla="*/ 314200 w 872752"/>
              <a:gd name="connsiteY114" fmla="*/ 78607 h 103734"/>
              <a:gd name="connsiteX115" fmla="*/ 332411 w 872752"/>
              <a:gd name="connsiteY115" fmla="*/ 73190 h 103734"/>
              <a:gd name="connsiteX116" fmla="*/ 332411 w 872752"/>
              <a:gd name="connsiteY116" fmla="*/ 65122 h 103734"/>
              <a:gd name="connsiteX117" fmla="*/ 314200 w 872752"/>
              <a:gd name="connsiteY117" fmla="*/ 70769 h 103734"/>
              <a:gd name="connsiteX118" fmla="*/ 295528 w 872752"/>
              <a:gd name="connsiteY118" fmla="*/ 55440 h 103734"/>
              <a:gd name="connsiteX119" fmla="*/ 335985 w 872752"/>
              <a:gd name="connsiteY119" fmla="*/ 55440 h 103734"/>
              <a:gd name="connsiteX120" fmla="*/ 336215 w 872752"/>
              <a:gd name="connsiteY120" fmla="*/ 51176 h 103734"/>
              <a:gd name="connsiteX121" fmla="*/ 311895 w 872752"/>
              <a:gd name="connsiteY121" fmla="*/ 25703 h 103734"/>
              <a:gd name="connsiteX122" fmla="*/ 286538 w 872752"/>
              <a:gd name="connsiteY122" fmla="*/ 52673 h 103734"/>
              <a:gd name="connsiteX123" fmla="*/ 314085 w 872752"/>
              <a:gd name="connsiteY123" fmla="*/ 78607 h 103734"/>
              <a:gd name="connsiteX124" fmla="*/ 237321 w 872752"/>
              <a:gd name="connsiteY124" fmla="*/ 52213 h 103734"/>
              <a:gd name="connsiteX125" fmla="*/ 252997 w 872752"/>
              <a:gd name="connsiteY125" fmla="*/ 34001 h 103734"/>
              <a:gd name="connsiteX126" fmla="*/ 266252 w 872752"/>
              <a:gd name="connsiteY126" fmla="*/ 49216 h 103734"/>
              <a:gd name="connsiteX127" fmla="*/ 266252 w 872752"/>
              <a:gd name="connsiteY127" fmla="*/ 77801 h 103734"/>
              <a:gd name="connsiteX128" fmla="*/ 274781 w 872752"/>
              <a:gd name="connsiteY128" fmla="*/ 77801 h 103734"/>
              <a:gd name="connsiteX129" fmla="*/ 274781 w 872752"/>
              <a:gd name="connsiteY129" fmla="*/ 47717 h 103734"/>
              <a:gd name="connsiteX130" fmla="*/ 255072 w 872752"/>
              <a:gd name="connsiteY130" fmla="*/ 25703 h 103734"/>
              <a:gd name="connsiteX131" fmla="*/ 237321 w 872752"/>
              <a:gd name="connsiteY131" fmla="*/ 36191 h 103734"/>
              <a:gd name="connsiteX132" fmla="*/ 237321 w 872752"/>
              <a:gd name="connsiteY132" fmla="*/ 0 h 103734"/>
              <a:gd name="connsiteX133" fmla="*/ 228908 w 872752"/>
              <a:gd name="connsiteY133" fmla="*/ 0 h 103734"/>
              <a:gd name="connsiteX134" fmla="*/ 228908 w 872752"/>
              <a:gd name="connsiteY134" fmla="*/ 77801 h 103734"/>
              <a:gd name="connsiteX135" fmla="*/ 237321 w 872752"/>
              <a:gd name="connsiteY135" fmla="*/ 77801 h 103734"/>
              <a:gd name="connsiteX136" fmla="*/ 237321 w 872752"/>
              <a:gd name="connsiteY136" fmla="*/ 52213 h 103734"/>
              <a:gd name="connsiteX137" fmla="*/ 218303 w 872752"/>
              <a:gd name="connsiteY137" fmla="*/ 75149 h 103734"/>
              <a:gd name="connsiteX138" fmla="*/ 218303 w 872752"/>
              <a:gd name="connsiteY138" fmla="*/ 66966 h 103734"/>
              <a:gd name="connsiteX139" fmla="*/ 206317 w 872752"/>
              <a:gd name="connsiteY139" fmla="*/ 70655 h 103734"/>
              <a:gd name="connsiteX140" fmla="*/ 196404 w 872752"/>
              <a:gd name="connsiteY140" fmla="*/ 60742 h 103734"/>
              <a:gd name="connsiteX141" fmla="*/ 196404 w 872752"/>
              <a:gd name="connsiteY141" fmla="*/ 34463 h 103734"/>
              <a:gd name="connsiteX142" fmla="*/ 217612 w 872752"/>
              <a:gd name="connsiteY142" fmla="*/ 34463 h 103734"/>
              <a:gd name="connsiteX143" fmla="*/ 217612 w 872752"/>
              <a:gd name="connsiteY143" fmla="*/ 26740 h 103734"/>
              <a:gd name="connsiteX144" fmla="*/ 196404 w 872752"/>
              <a:gd name="connsiteY144" fmla="*/ 26740 h 103734"/>
              <a:gd name="connsiteX145" fmla="*/ 196404 w 872752"/>
              <a:gd name="connsiteY145" fmla="*/ 10488 h 103734"/>
              <a:gd name="connsiteX146" fmla="*/ 187990 w 872752"/>
              <a:gd name="connsiteY146" fmla="*/ 10488 h 103734"/>
              <a:gd name="connsiteX147" fmla="*/ 187990 w 872752"/>
              <a:gd name="connsiteY147" fmla="*/ 60166 h 103734"/>
              <a:gd name="connsiteX148" fmla="*/ 205510 w 872752"/>
              <a:gd name="connsiteY148" fmla="*/ 78722 h 103734"/>
              <a:gd name="connsiteX149" fmla="*/ 218303 w 872752"/>
              <a:gd name="connsiteY149" fmla="*/ 75149 h 103734"/>
              <a:gd name="connsiteX150" fmla="*/ 111111 w 872752"/>
              <a:gd name="connsiteY150" fmla="*/ 48640 h 103734"/>
              <a:gd name="connsiteX151" fmla="*/ 127248 w 872752"/>
              <a:gd name="connsiteY151" fmla="*/ 33425 h 103734"/>
              <a:gd name="connsiteX152" fmla="*/ 142578 w 872752"/>
              <a:gd name="connsiteY152" fmla="*/ 48640 h 103734"/>
              <a:gd name="connsiteX153" fmla="*/ 110996 w 872752"/>
              <a:gd name="connsiteY153" fmla="*/ 48640 h 103734"/>
              <a:gd name="connsiteX154" fmla="*/ 129553 w 872752"/>
              <a:gd name="connsiteY154" fmla="*/ 78607 h 103734"/>
              <a:gd name="connsiteX155" fmla="*/ 147764 w 872752"/>
              <a:gd name="connsiteY155" fmla="*/ 73190 h 103734"/>
              <a:gd name="connsiteX156" fmla="*/ 147764 w 872752"/>
              <a:gd name="connsiteY156" fmla="*/ 65122 h 103734"/>
              <a:gd name="connsiteX157" fmla="*/ 129553 w 872752"/>
              <a:gd name="connsiteY157" fmla="*/ 70769 h 103734"/>
              <a:gd name="connsiteX158" fmla="*/ 110881 w 872752"/>
              <a:gd name="connsiteY158" fmla="*/ 55440 h 103734"/>
              <a:gd name="connsiteX159" fmla="*/ 151337 w 872752"/>
              <a:gd name="connsiteY159" fmla="*/ 55440 h 103734"/>
              <a:gd name="connsiteX160" fmla="*/ 151568 w 872752"/>
              <a:gd name="connsiteY160" fmla="*/ 51176 h 103734"/>
              <a:gd name="connsiteX161" fmla="*/ 127248 w 872752"/>
              <a:gd name="connsiteY161" fmla="*/ 25703 h 103734"/>
              <a:gd name="connsiteX162" fmla="*/ 101890 w 872752"/>
              <a:gd name="connsiteY162" fmla="*/ 52673 h 103734"/>
              <a:gd name="connsiteX163" fmla="*/ 129438 w 872752"/>
              <a:gd name="connsiteY163" fmla="*/ 78607 h 103734"/>
              <a:gd name="connsiteX164" fmla="*/ 78492 w 872752"/>
              <a:gd name="connsiteY164" fmla="*/ 53366 h 103734"/>
              <a:gd name="connsiteX165" fmla="*/ 97165 w 872752"/>
              <a:gd name="connsiteY165" fmla="*/ 35270 h 103734"/>
              <a:gd name="connsiteX166" fmla="*/ 97165 w 872752"/>
              <a:gd name="connsiteY166" fmla="*/ 25703 h 103734"/>
              <a:gd name="connsiteX167" fmla="*/ 78492 w 872752"/>
              <a:gd name="connsiteY167" fmla="*/ 38036 h 103734"/>
              <a:gd name="connsiteX168" fmla="*/ 78492 w 872752"/>
              <a:gd name="connsiteY168" fmla="*/ 26625 h 103734"/>
              <a:gd name="connsiteX169" fmla="*/ 70079 w 872752"/>
              <a:gd name="connsiteY169" fmla="*/ 26625 h 103734"/>
              <a:gd name="connsiteX170" fmla="*/ 70079 w 872752"/>
              <a:gd name="connsiteY170" fmla="*/ 77801 h 103734"/>
              <a:gd name="connsiteX171" fmla="*/ 78492 w 872752"/>
              <a:gd name="connsiteY171" fmla="*/ 77801 h 103734"/>
              <a:gd name="connsiteX172" fmla="*/ 78492 w 872752"/>
              <a:gd name="connsiteY172" fmla="*/ 53366 h 103734"/>
              <a:gd name="connsiteX173" fmla="*/ 26395 w 872752"/>
              <a:gd name="connsiteY173" fmla="*/ 33771 h 103734"/>
              <a:gd name="connsiteX174" fmla="*/ 44375 w 872752"/>
              <a:gd name="connsiteY174" fmla="*/ 52443 h 103734"/>
              <a:gd name="connsiteX175" fmla="*/ 26395 w 872752"/>
              <a:gd name="connsiteY175" fmla="*/ 70769 h 103734"/>
              <a:gd name="connsiteX176" fmla="*/ 8645 w 872752"/>
              <a:gd name="connsiteY176" fmla="*/ 52443 h 103734"/>
              <a:gd name="connsiteX177" fmla="*/ 26395 w 872752"/>
              <a:gd name="connsiteY177" fmla="*/ 33771 h 103734"/>
              <a:gd name="connsiteX178" fmla="*/ 44375 w 872752"/>
              <a:gd name="connsiteY178" fmla="*/ 77801 h 103734"/>
              <a:gd name="connsiteX179" fmla="*/ 52905 w 872752"/>
              <a:gd name="connsiteY179" fmla="*/ 77801 h 103734"/>
              <a:gd name="connsiteX180" fmla="*/ 52905 w 872752"/>
              <a:gd name="connsiteY180" fmla="*/ 26625 h 103734"/>
              <a:gd name="connsiteX181" fmla="*/ 44375 w 872752"/>
              <a:gd name="connsiteY181" fmla="*/ 26625 h 103734"/>
              <a:gd name="connsiteX182" fmla="*/ 44375 w 872752"/>
              <a:gd name="connsiteY182" fmla="*/ 36307 h 103734"/>
              <a:gd name="connsiteX183" fmla="*/ 25703 w 872752"/>
              <a:gd name="connsiteY183" fmla="*/ 25703 h 103734"/>
              <a:gd name="connsiteX184" fmla="*/ 0 w 872752"/>
              <a:gd name="connsiteY184" fmla="*/ 52443 h 103734"/>
              <a:gd name="connsiteX185" fmla="*/ 25703 w 872752"/>
              <a:gd name="connsiteY185" fmla="*/ 78607 h 103734"/>
              <a:gd name="connsiteX186" fmla="*/ 44375 w 872752"/>
              <a:gd name="connsiteY186" fmla="*/ 68234 h 103734"/>
              <a:gd name="connsiteX187" fmla="*/ 44375 w 872752"/>
              <a:gd name="connsiteY187" fmla="*/ 77801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872752" h="103734">
                <a:moveTo>
                  <a:pt x="846358" y="33771"/>
                </a:moveTo>
                <a:cubicBezTo>
                  <a:pt x="856847" y="33771"/>
                  <a:pt x="864339" y="41609"/>
                  <a:pt x="864339" y="52443"/>
                </a:cubicBezTo>
                <a:cubicBezTo>
                  <a:pt x="864339" y="63278"/>
                  <a:pt x="856847" y="70769"/>
                  <a:pt x="846358" y="70769"/>
                </a:cubicBezTo>
                <a:cubicBezTo>
                  <a:pt x="835869" y="70769"/>
                  <a:pt x="828608" y="63047"/>
                  <a:pt x="828608" y="52443"/>
                </a:cubicBezTo>
                <a:cubicBezTo>
                  <a:pt x="828608" y="41840"/>
                  <a:pt x="836100" y="33771"/>
                  <a:pt x="846358" y="33771"/>
                </a:cubicBezTo>
                <a:moveTo>
                  <a:pt x="864223" y="77801"/>
                </a:moveTo>
                <a:lnTo>
                  <a:pt x="872753" y="77801"/>
                </a:lnTo>
                <a:lnTo>
                  <a:pt x="872753" y="0"/>
                </a:lnTo>
                <a:lnTo>
                  <a:pt x="864223" y="0"/>
                </a:lnTo>
                <a:lnTo>
                  <a:pt x="864223" y="36422"/>
                </a:lnTo>
                <a:cubicBezTo>
                  <a:pt x="860420" y="29737"/>
                  <a:pt x="853735" y="25703"/>
                  <a:pt x="845551" y="25703"/>
                </a:cubicBezTo>
                <a:cubicBezTo>
                  <a:pt x="830567" y="25703"/>
                  <a:pt x="819848" y="36998"/>
                  <a:pt x="819848" y="52443"/>
                </a:cubicBezTo>
                <a:cubicBezTo>
                  <a:pt x="819848" y="67888"/>
                  <a:pt x="830567" y="78607"/>
                  <a:pt x="845551" y="78607"/>
                </a:cubicBezTo>
                <a:cubicBezTo>
                  <a:pt x="853735" y="78607"/>
                  <a:pt x="860420" y="74573"/>
                  <a:pt x="864223" y="68119"/>
                </a:cubicBezTo>
                <a:lnTo>
                  <a:pt x="864223" y="77801"/>
                </a:lnTo>
                <a:close/>
                <a:moveTo>
                  <a:pt x="769825" y="48640"/>
                </a:moveTo>
                <a:cubicBezTo>
                  <a:pt x="771093" y="39880"/>
                  <a:pt x="776625" y="33425"/>
                  <a:pt x="785961" y="33425"/>
                </a:cubicBezTo>
                <a:cubicBezTo>
                  <a:pt x="795298" y="33425"/>
                  <a:pt x="800600" y="39995"/>
                  <a:pt x="801291" y="48640"/>
                </a:cubicBezTo>
                <a:lnTo>
                  <a:pt x="769710" y="48640"/>
                </a:lnTo>
                <a:close/>
                <a:moveTo>
                  <a:pt x="788382" y="78607"/>
                </a:moveTo>
                <a:cubicBezTo>
                  <a:pt x="794952" y="78607"/>
                  <a:pt x="801176" y="76994"/>
                  <a:pt x="806593" y="73190"/>
                </a:cubicBezTo>
                <a:lnTo>
                  <a:pt x="806593" y="65122"/>
                </a:lnTo>
                <a:cubicBezTo>
                  <a:pt x="801176" y="68926"/>
                  <a:pt x="794837" y="70769"/>
                  <a:pt x="788382" y="70769"/>
                </a:cubicBezTo>
                <a:cubicBezTo>
                  <a:pt x="778239" y="70769"/>
                  <a:pt x="771093" y="64546"/>
                  <a:pt x="769710" y="55440"/>
                </a:cubicBezTo>
                <a:lnTo>
                  <a:pt x="810166" y="55440"/>
                </a:lnTo>
                <a:cubicBezTo>
                  <a:pt x="810166" y="53942"/>
                  <a:pt x="810397" y="52673"/>
                  <a:pt x="810397" y="51176"/>
                </a:cubicBezTo>
                <a:cubicBezTo>
                  <a:pt x="810397" y="36537"/>
                  <a:pt x="800830" y="25703"/>
                  <a:pt x="786077" y="25703"/>
                </a:cubicBezTo>
                <a:cubicBezTo>
                  <a:pt x="770517" y="25703"/>
                  <a:pt x="760719" y="37344"/>
                  <a:pt x="760719" y="52673"/>
                </a:cubicBezTo>
                <a:cubicBezTo>
                  <a:pt x="760719" y="68003"/>
                  <a:pt x="772361" y="78607"/>
                  <a:pt x="788267" y="78607"/>
                </a:cubicBezTo>
                <a:moveTo>
                  <a:pt x="757146" y="26625"/>
                </a:moveTo>
                <a:lnTo>
                  <a:pt x="748271" y="26625"/>
                </a:lnTo>
                <a:lnTo>
                  <a:pt x="732135" y="60050"/>
                </a:lnTo>
                <a:lnTo>
                  <a:pt x="715422" y="26625"/>
                </a:lnTo>
                <a:lnTo>
                  <a:pt x="705510" y="26625"/>
                </a:lnTo>
                <a:lnTo>
                  <a:pt x="727640" y="69617"/>
                </a:lnTo>
                <a:lnTo>
                  <a:pt x="711273" y="103734"/>
                </a:lnTo>
                <a:lnTo>
                  <a:pt x="720148" y="103734"/>
                </a:lnTo>
                <a:lnTo>
                  <a:pt x="757262" y="26625"/>
                </a:lnTo>
                <a:close/>
                <a:moveTo>
                  <a:pt x="693177" y="52213"/>
                </a:moveTo>
                <a:cubicBezTo>
                  <a:pt x="693177" y="63047"/>
                  <a:pt x="685800" y="70769"/>
                  <a:pt x="675427" y="70769"/>
                </a:cubicBezTo>
                <a:cubicBezTo>
                  <a:pt x="665053" y="70769"/>
                  <a:pt x="657331" y="63047"/>
                  <a:pt x="657331" y="52213"/>
                </a:cubicBezTo>
                <a:cubicBezTo>
                  <a:pt x="657331" y="41378"/>
                  <a:pt x="664823" y="33771"/>
                  <a:pt x="675427" y="33771"/>
                </a:cubicBezTo>
                <a:cubicBezTo>
                  <a:pt x="686031" y="33771"/>
                  <a:pt x="693177" y="41494"/>
                  <a:pt x="693177" y="52213"/>
                </a:cubicBezTo>
                <a:moveTo>
                  <a:pt x="675542" y="78607"/>
                </a:moveTo>
                <a:cubicBezTo>
                  <a:pt x="690872" y="78607"/>
                  <a:pt x="701937" y="67542"/>
                  <a:pt x="701937" y="52097"/>
                </a:cubicBezTo>
                <a:cubicBezTo>
                  <a:pt x="701937" y="36653"/>
                  <a:pt x="690987" y="25703"/>
                  <a:pt x="675542" y="25703"/>
                </a:cubicBezTo>
                <a:cubicBezTo>
                  <a:pt x="660097" y="25703"/>
                  <a:pt x="648686" y="36768"/>
                  <a:pt x="648686" y="52097"/>
                </a:cubicBezTo>
                <a:cubicBezTo>
                  <a:pt x="648686" y="67427"/>
                  <a:pt x="659982" y="78607"/>
                  <a:pt x="675542" y="78607"/>
                </a:cubicBezTo>
                <a:moveTo>
                  <a:pt x="627017" y="77801"/>
                </a:moveTo>
                <a:lnTo>
                  <a:pt x="635431" y="77801"/>
                </a:lnTo>
                <a:lnTo>
                  <a:pt x="635431" y="0"/>
                </a:lnTo>
                <a:lnTo>
                  <a:pt x="627017" y="0"/>
                </a:lnTo>
                <a:lnTo>
                  <a:pt x="627017" y="77801"/>
                </a:lnTo>
                <a:close/>
                <a:moveTo>
                  <a:pt x="605003" y="52213"/>
                </a:moveTo>
                <a:cubicBezTo>
                  <a:pt x="605003" y="63047"/>
                  <a:pt x="597510" y="70769"/>
                  <a:pt x="587252" y="70769"/>
                </a:cubicBezTo>
                <a:cubicBezTo>
                  <a:pt x="576994" y="70769"/>
                  <a:pt x="569156" y="63047"/>
                  <a:pt x="569156" y="52213"/>
                </a:cubicBezTo>
                <a:cubicBezTo>
                  <a:pt x="569156" y="41378"/>
                  <a:pt x="576764" y="33771"/>
                  <a:pt x="587252" y="33771"/>
                </a:cubicBezTo>
                <a:cubicBezTo>
                  <a:pt x="597741" y="33771"/>
                  <a:pt x="605003" y="41494"/>
                  <a:pt x="605003" y="52213"/>
                </a:cubicBezTo>
                <a:moveTo>
                  <a:pt x="588059" y="78607"/>
                </a:moveTo>
                <a:cubicBezTo>
                  <a:pt x="602928" y="78607"/>
                  <a:pt x="613762" y="67542"/>
                  <a:pt x="613762" y="52097"/>
                </a:cubicBezTo>
                <a:cubicBezTo>
                  <a:pt x="613762" y="36653"/>
                  <a:pt x="602813" y="25703"/>
                  <a:pt x="588059" y="25703"/>
                </a:cubicBezTo>
                <a:cubicBezTo>
                  <a:pt x="579876" y="25703"/>
                  <a:pt x="573075" y="29852"/>
                  <a:pt x="569272" y="36422"/>
                </a:cubicBezTo>
                <a:lnTo>
                  <a:pt x="569272" y="26625"/>
                </a:lnTo>
                <a:lnTo>
                  <a:pt x="560858" y="26625"/>
                </a:lnTo>
                <a:lnTo>
                  <a:pt x="560858" y="103734"/>
                </a:lnTo>
                <a:lnTo>
                  <a:pt x="569272" y="103734"/>
                </a:lnTo>
                <a:lnTo>
                  <a:pt x="569272" y="68003"/>
                </a:lnTo>
                <a:cubicBezTo>
                  <a:pt x="573075" y="74573"/>
                  <a:pt x="579876" y="78607"/>
                  <a:pt x="588059" y="78607"/>
                </a:cubicBezTo>
                <a:moveTo>
                  <a:pt x="506916" y="48640"/>
                </a:moveTo>
                <a:cubicBezTo>
                  <a:pt x="508184" y="39880"/>
                  <a:pt x="513716" y="33425"/>
                  <a:pt x="523052" y="33425"/>
                </a:cubicBezTo>
                <a:cubicBezTo>
                  <a:pt x="532388" y="33425"/>
                  <a:pt x="537691" y="39995"/>
                  <a:pt x="538382" y="48640"/>
                </a:cubicBezTo>
                <a:lnTo>
                  <a:pt x="506800" y="48640"/>
                </a:lnTo>
                <a:close/>
                <a:moveTo>
                  <a:pt x="525358" y="78607"/>
                </a:moveTo>
                <a:cubicBezTo>
                  <a:pt x="531928" y="78607"/>
                  <a:pt x="538151" y="76994"/>
                  <a:pt x="543569" y="73190"/>
                </a:cubicBezTo>
                <a:lnTo>
                  <a:pt x="543569" y="65122"/>
                </a:lnTo>
                <a:cubicBezTo>
                  <a:pt x="538151" y="68926"/>
                  <a:pt x="531812" y="70769"/>
                  <a:pt x="525358" y="70769"/>
                </a:cubicBezTo>
                <a:cubicBezTo>
                  <a:pt x="515215" y="70769"/>
                  <a:pt x="508069" y="64546"/>
                  <a:pt x="506685" y="55440"/>
                </a:cubicBezTo>
                <a:lnTo>
                  <a:pt x="547142" y="55440"/>
                </a:lnTo>
                <a:cubicBezTo>
                  <a:pt x="547142" y="53942"/>
                  <a:pt x="547372" y="52673"/>
                  <a:pt x="547372" y="51176"/>
                </a:cubicBezTo>
                <a:cubicBezTo>
                  <a:pt x="547372" y="36537"/>
                  <a:pt x="537806" y="25703"/>
                  <a:pt x="523052" y="25703"/>
                </a:cubicBezTo>
                <a:cubicBezTo>
                  <a:pt x="507492" y="25703"/>
                  <a:pt x="497695" y="37344"/>
                  <a:pt x="497695" y="52673"/>
                </a:cubicBezTo>
                <a:cubicBezTo>
                  <a:pt x="497695" y="68003"/>
                  <a:pt x="509336" y="78607"/>
                  <a:pt x="525242" y="78607"/>
                </a:cubicBezTo>
                <a:moveTo>
                  <a:pt x="458045" y="33771"/>
                </a:moveTo>
                <a:cubicBezTo>
                  <a:pt x="468534" y="33771"/>
                  <a:pt x="476026" y="41609"/>
                  <a:pt x="476026" y="52443"/>
                </a:cubicBezTo>
                <a:cubicBezTo>
                  <a:pt x="476026" y="63278"/>
                  <a:pt x="468534" y="70769"/>
                  <a:pt x="458045" y="70769"/>
                </a:cubicBezTo>
                <a:cubicBezTo>
                  <a:pt x="447557" y="70769"/>
                  <a:pt x="440295" y="63047"/>
                  <a:pt x="440295" y="52443"/>
                </a:cubicBezTo>
                <a:cubicBezTo>
                  <a:pt x="440295" y="41840"/>
                  <a:pt x="447787" y="33771"/>
                  <a:pt x="458045" y="33771"/>
                </a:cubicBezTo>
                <a:moveTo>
                  <a:pt x="476026" y="77801"/>
                </a:moveTo>
                <a:lnTo>
                  <a:pt x="484555" y="77801"/>
                </a:lnTo>
                <a:lnTo>
                  <a:pt x="484555" y="0"/>
                </a:lnTo>
                <a:lnTo>
                  <a:pt x="476026" y="0"/>
                </a:lnTo>
                <a:lnTo>
                  <a:pt x="476026" y="36422"/>
                </a:lnTo>
                <a:cubicBezTo>
                  <a:pt x="472222" y="29737"/>
                  <a:pt x="465537" y="25703"/>
                  <a:pt x="457354" y="25703"/>
                </a:cubicBezTo>
                <a:cubicBezTo>
                  <a:pt x="442370" y="25703"/>
                  <a:pt x="431651" y="36998"/>
                  <a:pt x="431651" y="52443"/>
                </a:cubicBezTo>
                <a:cubicBezTo>
                  <a:pt x="431651" y="67888"/>
                  <a:pt x="442370" y="78607"/>
                  <a:pt x="457354" y="78607"/>
                </a:cubicBezTo>
                <a:cubicBezTo>
                  <a:pt x="465537" y="78607"/>
                  <a:pt x="472222" y="74573"/>
                  <a:pt x="476026" y="68119"/>
                </a:cubicBezTo>
                <a:lnTo>
                  <a:pt x="476026" y="77801"/>
                </a:lnTo>
                <a:close/>
                <a:moveTo>
                  <a:pt x="358114" y="52213"/>
                </a:moveTo>
                <a:cubicBezTo>
                  <a:pt x="358114" y="42070"/>
                  <a:pt x="364339" y="34001"/>
                  <a:pt x="373790" y="34001"/>
                </a:cubicBezTo>
                <a:cubicBezTo>
                  <a:pt x="382665" y="34001"/>
                  <a:pt x="387045" y="39304"/>
                  <a:pt x="387045" y="49216"/>
                </a:cubicBezTo>
                <a:lnTo>
                  <a:pt x="387045" y="77801"/>
                </a:lnTo>
                <a:lnTo>
                  <a:pt x="395574" y="77801"/>
                </a:lnTo>
                <a:lnTo>
                  <a:pt x="395574" y="47717"/>
                </a:lnTo>
                <a:cubicBezTo>
                  <a:pt x="395574" y="35039"/>
                  <a:pt x="388774" y="25703"/>
                  <a:pt x="375865" y="25703"/>
                </a:cubicBezTo>
                <a:cubicBezTo>
                  <a:pt x="368027" y="25703"/>
                  <a:pt x="361803" y="29852"/>
                  <a:pt x="358114" y="36191"/>
                </a:cubicBezTo>
                <a:lnTo>
                  <a:pt x="358114" y="26625"/>
                </a:lnTo>
                <a:lnTo>
                  <a:pt x="349700" y="26625"/>
                </a:lnTo>
                <a:lnTo>
                  <a:pt x="349700" y="77801"/>
                </a:lnTo>
                <a:lnTo>
                  <a:pt x="358114" y="77801"/>
                </a:lnTo>
                <a:lnTo>
                  <a:pt x="358114" y="52213"/>
                </a:lnTo>
                <a:close/>
                <a:moveTo>
                  <a:pt x="295759" y="48640"/>
                </a:moveTo>
                <a:cubicBezTo>
                  <a:pt x="297027" y="39880"/>
                  <a:pt x="302559" y="33425"/>
                  <a:pt x="311895" y="33425"/>
                </a:cubicBezTo>
                <a:cubicBezTo>
                  <a:pt x="321231" y="33425"/>
                  <a:pt x="326533" y="39995"/>
                  <a:pt x="327225" y="48640"/>
                </a:cubicBezTo>
                <a:lnTo>
                  <a:pt x="295643" y="48640"/>
                </a:lnTo>
                <a:close/>
                <a:moveTo>
                  <a:pt x="314200" y="78607"/>
                </a:moveTo>
                <a:cubicBezTo>
                  <a:pt x="320770" y="78607"/>
                  <a:pt x="326994" y="76994"/>
                  <a:pt x="332411" y="73190"/>
                </a:cubicBezTo>
                <a:lnTo>
                  <a:pt x="332411" y="65122"/>
                </a:lnTo>
                <a:cubicBezTo>
                  <a:pt x="326994" y="68926"/>
                  <a:pt x="320655" y="70769"/>
                  <a:pt x="314200" y="70769"/>
                </a:cubicBezTo>
                <a:cubicBezTo>
                  <a:pt x="304057" y="70769"/>
                  <a:pt x="296911" y="64546"/>
                  <a:pt x="295528" y="55440"/>
                </a:cubicBezTo>
                <a:lnTo>
                  <a:pt x="335985" y="55440"/>
                </a:lnTo>
                <a:cubicBezTo>
                  <a:pt x="335985" y="53942"/>
                  <a:pt x="336215" y="52673"/>
                  <a:pt x="336215" y="51176"/>
                </a:cubicBezTo>
                <a:cubicBezTo>
                  <a:pt x="336215" y="36537"/>
                  <a:pt x="326648" y="25703"/>
                  <a:pt x="311895" y="25703"/>
                </a:cubicBezTo>
                <a:cubicBezTo>
                  <a:pt x="296335" y="25703"/>
                  <a:pt x="286538" y="37344"/>
                  <a:pt x="286538" y="52673"/>
                </a:cubicBezTo>
                <a:cubicBezTo>
                  <a:pt x="286538" y="68003"/>
                  <a:pt x="298179" y="78607"/>
                  <a:pt x="314085" y="78607"/>
                </a:cubicBezTo>
                <a:moveTo>
                  <a:pt x="237321" y="52213"/>
                </a:moveTo>
                <a:cubicBezTo>
                  <a:pt x="237321" y="42070"/>
                  <a:pt x="243546" y="34001"/>
                  <a:pt x="252997" y="34001"/>
                </a:cubicBezTo>
                <a:cubicBezTo>
                  <a:pt x="261872" y="34001"/>
                  <a:pt x="266252" y="39304"/>
                  <a:pt x="266252" y="49216"/>
                </a:cubicBezTo>
                <a:lnTo>
                  <a:pt x="266252" y="77801"/>
                </a:lnTo>
                <a:lnTo>
                  <a:pt x="274781" y="77801"/>
                </a:lnTo>
                <a:lnTo>
                  <a:pt x="274781" y="47717"/>
                </a:lnTo>
                <a:cubicBezTo>
                  <a:pt x="274781" y="35039"/>
                  <a:pt x="268096" y="25703"/>
                  <a:pt x="255072" y="25703"/>
                </a:cubicBezTo>
                <a:cubicBezTo>
                  <a:pt x="247234" y="25703"/>
                  <a:pt x="241010" y="29852"/>
                  <a:pt x="237321" y="36191"/>
                </a:cubicBezTo>
                <a:lnTo>
                  <a:pt x="237321" y="0"/>
                </a:lnTo>
                <a:lnTo>
                  <a:pt x="228908" y="0"/>
                </a:lnTo>
                <a:lnTo>
                  <a:pt x="228908" y="77801"/>
                </a:lnTo>
                <a:lnTo>
                  <a:pt x="237321" y="77801"/>
                </a:lnTo>
                <a:lnTo>
                  <a:pt x="237321" y="52213"/>
                </a:lnTo>
                <a:close/>
                <a:moveTo>
                  <a:pt x="218303" y="75149"/>
                </a:moveTo>
                <a:lnTo>
                  <a:pt x="218303" y="66966"/>
                </a:lnTo>
                <a:cubicBezTo>
                  <a:pt x="214615" y="69617"/>
                  <a:pt x="210466" y="70655"/>
                  <a:pt x="206317" y="70655"/>
                </a:cubicBezTo>
                <a:cubicBezTo>
                  <a:pt x="200669" y="70655"/>
                  <a:pt x="196404" y="67888"/>
                  <a:pt x="196404" y="60742"/>
                </a:cubicBezTo>
                <a:lnTo>
                  <a:pt x="196404" y="34463"/>
                </a:lnTo>
                <a:lnTo>
                  <a:pt x="217612" y="34463"/>
                </a:lnTo>
                <a:lnTo>
                  <a:pt x="217612" y="26740"/>
                </a:lnTo>
                <a:lnTo>
                  <a:pt x="196404" y="26740"/>
                </a:lnTo>
                <a:lnTo>
                  <a:pt x="196404" y="10488"/>
                </a:lnTo>
                <a:lnTo>
                  <a:pt x="187990" y="10488"/>
                </a:lnTo>
                <a:lnTo>
                  <a:pt x="187990" y="60166"/>
                </a:lnTo>
                <a:cubicBezTo>
                  <a:pt x="187990" y="73997"/>
                  <a:pt x="194675" y="78722"/>
                  <a:pt x="205510" y="78722"/>
                </a:cubicBezTo>
                <a:cubicBezTo>
                  <a:pt x="209774" y="78722"/>
                  <a:pt x="214615" y="77685"/>
                  <a:pt x="218303" y="75149"/>
                </a:cubicBezTo>
                <a:moveTo>
                  <a:pt x="111111" y="48640"/>
                </a:moveTo>
                <a:cubicBezTo>
                  <a:pt x="112379" y="39880"/>
                  <a:pt x="117912" y="33425"/>
                  <a:pt x="127248" y="33425"/>
                </a:cubicBezTo>
                <a:cubicBezTo>
                  <a:pt x="136584" y="33425"/>
                  <a:pt x="141886" y="39995"/>
                  <a:pt x="142578" y="48640"/>
                </a:cubicBezTo>
                <a:lnTo>
                  <a:pt x="110996" y="48640"/>
                </a:lnTo>
                <a:close/>
                <a:moveTo>
                  <a:pt x="129553" y="78607"/>
                </a:moveTo>
                <a:cubicBezTo>
                  <a:pt x="136123" y="78607"/>
                  <a:pt x="142347" y="76994"/>
                  <a:pt x="147764" y="73190"/>
                </a:cubicBezTo>
                <a:lnTo>
                  <a:pt x="147764" y="65122"/>
                </a:lnTo>
                <a:cubicBezTo>
                  <a:pt x="142347" y="68926"/>
                  <a:pt x="136008" y="70769"/>
                  <a:pt x="129553" y="70769"/>
                </a:cubicBezTo>
                <a:cubicBezTo>
                  <a:pt x="119410" y="70769"/>
                  <a:pt x="112264" y="64546"/>
                  <a:pt x="110881" y="55440"/>
                </a:cubicBezTo>
                <a:lnTo>
                  <a:pt x="151337" y="55440"/>
                </a:lnTo>
                <a:cubicBezTo>
                  <a:pt x="151337" y="53942"/>
                  <a:pt x="151568" y="52673"/>
                  <a:pt x="151568" y="51176"/>
                </a:cubicBezTo>
                <a:cubicBezTo>
                  <a:pt x="151568" y="36537"/>
                  <a:pt x="142001" y="25703"/>
                  <a:pt x="127248" y="25703"/>
                </a:cubicBezTo>
                <a:cubicBezTo>
                  <a:pt x="111687" y="25703"/>
                  <a:pt x="101890" y="37344"/>
                  <a:pt x="101890" y="52673"/>
                </a:cubicBezTo>
                <a:cubicBezTo>
                  <a:pt x="101890" y="68003"/>
                  <a:pt x="113532" y="78607"/>
                  <a:pt x="129438" y="78607"/>
                </a:cubicBezTo>
                <a:moveTo>
                  <a:pt x="78492" y="53366"/>
                </a:moveTo>
                <a:cubicBezTo>
                  <a:pt x="78492" y="40802"/>
                  <a:pt x="87022" y="34001"/>
                  <a:pt x="97165" y="35270"/>
                </a:cubicBezTo>
                <a:lnTo>
                  <a:pt x="97165" y="25703"/>
                </a:lnTo>
                <a:cubicBezTo>
                  <a:pt x="88981" y="25703"/>
                  <a:pt x="82296" y="30314"/>
                  <a:pt x="78492" y="38036"/>
                </a:cubicBezTo>
                <a:lnTo>
                  <a:pt x="78492" y="26625"/>
                </a:lnTo>
                <a:lnTo>
                  <a:pt x="70079" y="26625"/>
                </a:lnTo>
                <a:lnTo>
                  <a:pt x="70079" y="77801"/>
                </a:lnTo>
                <a:lnTo>
                  <a:pt x="78492" y="77801"/>
                </a:lnTo>
                <a:lnTo>
                  <a:pt x="78492" y="53366"/>
                </a:lnTo>
                <a:close/>
                <a:moveTo>
                  <a:pt x="26395" y="33771"/>
                </a:moveTo>
                <a:cubicBezTo>
                  <a:pt x="36884" y="33771"/>
                  <a:pt x="44375" y="41609"/>
                  <a:pt x="44375" y="52443"/>
                </a:cubicBezTo>
                <a:cubicBezTo>
                  <a:pt x="44375" y="63278"/>
                  <a:pt x="36884" y="70769"/>
                  <a:pt x="26395" y="70769"/>
                </a:cubicBezTo>
                <a:cubicBezTo>
                  <a:pt x="15906" y="70769"/>
                  <a:pt x="8645" y="63047"/>
                  <a:pt x="8645" y="52443"/>
                </a:cubicBezTo>
                <a:cubicBezTo>
                  <a:pt x="8645" y="41840"/>
                  <a:pt x="16137" y="33771"/>
                  <a:pt x="26395" y="33771"/>
                </a:cubicBezTo>
                <a:moveTo>
                  <a:pt x="44375" y="77801"/>
                </a:moveTo>
                <a:lnTo>
                  <a:pt x="52905" y="77801"/>
                </a:lnTo>
                <a:lnTo>
                  <a:pt x="52905" y="26625"/>
                </a:lnTo>
                <a:lnTo>
                  <a:pt x="44375" y="26625"/>
                </a:lnTo>
                <a:lnTo>
                  <a:pt x="44375" y="36307"/>
                </a:lnTo>
                <a:cubicBezTo>
                  <a:pt x="40572" y="29737"/>
                  <a:pt x="33772" y="25703"/>
                  <a:pt x="25703" y="25703"/>
                </a:cubicBezTo>
                <a:cubicBezTo>
                  <a:pt x="10719" y="25703"/>
                  <a:pt x="0" y="36998"/>
                  <a:pt x="0" y="52443"/>
                </a:cubicBezTo>
                <a:cubicBezTo>
                  <a:pt x="0" y="67888"/>
                  <a:pt x="10719" y="78607"/>
                  <a:pt x="25703" y="78607"/>
                </a:cubicBezTo>
                <a:cubicBezTo>
                  <a:pt x="33772" y="78607"/>
                  <a:pt x="40572" y="74689"/>
                  <a:pt x="44375" y="68234"/>
                </a:cubicBezTo>
                <a:lnTo>
                  <a:pt x="44375" y="77801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4" name="Freeform: Shape 2133">
            <a:extLst>
              <a:ext uri="{FF2B5EF4-FFF2-40B4-BE49-F238E27FC236}">
                <a16:creationId xmlns:a16="http://schemas.microsoft.com/office/drawing/2014/main" id="{5899C977-9388-4CE7-D30F-C434B067C25D}"/>
              </a:ext>
            </a:extLst>
          </p:cNvPr>
          <p:cNvSpPr/>
          <p:nvPr/>
        </p:nvSpPr>
        <p:spPr>
          <a:xfrm>
            <a:off x="3613071" y="9036508"/>
            <a:ext cx="1095320" cy="103734"/>
          </a:xfrm>
          <a:custGeom>
            <a:avLst/>
            <a:gdLst>
              <a:gd name="connsiteX0" fmla="*/ 1059014 w 1095320"/>
              <a:gd name="connsiteY0" fmla="*/ 64431 h 103734"/>
              <a:gd name="connsiteX1" fmla="*/ 1059014 w 1095320"/>
              <a:gd name="connsiteY1" fmla="*/ 73536 h 103734"/>
              <a:gd name="connsiteX2" fmla="*/ 1076303 w 1095320"/>
              <a:gd name="connsiteY2" fmla="*/ 78608 h 103734"/>
              <a:gd name="connsiteX3" fmla="*/ 1095321 w 1095320"/>
              <a:gd name="connsiteY3" fmla="*/ 62932 h 103734"/>
              <a:gd name="connsiteX4" fmla="*/ 1085754 w 1095320"/>
              <a:gd name="connsiteY4" fmla="*/ 50715 h 103734"/>
              <a:gd name="connsiteX5" fmla="*/ 1073652 w 1095320"/>
              <a:gd name="connsiteY5" fmla="*/ 45874 h 103734"/>
              <a:gd name="connsiteX6" fmla="*/ 1068119 w 1095320"/>
              <a:gd name="connsiteY6" fmla="*/ 39420 h 103734"/>
              <a:gd name="connsiteX7" fmla="*/ 1077455 w 1095320"/>
              <a:gd name="connsiteY7" fmla="*/ 32734 h 103734"/>
              <a:gd name="connsiteX8" fmla="*/ 1092785 w 1095320"/>
              <a:gd name="connsiteY8" fmla="*/ 39189 h 103734"/>
              <a:gd name="connsiteX9" fmla="*/ 1092785 w 1095320"/>
              <a:gd name="connsiteY9" fmla="*/ 30429 h 103734"/>
              <a:gd name="connsiteX10" fmla="*/ 1077340 w 1095320"/>
              <a:gd name="connsiteY10" fmla="*/ 25819 h 103734"/>
              <a:gd name="connsiteX11" fmla="*/ 1059705 w 1095320"/>
              <a:gd name="connsiteY11" fmla="*/ 40341 h 103734"/>
              <a:gd name="connsiteX12" fmla="*/ 1069502 w 1095320"/>
              <a:gd name="connsiteY12" fmla="*/ 53250 h 103734"/>
              <a:gd name="connsiteX13" fmla="*/ 1081489 w 1095320"/>
              <a:gd name="connsiteY13" fmla="*/ 58092 h 103734"/>
              <a:gd name="connsiteX14" fmla="*/ 1086791 w 1095320"/>
              <a:gd name="connsiteY14" fmla="*/ 64662 h 103734"/>
              <a:gd name="connsiteX15" fmla="*/ 1076533 w 1095320"/>
              <a:gd name="connsiteY15" fmla="*/ 71923 h 103734"/>
              <a:gd name="connsiteX16" fmla="*/ 1059014 w 1095320"/>
              <a:gd name="connsiteY16" fmla="*/ 64546 h 103734"/>
              <a:gd name="connsiteX17" fmla="*/ 1008875 w 1095320"/>
              <a:gd name="connsiteY17" fmla="*/ 48640 h 103734"/>
              <a:gd name="connsiteX18" fmla="*/ 1025012 w 1095320"/>
              <a:gd name="connsiteY18" fmla="*/ 33426 h 103734"/>
              <a:gd name="connsiteX19" fmla="*/ 1040341 w 1095320"/>
              <a:gd name="connsiteY19" fmla="*/ 48640 h 103734"/>
              <a:gd name="connsiteX20" fmla="*/ 1008760 w 1095320"/>
              <a:gd name="connsiteY20" fmla="*/ 48640 h 103734"/>
              <a:gd name="connsiteX21" fmla="*/ 1027317 w 1095320"/>
              <a:gd name="connsiteY21" fmla="*/ 78608 h 103734"/>
              <a:gd name="connsiteX22" fmla="*/ 1045528 w 1095320"/>
              <a:gd name="connsiteY22" fmla="*/ 73191 h 103734"/>
              <a:gd name="connsiteX23" fmla="*/ 1045528 w 1095320"/>
              <a:gd name="connsiteY23" fmla="*/ 65122 h 103734"/>
              <a:gd name="connsiteX24" fmla="*/ 1027317 w 1095320"/>
              <a:gd name="connsiteY24" fmla="*/ 70770 h 103734"/>
              <a:gd name="connsiteX25" fmla="*/ 1008645 w 1095320"/>
              <a:gd name="connsiteY25" fmla="*/ 55440 h 103734"/>
              <a:gd name="connsiteX26" fmla="*/ 1049101 w 1095320"/>
              <a:gd name="connsiteY26" fmla="*/ 55440 h 103734"/>
              <a:gd name="connsiteX27" fmla="*/ 1049332 w 1095320"/>
              <a:gd name="connsiteY27" fmla="*/ 51176 h 103734"/>
              <a:gd name="connsiteX28" fmla="*/ 1025012 w 1095320"/>
              <a:gd name="connsiteY28" fmla="*/ 25704 h 103734"/>
              <a:gd name="connsiteX29" fmla="*/ 999655 w 1095320"/>
              <a:gd name="connsiteY29" fmla="*/ 52674 h 103734"/>
              <a:gd name="connsiteX30" fmla="*/ 1027202 w 1095320"/>
              <a:gd name="connsiteY30" fmla="*/ 78608 h 103734"/>
              <a:gd name="connsiteX31" fmla="*/ 950553 w 1095320"/>
              <a:gd name="connsiteY31" fmla="*/ 52213 h 103734"/>
              <a:gd name="connsiteX32" fmla="*/ 966229 w 1095320"/>
              <a:gd name="connsiteY32" fmla="*/ 34002 h 103734"/>
              <a:gd name="connsiteX33" fmla="*/ 979484 w 1095320"/>
              <a:gd name="connsiteY33" fmla="*/ 49216 h 103734"/>
              <a:gd name="connsiteX34" fmla="*/ 979484 w 1095320"/>
              <a:gd name="connsiteY34" fmla="*/ 77801 h 103734"/>
              <a:gd name="connsiteX35" fmla="*/ 988013 w 1095320"/>
              <a:gd name="connsiteY35" fmla="*/ 77801 h 103734"/>
              <a:gd name="connsiteX36" fmla="*/ 988013 w 1095320"/>
              <a:gd name="connsiteY36" fmla="*/ 47718 h 103734"/>
              <a:gd name="connsiteX37" fmla="*/ 968304 w 1095320"/>
              <a:gd name="connsiteY37" fmla="*/ 25704 h 103734"/>
              <a:gd name="connsiteX38" fmla="*/ 950553 w 1095320"/>
              <a:gd name="connsiteY38" fmla="*/ 36192 h 103734"/>
              <a:gd name="connsiteX39" fmla="*/ 950553 w 1095320"/>
              <a:gd name="connsiteY39" fmla="*/ 0 h 103734"/>
              <a:gd name="connsiteX40" fmla="*/ 942139 w 1095320"/>
              <a:gd name="connsiteY40" fmla="*/ 0 h 103734"/>
              <a:gd name="connsiteX41" fmla="*/ 942139 w 1095320"/>
              <a:gd name="connsiteY41" fmla="*/ 77801 h 103734"/>
              <a:gd name="connsiteX42" fmla="*/ 950553 w 1095320"/>
              <a:gd name="connsiteY42" fmla="*/ 77801 h 103734"/>
              <a:gd name="connsiteX43" fmla="*/ 950553 w 1095320"/>
              <a:gd name="connsiteY43" fmla="*/ 52213 h 103734"/>
              <a:gd name="connsiteX44" fmla="*/ 893615 w 1095320"/>
              <a:gd name="connsiteY44" fmla="*/ 52213 h 103734"/>
              <a:gd name="connsiteX45" fmla="*/ 912171 w 1095320"/>
              <a:gd name="connsiteY45" fmla="*/ 33772 h 103734"/>
              <a:gd name="connsiteX46" fmla="*/ 928077 w 1095320"/>
              <a:gd name="connsiteY46" fmla="*/ 40341 h 103734"/>
              <a:gd name="connsiteX47" fmla="*/ 928077 w 1095320"/>
              <a:gd name="connsiteY47" fmla="*/ 31005 h 103734"/>
              <a:gd name="connsiteX48" fmla="*/ 911711 w 1095320"/>
              <a:gd name="connsiteY48" fmla="*/ 25819 h 103734"/>
              <a:gd name="connsiteX49" fmla="*/ 884970 w 1095320"/>
              <a:gd name="connsiteY49" fmla="*/ 52329 h 103734"/>
              <a:gd name="connsiteX50" fmla="*/ 911595 w 1095320"/>
              <a:gd name="connsiteY50" fmla="*/ 78838 h 103734"/>
              <a:gd name="connsiteX51" fmla="*/ 928654 w 1095320"/>
              <a:gd name="connsiteY51" fmla="*/ 74113 h 103734"/>
              <a:gd name="connsiteX52" fmla="*/ 928654 w 1095320"/>
              <a:gd name="connsiteY52" fmla="*/ 65469 h 103734"/>
              <a:gd name="connsiteX53" fmla="*/ 912402 w 1095320"/>
              <a:gd name="connsiteY53" fmla="*/ 71001 h 103734"/>
              <a:gd name="connsiteX54" fmla="*/ 893730 w 1095320"/>
              <a:gd name="connsiteY54" fmla="*/ 52444 h 103734"/>
              <a:gd name="connsiteX55" fmla="*/ 878285 w 1095320"/>
              <a:gd name="connsiteY55" fmla="*/ 75150 h 103734"/>
              <a:gd name="connsiteX56" fmla="*/ 878285 w 1095320"/>
              <a:gd name="connsiteY56" fmla="*/ 66966 h 103734"/>
              <a:gd name="connsiteX57" fmla="*/ 866298 w 1095320"/>
              <a:gd name="connsiteY57" fmla="*/ 70655 h 103734"/>
              <a:gd name="connsiteX58" fmla="*/ 856385 w 1095320"/>
              <a:gd name="connsiteY58" fmla="*/ 60743 h 103734"/>
              <a:gd name="connsiteX59" fmla="*/ 856385 w 1095320"/>
              <a:gd name="connsiteY59" fmla="*/ 34463 h 103734"/>
              <a:gd name="connsiteX60" fmla="*/ 877593 w 1095320"/>
              <a:gd name="connsiteY60" fmla="*/ 34463 h 103734"/>
              <a:gd name="connsiteX61" fmla="*/ 877593 w 1095320"/>
              <a:gd name="connsiteY61" fmla="*/ 26741 h 103734"/>
              <a:gd name="connsiteX62" fmla="*/ 856385 w 1095320"/>
              <a:gd name="connsiteY62" fmla="*/ 26741 h 103734"/>
              <a:gd name="connsiteX63" fmla="*/ 856385 w 1095320"/>
              <a:gd name="connsiteY63" fmla="*/ 10489 h 103734"/>
              <a:gd name="connsiteX64" fmla="*/ 847972 w 1095320"/>
              <a:gd name="connsiteY64" fmla="*/ 10489 h 103734"/>
              <a:gd name="connsiteX65" fmla="*/ 847972 w 1095320"/>
              <a:gd name="connsiteY65" fmla="*/ 60166 h 103734"/>
              <a:gd name="connsiteX66" fmla="*/ 865491 w 1095320"/>
              <a:gd name="connsiteY66" fmla="*/ 78723 h 103734"/>
              <a:gd name="connsiteX67" fmla="*/ 878285 w 1095320"/>
              <a:gd name="connsiteY67" fmla="*/ 75150 h 103734"/>
              <a:gd name="connsiteX68" fmla="*/ 805210 w 1095320"/>
              <a:gd name="connsiteY68" fmla="*/ 33772 h 103734"/>
              <a:gd name="connsiteX69" fmla="*/ 823191 w 1095320"/>
              <a:gd name="connsiteY69" fmla="*/ 52444 h 103734"/>
              <a:gd name="connsiteX70" fmla="*/ 805210 w 1095320"/>
              <a:gd name="connsiteY70" fmla="*/ 70770 h 103734"/>
              <a:gd name="connsiteX71" fmla="*/ 787460 w 1095320"/>
              <a:gd name="connsiteY71" fmla="*/ 52444 h 103734"/>
              <a:gd name="connsiteX72" fmla="*/ 805210 w 1095320"/>
              <a:gd name="connsiteY72" fmla="*/ 33772 h 103734"/>
              <a:gd name="connsiteX73" fmla="*/ 823075 w 1095320"/>
              <a:gd name="connsiteY73" fmla="*/ 77801 h 103734"/>
              <a:gd name="connsiteX74" fmla="*/ 831604 w 1095320"/>
              <a:gd name="connsiteY74" fmla="*/ 77801 h 103734"/>
              <a:gd name="connsiteX75" fmla="*/ 831604 w 1095320"/>
              <a:gd name="connsiteY75" fmla="*/ 26625 h 103734"/>
              <a:gd name="connsiteX76" fmla="*/ 823075 w 1095320"/>
              <a:gd name="connsiteY76" fmla="*/ 26625 h 103734"/>
              <a:gd name="connsiteX77" fmla="*/ 823075 w 1095320"/>
              <a:gd name="connsiteY77" fmla="*/ 36307 h 103734"/>
              <a:gd name="connsiteX78" fmla="*/ 804403 w 1095320"/>
              <a:gd name="connsiteY78" fmla="*/ 25704 h 103734"/>
              <a:gd name="connsiteX79" fmla="*/ 778700 w 1095320"/>
              <a:gd name="connsiteY79" fmla="*/ 52444 h 103734"/>
              <a:gd name="connsiteX80" fmla="*/ 804403 w 1095320"/>
              <a:gd name="connsiteY80" fmla="*/ 78608 h 103734"/>
              <a:gd name="connsiteX81" fmla="*/ 823075 w 1095320"/>
              <a:gd name="connsiteY81" fmla="*/ 68235 h 103734"/>
              <a:gd name="connsiteX82" fmla="*/ 823075 w 1095320"/>
              <a:gd name="connsiteY82" fmla="*/ 77801 h 103734"/>
              <a:gd name="connsiteX83" fmla="*/ 760719 w 1095320"/>
              <a:gd name="connsiteY83" fmla="*/ 52213 h 103734"/>
              <a:gd name="connsiteX84" fmla="*/ 742969 w 1095320"/>
              <a:gd name="connsiteY84" fmla="*/ 70770 h 103734"/>
              <a:gd name="connsiteX85" fmla="*/ 724873 w 1095320"/>
              <a:gd name="connsiteY85" fmla="*/ 52213 h 103734"/>
              <a:gd name="connsiteX86" fmla="*/ 742969 w 1095320"/>
              <a:gd name="connsiteY86" fmla="*/ 33772 h 103734"/>
              <a:gd name="connsiteX87" fmla="*/ 760719 w 1095320"/>
              <a:gd name="connsiteY87" fmla="*/ 52213 h 103734"/>
              <a:gd name="connsiteX88" fmla="*/ 743661 w 1095320"/>
              <a:gd name="connsiteY88" fmla="*/ 78608 h 103734"/>
              <a:gd name="connsiteX89" fmla="*/ 769364 w 1095320"/>
              <a:gd name="connsiteY89" fmla="*/ 52098 h 103734"/>
              <a:gd name="connsiteX90" fmla="*/ 743661 w 1095320"/>
              <a:gd name="connsiteY90" fmla="*/ 25704 h 103734"/>
              <a:gd name="connsiteX91" fmla="*/ 724873 w 1095320"/>
              <a:gd name="connsiteY91" fmla="*/ 36423 h 103734"/>
              <a:gd name="connsiteX92" fmla="*/ 724873 w 1095320"/>
              <a:gd name="connsiteY92" fmla="*/ 26625 h 103734"/>
              <a:gd name="connsiteX93" fmla="*/ 716459 w 1095320"/>
              <a:gd name="connsiteY93" fmla="*/ 26625 h 103734"/>
              <a:gd name="connsiteX94" fmla="*/ 716459 w 1095320"/>
              <a:gd name="connsiteY94" fmla="*/ 103734 h 103734"/>
              <a:gd name="connsiteX95" fmla="*/ 724873 w 1095320"/>
              <a:gd name="connsiteY95" fmla="*/ 103734 h 103734"/>
              <a:gd name="connsiteX96" fmla="*/ 724873 w 1095320"/>
              <a:gd name="connsiteY96" fmla="*/ 68004 h 103734"/>
              <a:gd name="connsiteX97" fmla="*/ 743661 w 1095320"/>
              <a:gd name="connsiteY97" fmla="*/ 78608 h 103734"/>
              <a:gd name="connsiteX98" fmla="*/ 683264 w 1095320"/>
              <a:gd name="connsiteY98" fmla="*/ 26625 h 103734"/>
              <a:gd name="connsiteX99" fmla="*/ 674389 w 1095320"/>
              <a:gd name="connsiteY99" fmla="*/ 26625 h 103734"/>
              <a:gd name="connsiteX100" fmla="*/ 658253 w 1095320"/>
              <a:gd name="connsiteY100" fmla="*/ 60051 h 103734"/>
              <a:gd name="connsiteX101" fmla="*/ 641540 w 1095320"/>
              <a:gd name="connsiteY101" fmla="*/ 26625 h 103734"/>
              <a:gd name="connsiteX102" fmla="*/ 631627 w 1095320"/>
              <a:gd name="connsiteY102" fmla="*/ 26625 h 103734"/>
              <a:gd name="connsiteX103" fmla="*/ 653758 w 1095320"/>
              <a:gd name="connsiteY103" fmla="*/ 69618 h 103734"/>
              <a:gd name="connsiteX104" fmla="*/ 637390 w 1095320"/>
              <a:gd name="connsiteY104" fmla="*/ 103734 h 103734"/>
              <a:gd name="connsiteX105" fmla="*/ 646266 w 1095320"/>
              <a:gd name="connsiteY105" fmla="*/ 103734 h 103734"/>
              <a:gd name="connsiteX106" fmla="*/ 683380 w 1095320"/>
              <a:gd name="connsiteY106" fmla="*/ 26625 h 103734"/>
              <a:gd name="connsiteX107" fmla="*/ 628861 w 1095320"/>
              <a:gd name="connsiteY107" fmla="*/ 75150 h 103734"/>
              <a:gd name="connsiteX108" fmla="*/ 628861 w 1095320"/>
              <a:gd name="connsiteY108" fmla="*/ 66966 h 103734"/>
              <a:gd name="connsiteX109" fmla="*/ 616874 w 1095320"/>
              <a:gd name="connsiteY109" fmla="*/ 70655 h 103734"/>
              <a:gd name="connsiteX110" fmla="*/ 606962 w 1095320"/>
              <a:gd name="connsiteY110" fmla="*/ 60743 h 103734"/>
              <a:gd name="connsiteX111" fmla="*/ 606962 w 1095320"/>
              <a:gd name="connsiteY111" fmla="*/ 34463 h 103734"/>
              <a:gd name="connsiteX112" fmla="*/ 628170 w 1095320"/>
              <a:gd name="connsiteY112" fmla="*/ 34463 h 103734"/>
              <a:gd name="connsiteX113" fmla="*/ 628170 w 1095320"/>
              <a:gd name="connsiteY113" fmla="*/ 26741 h 103734"/>
              <a:gd name="connsiteX114" fmla="*/ 606962 w 1095320"/>
              <a:gd name="connsiteY114" fmla="*/ 26741 h 103734"/>
              <a:gd name="connsiteX115" fmla="*/ 606962 w 1095320"/>
              <a:gd name="connsiteY115" fmla="*/ 10489 h 103734"/>
              <a:gd name="connsiteX116" fmla="*/ 598548 w 1095320"/>
              <a:gd name="connsiteY116" fmla="*/ 10489 h 103734"/>
              <a:gd name="connsiteX117" fmla="*/ 598548 w 1095320"/>
              <a:gd name="connsiteY117" fmla="*/ 60166 h 103734"/>
              <a:gd name="connsiteX118" fmla="*/ 616068 w 1095320"/>
              <a:gd name="connsiteY118" fmla="*/ 78723 h 103734"/>
              <a:gd name="connsiteX119" fmla="*/ 628861 w 1095320"/>
              <a:gd name="connsiteY119" fmla="*/ 75150 h 103734"/>
              <a:gd name="connsiteX120" fmla="*/ 573767 w 1095320"/>
              <a:gd name="connsiteY120" fmla="*/ 77801 h 103734"/>
              <a:gd name="connsiteX121" fmla="*/ 582296 w 1095320"/>
              <a:gd name="connsiteY121" fmla="*/ 77801 h 103734"/>
              <a:gd name="connsiteX122" fmla="*/ 582296 w 1095320"/>
              <a:gd name="connsiteY122" fmla="*/ 26625 h 103734"/>
              <a:gd name="connsiteX123" fmla="*/ 573767 w 1095320"/>
              <a:gd name="connsiteY123" fmla="*/ 26625 h 103734"/>
              <a:gd name="connsiteX124" fmla="*/ 573767 w 1095320"/>
              <a:gd name="connsiteY124" fmla="*/ 77801 h 103734"/>
              <a:gd name="connsiteX125" fmla="*/ 577340 w 1095320"/>
              <a:gd name="connsiteY125" fmla="*/ 16944 h 103734"/>
              <a:gd name="connsiteX126" fmla="*/ 581028 w 1095320"/>
              <a:gd name="connsiteY126" fmla="*/ 15676 h 103734"/>
              <a:gd name="connsiteX127" fmla="*/ 587137 w 1095320"/>
              <a:gd name="connsiteY127" fmla="*/ 11411 h 103734"/>
              <a:gd name="connsiteX128" fmla="*/ 581028 w 1095320"/>
              <a:gd name="connsiteY128" fmla="*/ 7031 h 103734"/>
              <a:gd name="connsiteX129" fmla="*/ 577340 w 1095320"/>
              <a:gd name="connsiteY129" fmla="*/ 5878 h 103734"/>
              <a:gd name="connsiteX130" fmla="*/ 571923 w 1095320"/>
              <a:gd name="connsiteY130" fmla="*/ 11526 h 103734"/>
              <a:gd name="connsiteX131" fmla="*/ 577340 w 1095320"/>
              <a:gd name="connsiteY131" fmla="*/ 16944 h 103734"/>
              <a:gd name="connsiteX132" fmla="*/ 546104 w 1095320"/>
              <a:gd name="connsiteY132" fmla="*/ 53366 h 103734"/>
              <a:gd name="connsiteX133" fmla="*/ 564777 w 1095320"/>
              <a:gd name="connsiteY133" fmla="*/ 35270 h 103734"/>
              <a:gd name="connsiteX134" fmla="*/ 564777 w 1095320"/>
              <a:gd name="connsiteY134" fmla="*/ 25704 h 103734"/>
              <a:gd name="connsiteX135" fmla="*/ 546104 w 1095320"/>
              <a:gd name="connsiteY135" fmla="*/ 38037 h 103734"/>
              <a:gd name="connsiteX136" fmla="*/ 546104 w 1095320"/>
              <a:gd name="connsiteY136" fmla="*/ 26625 h 103734"/>
              <a:gd name="connsiteX137" fmla="*/ 537690 w 1095320"/>
              <a:gd name="connsiteY137" fmla="*/ 26625 h 103734"/>
              <a:gd name="connsiteX138" fmla="*/ 537690 w 1095320"/>
              <a:gd name="connsiteY138" fmla="*/ 77801 h 103734"/>
              <a:gd name="connsiteX139" fmla="*/ 546104 w 1095320"/>
              <a:gd name="connsiteY139" fmla="*/ 77801 h 103734"/>
              <a:gd name="connsiteX140" fmla="*/ 546104 w 1095320"/>
              <a:gd name="connsiteY140" fmla="*/ 53366 h 103734"/>
              <a:gd name="connsiteX141" fmla="*/ 513485 w 1095320"/>
              <a:gd name="connsiteY141" fmla="*/ 56132 h 103734"/>
              <a:gd name="connsiteX142" fmla="*/ 499424 w 1095320"/>
              <a:gd name="connsiteY142" fmla="*/ 70770 h 103734"/>
              <a:gd name="connsiteX143" fmla="*/ 485247 w 1095320"/>
              <a:gd name="connsiteY143" fmla="*/ 56132 h 103734"/>
              <a:gd name="connsiteX144" fmla="*/ 485247 w 1095320"/>
              <a:gd name="connsiteY144" fmla="*/ 26625 h 103734"/>
              <a:gd name="connsiteX145" fmla="*/ 476833 w 1095320"/>
              <a:gd name="connsiteY145" fmla="*/ 26625 h 103734"/>
              <a:gd name="connsiteX146" fmla="*/ 476833 w 1095320"/>
              <a:gd name="connsiteY146" fmla="*/ 55210 h 103734"/>
              <a:gd name="connsiteX147" fmla="*/ 499424 w 1095320"/>
              <a:gd name="connsiteY147" fmla="*/ 78608 h 103734"/>
              <a:gd name="connsiteX148" fmla="*/ 521900 w 1095320"/>
              <a:gd name="connsiteY148" fmla="*/ 55210 h 103734"/>
              <a:gd name="connsiteX149" fmla="*/ 521900 w 1095320"/>
              <a:gd name="connsiteY149" fmla="*/ 26625 h 103734"/>
              <a:gd name="connsiteX150" fmla="*/ 513485 w 1095320"/>
              <a:gd name="connsiteY150" fmla="*/ 26625 h 103734"/>
              <a:gd name="connsiteX151" fmla="*/ 513485 w 1095320"/>
              <a:gd name="connsiteY151" fmla="*/ 56132 h 103734"/>
              <a:gd name="connsiteX152" fmla="*/ 429922 w 1095320"/>
              <a:gd name="connsiteY152" fmla="*/ 52213 h 103734"/>
              <a:gd name="connsiteX153" fmla="*/ 448479 w 1095320"/>
              <a:gd name="connsiteY153" fmla="*/ 33772 h 103734"/>
              <a:gd name="connsiteX154" fmla="*/ 464385 w 1095320"/>
              <a:gd name="connsiteY154" fmla="*/ 40341 h 103734"/>
              <a:gd name="connsiteX155" fmla="*/ 464385 w 1095320"/>
              <a:gd name="connsiteY155" fmla="*/ 31005 h 103734"/>
              <a:gd name="connsiteX156" fmla="*/ 448018 w 1095320"/>
              <a:gd name="connsiteY156" fmla="*/ 25819 h 103734"/>
              <a:gd name="connsiteX157" fmla="*/ 421277 w 1095320"/>
              <a:gd name="connsiteY157" fmla="*/ 52329 h 103734"/>
              <a:gd name="connsiteX158" fmla="*/ 447902 w 1095320"/>
              <a:gd name="connsiteY158" fmla="*/ 78838 h 103734"/>
              <a:gd name="connsiteX159" fmla="*/ 464961 w 1095320"/>
              <a:gd name="connsiteY159" fmla="*/ 74113 h 103734"/>
              <a:gd name="connsiteX160" fmla="*/ 464961 w 1095320"/>
              <a:gd name="connsiteY160" fmla="*/ 65469 h 103734"/>
              <a:gd name="connsiteX161" fmla="*/ 448709 w 1095320"/>
              <a:gd name="connsiteY161" fmla="*/ 71001 h 103734"/>
              <a:gd name="connsiteX162" fmla="*/ 430037 w 1095320"/>
              <a:gd name="connsiteY162" fmla="*/ 52444 h 103734"/>
              <a:gd name="connsiteX163" fmla="*/ 371139 w 1095320"/>
              <a:gd name="connsiteY163" fmla="*/ 48640 h 103734"/>
              <a:gd name="connsiteX164" fmla="*/ 387275 w 1095320"/>
              <a:gd name="connsiteY164" fmla="*/ 33426 h 103734"/>
              <a:gd name="connsiteX165" fmla="*/ 402605 w 1095320"/>
              <a:gd name="connsiteY165" fmla="*/ 48640 h 103734"/>
              <a:gd name="connsiteX166" fmla="*/ 371024 w 1095320"/>
              <a:gd name="connsiteY166" fmla="*/ 48640 h 103734"/>
              <a:gd name="connsiteX167" fmla="*/ 389580 w 1095320"/>
              <a:gd name="connsiteY167" fmla="*/ 78608 h 103734"/>
              <a:gd name="connsiteX168" fmla="*/ 407792 w 1095320"/>
              <a:gd name="connsiteY168" fmla="*/ 73191 h 103734"/>
              <a:gd name="connsiteX169" fmla="*/ 407792 w 1095320"/>
              <a:gd name="connsiteY169" fmla="*/ 65122 h 103734"/>
              <a:gd name="connsiteX170" fmla="*/ 389580 w 1095320"/>
              <a:gd name="connsiteY170" fmla="*/ 70770 h 103734"/>
              <a:gd name="connsiteX171" fmla="*/ 370908 w 1095320"/>
              <a:gd name="connsiteY171" fmla="*/ 55440 h 103734"/>
              <a:gd name="connsiteX172" fmla="*/ 411365 w 1095320"/>
              <a:gd name="connsiteY172" fmla="*/ 55440 h 103734"/>
              <a:gd name="connsiteX173" fmla="*/ 411595 w 1095320"/>
              <a:gd name="connsiteY173" fmla="*/ 51176 h 103734"/>
              <a:gd name="connsiteX174" fmla="*/ 387275 w 1095320"/>
              <a:gd name="connsiteY174" fmla="*/ 25704 h 103734"/>
              <a:gd name="connsiteX175" fmla="*/ 361918 w 1095320"/>
              <a:gd name="connsiteY175" fmla="*/ 52674 h 103734"/>
              <a:gd name="connsiteX176" fmla="*/ 389465 w 1095320"/>
              <a:gd name="connsiteY176" fmla="*/ 78608 h 103734"/>
              <a:gd name="connsiteX177" fmla="*/ 316851 w 1095320"/>
              <a:gd name="connsiteY177" fmla="*/ 64431 h 103734"/>
              <a:gd name="connsiteX178" fmla="*/ 316851 w 1095320"/>
              <a:gd name="connsiteY178" fmla="*/ 73536 h 103734"/>
              <a:gd name="connsiteX179" fmla="*/ 334140 w 1095320"/>
              <a:gd name="connsiteY179" fmla="*/ 78608 h 103734"/>
              <a:gd name="connsiteX180" fmla="*/ 353158 w 1095320"/>
              <a:gd name="connsiteY180" fmla="*/ 62932 h 103734"/>
              <a:gd name="connsiteX181" fmla="*/ 343592 w 1095320"/>
              <a:gd name="connsiteY181" fmla="*/ 50715 h 103734"/>
              <a:gd name="connsiteX182" fmla="*/ 331489 w 1095320"/>
              <a:gd name="connsiteY182" fmla="*/ 45874 h 103734"/>
              <a:gd name="connsiteX183" fmla="*/ 325957 w 1095320"/>
              <a:gd name="connsiteY183" fmla="*/ 39420 h 103734"/>
              <a:gd name="connsiteX184" fmla="*/ 335293 w 1095320"/>
              <a:gd name="connsiteY184" fmla="*/ 32734 h 103734"/>
              <a:gd name="connsiteX185" fmla="*/ 350623 w 1095320"/>
              <a:gd name="connsiteY185" fmla="*/ 39189 h 103734"/>
              <a:gd name="connsiteX186" fmla="*/ 350623 w 1095320"/>
              <a:gd name="connsiteY186" fmla="*/ 30429 h 103734"/>
              <a:gd name="connsiteX187" fmla="*/ 335177 w 1095320"/>
              <a:gd name="connsiteY187" fmla="*/ 25819 h 103734"/>
              <a:gd name="connsiteX188" fmla="*/ 317543 w 1095320"/>
              <a:gd name="connsiteY188" fmla="*/ 40341 h 103734"/>
              <a:gd name="connsiteX189" fmla="*/ 327340 w 1095320"/>
              <a:gd name="connsiteY189" fmla="*/ 53250 h 103734"/>
              <a:gd name="connsiteX190" fmla="*/ 339327 w 1095320"/>
              <a:gd name="connsiteY190" fmla="*/ 58092 h 103734"/>
              <a:gd name="connsiteX191" fmla="*/ 344629 w 1095320"/>
              <a:gd name="connsiteY191" fmla="*/ 64662 h 103734"/>
              <a:gd name="connsiteX192" fmla="*/ 334371 w 1095320"/>
              <a:gd name="connsiteY192" fmla="*/ 71923 h 103734"/>
              <a:gd name="connsiteX193" fmla="*/ 316851 w 1095320"/>
              <a:gd name="connsiteY193" fmla="*/ 64546 h 103734"/>
              <a:gd name="connsiteX194" fmla="*/ 242854 w 1095320"/>
              <a:gd name="connsiteY194" fmla="*/ 48640 h 103734"/>
              <a:gd name="connsiteX195" fmla="*/ 258990 w 1095320"/>
              <a:gd name="connsiteY195" fmla="*/ 33426 h 103734"/>
              <a:gd name="connsiteX196" fmla="*/ 274320 w 1095320"/>
              <a:gd name="connsiteY196" fmla="*/ 48640 h 103734"/>
              <a:gd name="connsiteX197" fmla="*/ 242739 w 1095320"/>
              <a:gd name="connsiteY197" fmla="*/ 48640 h 103734"/>
              <a:gd name="connsiteX198" fmla="*/ 261296 w 1095320"/>
              <a:gd name="connsiteY198" fmla="*/ 78608 h 103734"/>
              <a:gd name="connsiteX199" fmla="*/ 279507 w 1095320"/>
              <a:gd name="connsiteY199" fmla="*/ 73191 h 103734"/>
              <a:gd name="connsiteX200" fmla="*/ 279507 w 1095320"/>
              <a:gd name="connsiteY200" fmla="*/ 65122 h 103734"/>
              <a:gd name="connsiteX201" fmla="*/ 261296 w 1095320"/>
              <a:gd name="connsiteY201" fmla="*/ 70770 h 103734"/>
              <a:gd name="connsiteX202" fmla="*/ 242623 w 1095320"/>
              <a:gd name="connsiteY202" fmla="*/ 55440 h 103734"/>
              <a:gd name="connsiteX203" fmla="*/ 283080 w 1095320"/>
              <a:gd name="connsiteY203" fmla="*/ 55440 h 103734"/>
              <a:gd name="connsiteX204" fmla="*/ 283310 w 1095320"/>
              <a:gd name="connsiteY204" fmla="*/ 51176 h 103734"/>
              <a:gd name="connsiteX205" fmla="*/ 258990 w 1095320"/>
              <a:gd name="connsiteY205" fmla="*/ 25704 h 103734"/>
              <a:gd name="connsiteX206" fmla="*/ 233633 w 1095320"/>
              <a:gd name="connsiteY206" fmla="*/ 52674 h 103734"/>
              <a:gd name="connsiteX207" fmla="*/ 261180 w 1095320"/>
              <a:gd name="connsiteY207" fmla="*/ 78608 h 103734"/>
              <a:gd name="connsiteX208" fmla="*/ 188451 w 1095320"/>
              <a:gd name="connsiteY208" fmla="*/ 64431 h 103734"/>
              <a:gd name="connsiteX209" fmla="*/ 188451 w 1095320"/>
              <a:gd name="connsiteY209" fmla="*/ 73536 h 103734"/>
              <a:gd name="connsiteX210" fmla="*/ 205740 w 1095320"/>
              <a:gd name="connsiteY210" fmla="*/ 78608 h 103734"/>
              <a:gd name="connsiteX211" fmla="*/ 224758 w 1095320"/>
              <a:gd name="connsiteY211" fmla="*/ 62932 h 103734"/>
              <a:gd name="connsiteX212" fmla="*/ 215192 w 1095320"/>
              <a:gd name="connsiteY212" fmla="*/ 50715 h 103734"/>
              <a:gd name="connsiteX213" fmla="*/ 203089 w 1095320"/>
              <a:gd name="connsiteY213" fmla="*/ 45874 h 103734"/>
              <a:gd name="connsiteX214" fmla="*/ 197556 w 1095320"/>
              <a:gd name="connsiteY214" fmla="*/ 39420 h 103734"/>
              <a:gd name="connsiteX215" fmla="*/ 206893 w 1095320"/>
              <a:gd name="connsiteY215" fmla="*/ 32734 h 103734"/>
              <a:gd name="connsiteX216" fmla="*/ 222222 w 1095320"/>
              <a:gd name="connsiteY216" fmla="*/ 39189 h 103734"/>
              <a:gd name="connsiteX217" fmla="*/ 222222 w 1095320"/>
              <a:gd name="connsiteY217" fmla="*/ 30429 h 103734"/>
              <a:gd name="connsiteX218" fmla="*/ 206777 w 1095320"/>
              <a:gd name="connsiteY218" fmla="*/ 25819 h 103734"/>
              <a:gd name="connsiteX219" fmla="*/ 189143 w 1095320"/>
              <a:gd name="connsiteY219" fmla="*/ 40341 h 103734"/>
              <a:gd name="connsiteX220" fmla="*/ 198940 w 1095320"/>
              <a:gd name="connsiteY220" fmla="*/ 53250 h 103734"/>
              <a:gd name="connsiteX221" fmla="*/ 210927 w 1095320"/>
              <a:gd name="connsiteY221" fmla="*/ 58092 h 103734"/>
              <a:gd name="connsiteX222" fmla="*/ 216229 w 1095320"/>
              <a:gd name="connsiteY222" fmla="*/ 64662 h 103734"/>
              <a:gd name="connsiteX223" fmla="*/ 205970 w 1095320"/>
              <a:gd name="connsiteY223" fmla="*/ 71923 h 103734"/>
              <a:gd name="connsiteX224" fmla="*/ 188451 w 1095320"/>
              <a:gd name="connsiteY224" fmla="*/ 64546 h 103734"/>
              <a:gd name="connsiteX225" fmla="*/ 138428 w 1095320"/>
              <a:gd name="connsiteY225" fmla="*/ 48640 h 103734"/>
              <a:gd name="connsiteX226" fmla="*/ 154564 w 1095320"/>
              <a:gd name="connsiteY226" fmla="*/ 33426 h 103734"/>
              <a:gd name="connsiteX227" fmla="*/ 169894 w 1095320"/>
              <a:gd name="connsiteY227" fmla="*/ 48640 h 103734"/>
              <a:gd name="connsiteX228" fmla="*/ 138313 w 1095320"/>
              <a:gd name="connsiteY228" fmla="*/ 48640 h 103734"/>
              <a:gd name="connsiteX229" fmla="*/ 156869 w 1095320"/>
              <a:gd name="connsiteY229" fmla="*/ 78608 h 103734"/>
              <a:gd name="connsiteX230" fmla="*/ 175081 w 1095320"/>
              <a:gd name="connsiteY230" fmla="*/ 73191 h 103734"/>
              <a:gd name="connsiteX231" fmla="*/ 175081 w 1095320"/>
              <a:gd name="connsiteY231" fmla="*/ 65122 h 103734"/>
              <a:gd name="connsiteX232" fmla="*/ 156869 w 1095320"/>
              <a:gd name="connsiteY232" fmla="*/ 70770 h 103734"/>
              <a:gd name="connsiteX233" fmla="*/ 138197 w 1095320"/>
              <a:gd name="connsiteY233" fmla="*/ 55440 h 103734"/>
              <a:gd name="connsiteX234" fmla="*/ 178654 w 1095320"/>
              <a:gd name="connsiteY234" fmla="*/ 55440 h 103734"/>
              <a:gd name="connsiteX235" fmla="*/ 178884 w 1095320"/>
              <a:gd name="connsiteY235" fmla="*/ 51176 h 103734"/>
              <a:gd name="connsiteX236" fmla="*/ 154564 w 1095320"/>
              <a:gd name="connsiteY236" fmla="*/ 25704 h 103734"/>
              <a:gd name="connsiteX237" fmla="*/ 129207 w 1095320"/>
              <a:gd name="connsiteY237" fmla="*/ 52674 h 103734"/>
              <a:gd name="connsiteX238" fmla="*/ 156754 w 1095320"/>
              <a:gd name="connsiteY238" fmla="*/ 78608 h 103734"/>
              <a:gd name="connsiteX239" fmla="*/ 79991 w 1095320"/>
              <a:gd name="connsiteY239" fmla="*/ 52213 h 103734"/>
              <a:gd name="connsiteX240" fmla="*/ 95666 w 1095320"/>
              <a:gd name="connsiteY240" fmla="*/ 34002 h 103734"/>
              <a:gd name="connsiteX241" fmla="*/ 108921 w 1095320"/>
              <a:gd name="connsiteY241" fmla="*/ 49216 h 103734"/>
              <a:gd name="connsiteX242" fmla="*/ 108921 w 1095320"/>
              <a:gd name="connsiteY242" fmla="*/ 77801 h 103734"/>
              <a:gd name="connsiteX243" fmla="*/ 117450 w 1095320"/>
              <a:gd name="connsiteY243" fmla="*/ 77801 h 103734"/>
              <a:gd name="connsiteX244" fmla="*/ 117450 w 1095320"/>
              <a:gd name="connsiteY244" fmla="*/ 47718 h 103734"/>
              <a:gd name="connsiteX245" fmla="*/ 97741 w 1095320"/>
              <a:gd name="connsiteY245" fmla="*/ 25704 h 103734"/>
              <a:gd name="connsiteX246" fmla="*/ 79991 w 1095320"/>
              <a:gd name="connsiteY246" fmla="*/ 36192 h 103734"/>
              <a:gd name="connsiteX247" fmla="*/ 79991 w 1095320"/>
              <a:gd name="connsiteY247" fmla="*/ 0 h 103734"/>
              <a:gd name="connsiteX248" fmla="*/ 71577 w 1095320"/>
              <a:gd name="connsiteY248" fmla="*/ 0 h 103734"/>
              <a:gd name="connsiteX249" fmla="*/ 71577 w 1095320"/>
              <a:gd name="connsiteY249" fmla="*/ 77801 h 103734"/>
              <a:gd name="connsiteX250" fmla="*/ 79991 w 1095320"/>
              <a:gd name="connsiteY250" fmla="*/ 77801 h 103734"/>
              <a:gd name="connsiteX251" fmla="*/ 79991 w 1095320"/>
              <a:gd name="connsiteY251" fmla="*/ 52213 h 103734"/>
              <a:gd name="connsiteX252" fmla="*/ 61779 w 1095320"/>
              <a:gd name="connsiteY252" fmla="*/ 7953 h 103734"/>
              <a:gd name="connsiteX253" fmla="*/ 61779 w 1095320"/>
              <a:gd name="connsiteY253" fmla="*/ 0 h 103734"/>
              <a:gd name="connsiteX254" fmla="*/ 0 w 1095320"/>
              <a:gd name="connsiteY254" fmla="*/ 0 h 103734"/>
              <a:gd name="connsiteX255" fmla="*/ 0 w 1095320"/>
              <a:gd name="connsiteY255" fmla="*/ 7953 h 103734"/>
              <a:gd name="connsiteX256" fmla="*/ 26395 w 1095320"/>
              <a:gd name="connsiteY256" fmla="*/ 7953 h 103734"/>
              <a:gd name="connsiteX257" fmla="*/ 26395 w 1095320"/>
              <a:gd name="connsiteY257" fmla="*/ 77801 h 103734"/>
              <a:gd name="connsiteX258" fmla="*/ 35270 w 1095320"/>
              <a:gd name="connsiteY258" fmla="*/ 77801 h 103734"/>
              <a:gd name="connsiteX259" fmla="*/ 35270 w 1095320"/>
              <a:gd name="connsiteY259" fmla="*/ 7953 h 103734"/>
              <a:gd name="connsiteX260" fmla="*/ 61779 w 1095320"/>
              <a:gd name="connsiteY260" fmla="*/ 7953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95320" h="103734">
                <a:moveTo>
                  <a:pt x="1059014" y="64431"/>
                </a:moveTo>
                <a:lnTo>
                  <a:pt x="1059014" y="73536"/>
                </a:lnTo>
                <a:cubicBezTo>
                  <a:pt x="1063509" y="76879"/>
                  <a:pt x="1069617" y="78608"/>
                  <a:pt x="1076303" y="78608"/>
                </a:cubicBezTo>
                <a:cubicBezTo>
                  <a:pt x="1087483" y="78608"/>
                  <a:pt x="1095321" y="72615"/>
                  <a:pt x="1095321" y="62932"/>
                </a:cubicBezTo>
                <a:cubicBezTo>
                  <a:pt x="1095321" y="57400"/>
                  <a:pt x="1092324" y="53481"/>
                  <a:pt x="1085754" y="50715"/>
                </a:cubicBezTo>
                <a:lnTo>
                  <a:pt x="1073652" y="45874"/>
                </a:lnTo>
                <a:cubicBezTo>
                  <a:pt x="1069617" y="44376"/>
                  <a:pt x="1068119" y="42416"/>
                  <a:pt x="1068119" y="39420"/>
                </a:cubicBezTo>
                <a:cubicBezTo>
                  <a:pt x="1068119" y="35155"/>
                  <a:pt x="1071923" y="32734"/>
                  <a:pt x="1077455" y="32734"/>
                </a:cubicBezTo>
                <a:cubicBezTo>
                  <a:pt x="1082527" y="32734"/>
                  <a:pt x="1088175" y="35155"/>
                  <a:pt x="1092785" y="39189"/>
                </a:cubicBezTo>
                <a:lnTo>
                  <a:pt x="1092785" y="30429"/>
                </a:lnTo>
                <a:cubicBezTo>
                  <a:pt x="1088866" y="27432"/>
                  <a:pt x="1083218" y="25819"/>
                  <a:pt x="1077340" y="25819"/>
                </a:cubicBezTo>
                <a:cubicBezTo>
                  <a:pt x="1066851" y="25819"/>
                  <a:pt x="1059705" y="31467"/>
                  <a:pt x="1059705" y="40341"/>
                </a:cubicBezTo>
                <a:cubicBezTo>
                  <a:pt x="1059705" y="46911"/>
                  <a:pt x="1063163" y="50484"/>
                  <a:pt x="1069502" y="53250"/>
                </a:cubicBezTo>
                <a:lnTo>
                  <a:pt x="1081489" y="58092"/>
                </a:lnTo>
                <a:cubicBezTo>
                  <a:pt x="1085293" y="59706"/>
                  <a:pt x="1086791" y="61780"/>
                  <a:pt x="1086791" y="64662"/>
                </a:cubicBezTo>
                <a:cubicBezTo>
                  <a:pt x="1086791" y="69272"/>
                  <a:pt x="1082527" y="71923"/>
                  <a:pt x="1076533" y="71923"/>
                </a:cubicBezTo>
                <a:cubicBezTo>
                  <a:pt x="1070540" y="71923"/>
                  <a:pt x="1064546" y="69618"/>
                  <a:pt x="1059014" y="64546"/>
                </a:cubicBezTo>
                <a:moveTo>
                  <a:pt x="1008875" y="48640"/>
                </a:moveTo>
                <a:cubicBezTo>
                  <a:pt x="1010143" y="39880"/>
                  <a:pt x="1015676" y="33426"/>
                  <a:pt x="1025012" y="33426"/>
                </a:cubicBezTo>
                <a:cubicBezTo>
                  <a:pt x="1034348" y="33426"/>
                  <a:pt x="1039650" y="39996"/>
                  <a:pt x="1040341" y="48640"/>
                </a:cubicBezTo>
                <a:lnTo>
                  <a:pt x="1008760" y="48640"/>
                </a:lnTo>
                <a:close/>
                <a:moveTo>
                  <a:pt x="1027317" y="78608"/>
                </a:moveTo>
                <a:cubicBezTo>
                  <a:pt x="1033887" y="78608"/>
                  <a:pt x="1040111" y="76995"/>
                  <a:pt x="1045528" y="73191"/>
                </a:cubicBezTo>
                <a:lnTo>
                  <a:pt x="1045528" y="65122"/>
                </a:lnTo>
                <a:cubicBezTo>
                  <a:pt x="1040111" y="68926"/>
                  <a:pt x="1033772" y="70770"/>
                  <a:pt x="1027317" y="70770"/>
                </a:cubicBezTo>
                <a:cubicBezTo>
                  <a:pt x="1017174" y="70770"/>
                  <a:pt x="1010028" y="64546"/>
                  <a:pt x="1008645" y="55440"/>
                </a:cubicBezTo>
                <a:lnTo>
                  <a:pt x="1049101" y="55440"/>
                </a:lnTo>
                <a:cubicBezTo>
                  <a:pt x="1049101" y="53943"/>
                  <a:pt x="1049332" y="52674"/>
                  <a:pt x="1049332" y="51176"/>
                </a:cubicBezTo>
                <a:cubicBezTo>
                  <a:pt x="1049332" y="36538"/>
                  <a:pt x="1039765" y="25704"/>
                  <a:pt x="1025012" y="25704"/>
                </a:cubicBezTo>
                <a:cubicBezTo>
                  <a:pt x="1009451" y="25704"/>
                  <a:pt x="999655" y="37345"/>
                  <a:pt x="999655" y="52674"/>
                </a:cubicBezTo>
                <a:cubicBezTo>
                  <a:pt x="999655" y="68004"/>
                  <a:pt x="1011296" y="78608"/>
                  <a:pt x="1027202" y="78608"/>
                </a:cubicBezTo>
                <a:moveTo>
                  <a:pt x="950553" y="52213"/>
                </a:moveTo>
                <a:cubicBezTo>
                  <a:pt x="950553" y="42070"/>
                  <a:pt x="956778" y="34002"/>
                  <a:pt x="966229" y="34002"/>
                </a:cubicBezTo>
                <a:cubicBezTo>
                  <a:pt x="975104" y="34002"/>
                  <a:pt x="979484" y="39304"/>
                  <a:pt x="979484" y="49216"/>
                </a:cubicBezTo>
                <a:lnTo>
                  <a:pt x="979484" y="77801"/>
                </a:lnTo>
                <a:lnTo>
                  <a:pt x="988013" y="77801"/>
                </a:lnTo>
                <a:lnTo>
                  <a:pt x="988013" y="47718"/>
                </a:lnTo>
                <a:cubicBezTo>
                  <a:pt x="988013" y="35040"/>
                  <a:pt x="981328" y="25704"/>
                  <a:pt x="968304" y="25704"/>
                </a:cubicBezTo>
                <a:cubicBezTo>
                  <a:pt x="960466" y="25704"/>
                  <a:pt x="954242" y="29853"/>
                  <a:pt x="950553" y="36192"/>
                </a:cubicBezTo>
                <a:lnTo>
                  <a:pt x="950553" y="0"/>
                </a:lnTo>
                <a:lnTo>
                  <a:pt x="942139" y="0"/>
                </a:lnTo>
                <a:lnTo>
                  <a:pt x="942139" y="77801"/>
                </a:lnTo>
                <a:lnTo>
                  <a:pt x="950553" y="77801"/>
                </a:lnTo>
                <a:lnTo>
                  <a:pt x="950553" y="52213"/>
                </a:lnTo>
                <a:close/>
                <a:moveTo>
                  <a:pt x="893615" y="52213"/>
                </a:moveTo>
                <a:cubicBezTo>
                  <a:pt x="893615" y="41263"/>
                  <a:pt x="901337" y="33772"/>
                  <a:pt x="912171" y="33772"/>
                </a:cubicBezTo>
                <a:cubicBezTo>
                  <a:pt x="918511" y="33772"/>
                  <a:pt x="924044" y="36077"/>
                  <a:pt x="928077" y="40341"/>
                </a:cubicBezTo>
                <a:lnTo>
                  <a:pt x="928077" y="31005"/>
                </a:lnTo>
                <a:cubicBezTo>
                  <a:pt x="923583" y="27547"/>
                  <a:pt x="917935" y="25819"/>
                  <a:pt x="911711" y="25819"/>
                </a:cubicBezTo>
                <a:cubicBezTo>
                  <a:pt x="896150" y="25819"/>
                  <a:pt x="884970" y="36768"/>
                  <a:pt x="884970" y="52329"/>
                </a:cubicBezTo>
                <a:cubicBezTo>
                  <a:pt x="884970" y="67889"/>
                  <a:pt x="895805" y="78838"/>
                  <a:pt x="911595" y="78838"/>
                </a:cubicBezTo>
                <a:cubicBezTo>
                  <a:pt x="917704" y="78838"/>
                  <a:pt x="923583" y="77340"/>
                  <a:pt x="928654" y="74113"/>
                </a:cubicBezTo>
                <a:lnTo>
                  <a:pt x="928654" y="65469"/>
                </a:lnTo>
                <a:cubicBezTo>
                  <a:pt x="924159" y="69272"/>
                  <a:pt x="918626" y="71001"/>
                  <a:pt x="912402" y="71001"/>
                </a:cubicBezTo>
                <a:cubicBezTo>
                  <a:pt x="901568" y="71001"/>
                  <a:pt x="893730" y="63279"/>
                  <a:pt x="893730" y="52444"/>
                </a:cubicBezTo>
                <a:moveTo>
                  <a:pt x="878285" y="75150"/>
                </a:moveTo>
                <a:lnTo>
                  <a:pt x="878285" y="66966"/>
                </a:lnTo>
                <a:cubicBezTo>
                  <a:pt x="874597" y="69502"/>
                  <a:pt x="870447" y="70655"/>
                  <a:pt x="866298" y="70655"/>
                </a:cubicBezTo>
                <a:cubicBezTo>
                  <a:pt x="860650" y="70655"/>
                  <a:pt x="856385" y="67889"/>
                  <a:pt x="856385" y="60743"/>
                </a:cubicBezTo>
                <a:lnTo>
                  <a:pt x="856385" y="34463"/>
                </a:lnTo>
                <a:lnTo>
                  <a:pt x="877593" y="34463"/>
                </a:lnTo>
                <a:lnTo>
                  <a:pt x="877593" y="26741"/>
                </a:lnTo>
                <a:lnTo>
                  <a:pt x="856385" y="26741"/>
                </a:lnTo>
                <a:lnTo>
                  <a:pt x="856385" y="10489"/>
                </a:lnTo>
                <a:lnTo>
                  <a:pt x="847972" y="10489"/>
                </a:lnTo>
                <a:lnTo>
                  <a:pt x="847972" y="60166"/>
                </a:lnTo>
                <a:cubicBezTo>
                  <a:pt x="847972" y="73998"/>
                  <a:pt x="854657" y="78723"/>
                  <a:pt x="865491" y="78723"/>
                </a:cubicBezTo>
                <a:cubicBezTo>
                  <a:pt x="869756" y="78723"/>
                  <a:pt x="874597" y="77686"/>
                  <a:pt x="878285" y="75150"/>
                </a:cubicBezTo>
                <a:moveTo>
                  <a:pt x="805210" y="33772"/>
                </a:moveTo>
                <a:cubicBezTo>
                  <a:pt x="815698" y="33772"/>
                  <a:pt x="823191" y="41610"/>
                  <a:pt x="823191" y="52444"/>
                </a:cubicBezTo>
                <a:cubicBezTo>
                  <a:pt x="823191" y="63279"/>
                  <a:pt x="815698" y="70770"/>
                  <a:pt x="805210" y="70770"/>
                </a:cubicBezTo>
                <a:cubicBezTo>
                  <a:pt x="794721" y="70770"/>
                  <a:pt x="787460" y="63048"/>
                  <a:pt x="787460" y="52444"/>
                </a:cubicBezTo>
                <a:cubicBezTo>
                  <a:pt x="787460" y="41840"/>
                  <a:pt x="794952" y="33772"/>
                  <a:pt x="805210" y="33772"/>
                </a:cubicBezTo>
                <a:moveTo>
                  <a:pt x="823075" y="77801"/>
                </a:moveTo>
                <a:lnTo>
                  <a:pt x="831604" y="77801"/>
                </a:lnTo>
                <a:lnTo>
                  <a:pt x="831604" y="26625"/>
                </a:lnTo>
                <a:lnTo>
                  <a:pt x="823075" y="26625"/>
                </a:lnTo>
                <a:lnTo>
                  <a:pt x="823075" y="36307"/>
                </a:lnTo>
                <a:cubicBezTo>
                  <a:pt x="819272" y="29737"/>
                  <a:pt x="812471" y="25704"/>
                  <a:pt x="804403" y="25704"/>
                </a:cubicBezTo>
                <a:cubicBezTo>
                  <a:pt x="789304" y="25704"/>
                  <a:pt x="778700" y="36999"/>
                  <a:pt x="778700" y="52444"/>
                </a:cubicBezTo>
                <a:cubicBezTo>
                  <a:pt x="778700" y="67889"/>
                  <a:pt x="789419" y="78608"/>
                  <a:pt x="804403" y="78608"/>
                </a:cubicBezTo>
                <a:cubicBezTo>
                  <a:pt x="812471" y="78608"/>
                  <a:pt x="819272" y="74689"/>
                  <a:pt x="823075" y="68235"/>
                </a:cubicBezTo>
                <a:lnTo>
                  <a:pt x="823075" y="77801"/>
                </a:lnTo>
                <a:close/>
                <a:moveTo>
                  <a:pt x="760719" y="52213"/>
                </a:moveTo>
                <a:cubicBezTo>
                  <a:pt x="760719" y="63048"/>
                  <a:pt x="753227" y="70770"/>
                  <a:pt x="742969" y="70770"/>
                </a:cubicBezTo>
                <a:cubicBezTo>
                  <a:pt x="732711" y="70770"/>
                  <a:pt x="724873" y="63048"/>
                  <a:pt x="724873" y="52213"/>
                </a:cubicBezTo>
                <a:cubicBezTo>
                  <a:pt x="724873" y="41379"/>
                  <a:pt x="732480" y="33772"/>
                  <a:pt x="742969" y="33772"/>
                </a:cubicBezTo>
                <a:cubicBezTo>
                  <a:pt x="753458" y="33772"/>
                  <a:pt x="760719" y="41494"/>
                  <a:pt x="760719" y="52213"/>
                </a:cubicBezTo>
                <a:moveTo>
                  <a:pt x="743661" y="78608"/>
                </a:moveTo>
                <a:cubicBezTo>
                  <a:pt x="758529" y="78608"/>
                  <a:pt x="769364" y="67543"/>
                  <a:pt x="769364" y="52098"/>
                </a:cubicBezTo>
                <a:cubicBezTo>
                  <a:pt x="769364" y="36653"/>
                  <a:pt x="758529" y="25704"/>
                  <a:pt x="743661" y="25704"/>
                </a:cubicBezTo>
                <a:cubicBezTo>
                  <a:pt x="735477" y="25704"/>
                  <a:pt x="728677" y="29853"/>
                  <a:pt x="724873" y="36423"/>
                </a:cubicBezTo>
                <a:lnTo>
                  <a:pt x="724873" y="26625"/>
                </a:lnTo>
                <a:lnTo>
                  <a:pt x="716459" y="26625"/>
                </a:lnTo>
                <a:lnTo>
                  <a:pt x="716459" y="103734"/>
                </a:lnTo>
                <a:lnTo>
                  <a:pt x="724873" y="103734"/>
                </a:lnTo>
                <a:lnTo>
                  <a:pt x="724873" y="68004"/>
                </a:lnTo>
                <a:cubicBezTo>
                  <a:pt x="728677" y="74574"/>
                  <a:pt x="735477" y="78608"/>
                  <a:pt x="743661" y="78608"/>
                </a:cubicBezTo>
                <a:moveTo>
                  <a:pt x="683264" y="26625"/>
                </a:moveTo>
                <a:lnTo>
                  <a:pt x="674389" y="26625"/>
                </a:lnTo>
                <a:lnTo>
                  <a:pt x="658253" y="60051"/>
                </a:lnTo>
                <a:lnTo>
                  <a:pt x="641540" y="26625"/>
                </a:lnTo>
                <a:lnTo>
                  <a:pt x="631627" y="26625"/>
                </a:lnTo>
                <a:lnTo>
                  <a:pt x="653758" y="69618"/>
                </a:lnTo>
                <a:lnTo>
                  <a:pt x="637390" y="103734"/>
                </a:lnTo>
                <a:lnTo>
                  <a:pt x="646266" y="103734"/>
                </a:lnTo>
                <a:lnTo>
                  <a:pt x="683380" y="26625"/>
                </a:lnTo>
                <a:close/>
                <a:moveTo>
                  <a:pt x="628861" y="75150"/>
                </a:moveTo>
                <a:lnTo>
                  <a:pt x="628861" y="66966"/>
                </a:lnTo>
                <a:cubicBezTo>
                  <a:pt x="625173" y="69502"/>
                  <a:pt x="621024" y="70655"/>
                  <a:pt x="616874" y="70655"/>
                </a:cubicBezTo>
                <a:cubicBezTo>
                  <a:pt x="611226" y="70655"/>
                  <a:pt x="606962" y="67889"/>
                  <a:pt x="606962" y="60743"/>
                </a:cubicBezTo>
                <a:lnTo>
                  <a:pt x="606962" y="34463"/>
                </a:lnTo>
                <a:lnTo>
                  <a:pt x="628170" y="34463"/>
                </a:lnTo>
                <a:lnTo>
                  <a:pt x="628170" y="26741"/>
                </a:lnTo>
                <a:lnTo>
                  <a:pt x="606962" y="26741"/>
                </a:lnTo>
                <a:lnTo>
                  <a:pt x="606962" y="10489"/>
                </a:lnTo>
                <a:lnTo>
                  <a:pt x="598548" y="10489"/>
                </a:lnTo>
                <a:lnTo>
                  <a:pt x="598548" y="60166"/>
                </a:lnTo>
                <a:cubicBezTo>
                  <a:pt x="598548" y="73998"/>
                  <a:pt x="605348" y="78723"/>
                  <a:pt x="616068" y="78723"/>
                </a:cubicBezTo>
                <a:cubicBezTo>
                  <a:pt x="620332" y="78723"/>
                  <a:pt x="625173" y="77686"/>
                  <a:pt x="628861" y="75150"/>
                </a:cubicBezTo>
                <a:moveTo>
                  <a:pt x="573767" y="77801"/>
                </a:moveTo>
                <a:lnTo>
                  <a:pt x="582296" y="77801"/>
                </a:lnTo>
                <a:lnTo>
                  <a:pt x="582296" y="26625"/>
                </a:lnTo>
                <a:lnTo>
                  <a:pt x="573767" y="26625"/>
                </a:lnTo>
                <a:lnTo>
                  <a:pt x="573767" y="77801"/>
                </a:lnTo>
                <a:close/>
                <a:moveTo>
                  <a:pt x="577340" y="16944"/>
                </a:moveTo>
                <a:cubicBezTo>
                  <a:pt x="578723" y="16944"/>
                  <a:pt x="579876" y="16483"/>
                  <a:pt x="581028" y="15676"/>
                </a:cubicBezTo>
                <a:lnTo>
                  <a:pt x="587137" y="11411"/>
                </a:lnTo>
                <a:lnTo>
                  <a:pt x="581028" y="7031"/>
                </a:lnTo>
                <a:cubicBezTo>
                  <a:pt x="579876" y="6225"/>
                  <a:pt x="578723" y="5878"/>
                  <a:pt x="577340" y="5878"/>
                </a:cubicBezTo>
                <a:cubicBezTo>
                  <a:pt x="574343" y="5878"/>
                  <a:pt x="571923" y="8414"/>
                  <a:pt x="571923" y="11526"/>
                </a:cubicBezTo>
                <a:cubicBezTo>
                  <a:pt x="571923" y="14638"/>
                  <a:pt x="574343" y="16944"/>
                  <a:pt x="577340" y="16944"/>
                </a:cubicBezTo>
                <a:moveTo>
                  <a:pt x="546104" y="53366"/>
                </a:moveTo>
                <a:cubicBezTo>
                  <a:pt x="546104" y="40803"/>
                  <a:pt x="554634" y="34002"/>
                  <a:pt x="564777" y="35270"/>
                </a:cubicBezTo>
                <a:lnTo>
                  <a:pt x="564777" y="25704"/>
                </a:lnTo>
                <a:cubicBezTo>
                  <a:pt x="556593" y="25704"/>
                  <a:pt x="549908" y="30314"/>
                  <a:pt x="546104" y="38037"/>
                </a:cubicBezTo>
                <a:lnTo>
                  <a:pt x="546104" y="26625"/>
                </a:lnTo>
                <a:lnTo>
                  <a:pt x="537690" y="26625"/>
                </a:lnTo>
                <a:lnTo>
                  <a:pt x="537690" y="77801"/>
                </a:lnTo>
                <a:lnTo>
                  <a:pt x="546104" y="77801"/>
                </a:lnTo>
                <a:lnTo>
                  <a:pt x="546104" y="53366"/>
                </a:lnTo>
                <a:close/>
                <a:moveTo>
                  <a:pt x="513485" y="56132"/>
                </a:moveTo>
                <a:cubicBezTo>
                  <a:pt x="513485" y="65929"/>
                  <a:pt x="507722" y="70770"/>
                  <a:pt x="499424" y="70770"/>
                </a:cubicBezTo>
                <a:cubicBezTo>
                  <a:pt x="491125" y="70770"/>
                  <a:pt x="485247" y="65929"/>
                  <a:pt x="485247" y="56132"/>
                </a:cubicBezTo>
                <a:lnTo>
                  <a:pt x="485247" y="26625"/>
                </a:lnTo>
                <a:lnTo>
                  <a:pt x="476833" y="26625"/>
                </a:lnTo>
                <a:lnTo>
                  <a:pt x="476833" y="55210"/>
                </a:lnTo>
                <a:cubicBezTo>
                  <a:pt x="476833" y="69733"/>
                  <a:pt x="485593" y="78608"/>
                  <a:pt x="499424" y="78608"/>
                </a:cubicBezTo>
                <a:cubicBezTo>
                  <a:pt x="513255" y="78608"/>
                  <a:pt x="521900" y="69733"/>
                  <a:pt x="521900" y="55210"/>
                </a:cubicBezTo>
                <a:lnTo>
                  <a:pt x="521900" y="26625"/>
                </a:lnTo>
                <a:lnTo>
                  <a:pt x="513485" y="26625"/>
                </a:lnTo>
                <a:lnTo>
                  <a:pt x="513485" y="56132"/>
                </a:lnTo>
                <a:close/>
                <a:moveTo>
                  <a:pt x="429922" y="52213"/>
                </a:moveTo>
                <a:cubicBezTo>
                  <a:pt x="429922" y="41263"/>
                  <a:pt x="437644" y="33772"/>
                  <a:pt x="448479" y="33772"/>
                </a:cubicBezTo>
                <a:cubicBezTo>
                  <a:pt x="454818" y="33772"/>
                  <a:pt x="460350" y="36077"/>
                  <a:pt x="464385" y="40341"/>
                </a:cubicBezTo>
                <a:lnTo>
                  <a:pt x="464385" y="31005"/>
                </a:lnTo>
                <a:cubicBezTo>
                  <a:pt x="459889" y="27547"/>
                  <a:pt x="454242" y="25819"/>
                  <a:pt x="448018" y="25819"/>
                </a:cubicBezTo>
                <a:cubicBezTo>
                  <a:pt x="432457" y="25819"/>
                  <a:pt x="421277" y="36768"/>
                  <a:pt x="421277" y="52329"/>
                </a:cubicBezTo>
                <a:cubicBezTo>
                  <a:pt x="421277" y="67889"/>
                  <a:pt x="432112" y="78838"/>
                  <a:pt x="447902" y="78838"/>
                </a:cubicBezTo>
                <a:cubicBezTo>
                  <a:pt x="454011" y="78838"/>
                  <a:pt x="460005" y="77340"/>
                  <a:pt x="464961" y="74113"/>
                </a:cubicBezTo>
                <a:lnTo>
                  <a:pt x="464961" y="65469"/>
                </a:lnTo>
                <a:cubicBezTo>
                  <a:pt x="460466" y="69272"/>
                  <a:pt x="454933" y="71001"/>
                  <a:pt x="448709" y="71001"/>
                </a:cubicBezTo>
                <a:cubicBezTo>
                  <a:pt x="437875" y="71001"/>
                  <a:pt x="430037" y="63279"/>
                  <a:pt x="430037" y="52444"/>
                </a:cubicBezTo>
                <a:moveTo>
                  <a:pt x="371139" y="48640"/>
                </a:moveTo>
                <a:cubicBezTo>
                  <a:pt x="372407" y="39880"/>
                  <a:pt x="377939" y="33426"/>
                  <a:pt x="387275" y="33426"/>
                </a:cubicBezTo>
                <a:cubicBezTo>
                  <a:pt x="396611" y="33426"/>
                  <a:pt x="401913" y="39996"/>
                  <a:pt x="402605" y="48640"/>
                </a:cubicBezTo>
                <a:lnTo>
                  <a:pt x="371024" y="48640"/>
                </a:lnTo>
                <a:close/>
                <a:moveTo>
                  <a:pt x="389580" y="78608"/>
                </a:moveTo>
                <a:cubicBezTo>
                  <a:pt x="396150" y="78608"/>
                  <a:pt x="402374" y="76995"/>
                  <a:pt x="407792" y="73191"/>
                </a:cubicBezTo>
                <a:lnTo>
                  <a:pt x="407792" y="65122"/>
                </a:lnTo>
                <a:cubicBezTo>
                  <a:pt x="402374" y="68926"/>
                  <a:pt x="396035" y="70770"/>
                  <a:pt x="389580" y="70770"/>
                </a:cubicBezTo>
                <a:cubicBezTo>
                  <a:pt x="379438" y="70770"/>
                  <a:pt x="372291" y="64546"/>
                  <a:pt x="370908" y="55440"/>
                </a:cubicBezTo>
                <a:lnTo>
                  <a:pt x="411365" y="55440"/>
                </a:lnTo>
                <a:cubicBezTo>
                  <a:pt x="411365" y="53943"/>
                  <a:pt x="411595" y="52674"/>
                  <a:pt x="411595" y="51176"/>
                </a:cubicBezTo>
                <a:cubicBezTo>
                  <a:pt x="411595" y="36538"/>
                  <a:pt x="402029" y="25704"/>
                  <a:pt x="387275" y="25704"/>
                </a:cubicBezTo>
                <a:cubicBezTo>
                  <a:pt x="371715" y="25704"/>
                  <a:pt x="361918" y="37345"/>
                  <a:pt x="361918" y="52674"/>
                </a:cubicBezTo>
                <a:cubicBezTo>
                  <a:pt x="361918" y="68004"/>
                  <a:pt x="373559" y="78608"/>
                  <a:pt x="389465" y="78608"/>
                </a:cubicBezTo>
                <a:moveTo>
                  <a:pt x="316851" y="64431"/>
                </a:moveTo>
                <a:lnTo>
                  <a:pt x="316851" y="73536"/>
                </a:lnTo>
                <a:cubicBezTo>
                  <a:pt x="321346" y="76879"/>
                  <a:pt x="327455" y="78608"/>
                  <a:pt x="334140" y="78608"/>
                </a:cubicBezTo>
                <a:cubicBezTo>
                  <a:pt x="345320" y="78608"/>
                  <a:pt x="353158" y="72615"/>
                  <a:pt x="353158" y="62932"/>
                </a:cubicBezTo>
                <a:cubicBezTo>
                  <a:pt x="353158" y="57400"/>
                  <a:pt x="350161" y="53481"/>
                  <a:pt x="343592" y="50715"/>
                </a:cubicBezTo>
                <a:lnTo>
                  <a:pt x="331489" y="45874"/>
                </a:lnTo>
                <a:cubicBezTo>
                  <a:pt x="327455" y="44376"/>
                  <a:pt x="325957" y="42416"/>
                  <a:pt x="325957" y="39420"/>
                </a:cubicBezTo>
                <a:cubicBezTo>
                  <a:pt x="325957" y="35155"/>
                  <a:pt x="329760" y="32734"/>
                  <a:pt x="335293" y="32734"/>
                </a:cubicBezTo>
                <a:cubicBezTo>
                  <a:pt x="340364" y="32734"/>
                  <a:pt x="346012" y="35155"/>
                  <a:pt x="350623" y="39189"/>
                </a:cubicBezTo>
                <a:lnTo>
                  <a:pt x="350623" y="30429"/>
                </a:lnTo>
                <a:cubicBezTo>
                  <a:pt x="346703" y="27432"/>
                  <a:pt x="341056" y="25819"/>
                  <a:pt x="335177" y="25819"/>
                </a:cubicBezTo>
                <a:cubicBezTo>
                  <a:pt x="324689" y="25819"/>
                  <a:pt x="317543" y="31467"/>
                  <a:pt x="317543" y="40341"/>
                </a:cubicBezTo>
                <a:cubicBezTo>
                  <a:pt x="317543" y="46911"/>
                  <a:pt x="321001" y="50484"/>
                  <a:pt x="327340" y="53250"/>
                </a:cubicBezTo>
                <a:lnTo>
                  <a:pt x="339327" y="58092"/>
                </a:lnTo>
                <a:cubicBezTo>
                  <a:pt x="343130" y="59706"/>
                  <a:pt x="344629" y="61780"/>
                  <a:pt x="344629" y="64662"/>
                </a:cubicBezTo>
                <a:cubicBezTo>
                  <a:pt x="344629" y="69272"/>
                  <a:pt x="340364" y="71923"/>
                  <a:pt x="334371" y="71923"/>
                </a:cubicBezTo>
                <a:cubicBezTo>
                  <a:pt x="328377" y="71923"/>
                  <a:pt x="322384" y="69618"/>
                  <a:pt x="316851" y="64546"/>
                </a:cubicBezTo>
                <a:moveTo>
                  <a:pt x="242854" y="48640"/>
                </a:moveTo>
                <a:cubicBezTo>
                  <a:pt x="244122" y="39880"/>
                  <a:pt x="249654" y="33426"/>
                  <a:pt x="258990" y="33426"/>
                </a:cubicBezTo>
                <a:cubicBezTo>
                  <a:pt x="268326" y="33426"/>
                  <a:pt x="273628" y="39996"/>
                  <a:pt x="274320" y="48640"/>
                </a:cubicBezTo>
                <a:lnTo>
                  <a:pt x="242739" y="48640"/>
                </a:lnTo>
                <a:close/>
                <a:moveTo>
                  <a:pt x="261296" y="78608"/>
                </a:moveTo>
                <a:cubicBezTo>
                  <a:pt x="267865" y="78608"/>
                  <a:pt x="274089" y="76995"/>
                  <a:pt x="279507" y="73191"/>
                </a:cubicBezTo>
                <a:lnTo>
                  <a:pt x="279507" y="65122"/>
                </a:lnTo>
                <a:cubicBezTo>
                  <a:pt x="274089" y="68926"/>
                  <a:pt x="267750" y="70770"/>
                  <a:pt x="261296" y="70770"/>
                </a:cubicBezTo>
                <a:cubicBezTo>
                  <a:pt x="251153" y="70770"/>
                  <a:pt x="244007" y="64546"/>
                  <a:pt x="242623" y="55440"/>
                </a:cubicBezTo>
                <a:lnTo>
                  <a:pt x="283080" y="55440"/>
                </a:lnTo>
                <a:cubicBezTo>
                  <a:pt x="283080" y="53943"/>
                  <a:pt x="283310" y="52674"/>
                  <a:pt x="283310" y="51176"/>
                </a:cubicBezTo>
                <a:cubicBezTo>
                  <a:pt x="283310" y="36538"/>
                  <a:pt x="273744" y="25704"/>
                  <a:pt x="258990" y="25704"/>
                </a:cubicBezTo>
                <a:cubicBezTo>
                  <a:pt x="243430" y="25704"/>
                  <a:pt x="233633" y="37345"/>
                  <a:pt x="233633" y="52674"/>
                </a:cubicBezTo>
                <a:cubicBezTo>
                  <a:pt x="233633" y="68004"/>
                  <a:pt x="245274" y="78608"/>
                  <a:pt x="261180" y="78608"/>
                </a:cubicBezTo>
                <a:moveTo>
                  <a:pt x="188451" y="64431"/>
                </a:moveTo>
                <a:lnTo>
                  <a:pt x="188451" y="73536"/>
                </a:lnTo>
                <a:cubicBezTo>
                  <a:pt x="192946" y="76879"/>
                  <a:pt x="199055" y="78608"/>
                  <a:pt x="205740" y="78608"/>
                </a:cubicBezTo>
                <a:cubicBezTo>
                  <a:pt x="216920" y="78608"/>
                  <a:pt x="224758" y="72615"/>
                  <a:pt x="224758" y="62932"/>
                </a:cubicBezTo>
                <a:cubicBezTo>
                  <a:pt x="224758" y="57400"/>
                  <a:pt x="221761" y="53481"/>
                  <a:pt x="215192" y="50715"/>
                </a:cubicBezTo>
                <a:lnTo>
                  <a:pt x="203089" y="45874"/>
                </a:lnTo>
                <a:cubicBezTo>
                  <a:pt x="199055" y="44376"/>
                  <a:pt x="197556" y="42416"/>
                  <a:pt x="197556" y="39420"/>
                </a:cubicBezTo>
                <a:cubicBezTo>
                  <a:pt x="197556" y="35155"/>
                  <a:pt x="201360" y="32734"/>
                  <a:pt x="206893" y="32734"/>
                </a:cubicBezTo>
                <a:cubicBezTo>
                  <a:pt x="211964" y="32734"/>
                  <a:pt x="217612" y="35155"/>
                  <a:pt x="222222" y="39189"/>
                </a:cubicBezTo>
                <a:lnTo>
                  <a:pt x="222222" y="30429"/>
                </a:lnTo>
                <a:cubicBezTo>
                  <a:pt x="218303" y="27432"/>
                  <a:pt x="212656" y="25819"/>
                  <a:pt x="206777" y="25819"/>
                </a:cubicBezTo>
                <a:cubicBezTo>
                  <a:pt x="196289" y="25819"/>
                  <a:pt x="189143" y="31467"/>
                  <a:pt x="189143" y="40341"/>
                </a:cubicBezTo>
                <a:cubicBezTo>
                  <a:pt x="189143" y="46911"/>
                  <a:pt x="192600" y="50484"/>
                  <a:pt x="198940" y="53250"/>
                </a:cubicBezTo>
                <a:lnTo>
                  <a:pt x="210927" y="58092"/>
                </a:lnTo>
                <a:cubicBezTo>
                  <a:pt x="214730" y="59706"/>
                  <a:pt x="216229" y="61780"/>
                  <a:pt x="216229" y="64662"/>
                </a:cubicBezTo>
                <a:cubicBezTo>
                  <a:pt x="216229" y="69272"/>
                  <a:pt x="211964" y="71923"/>
                  <a:pt x="205970" y="71923"/>
                </a:cubicBezTo>
                <a:cubicBezTo>
                  <a:pt x="199977" y="71923"/>
                  <a:pt x="193983" y="69618"/>
                  <a:pt x="188451" y="64546"/>
                </a:cubicBezTo>
                <a:moveTo>
                  <a:pt x="138428" y="48640"/>
                </a:moveTo>
                <a:cubicBezTo>
                  <a:pt x="139696" y="39880"/>
                  <a:pt x="145228" y="33426"/>
                  <a:pt x="154564" y="33426"/>
                </a:cubicBezTo>
                <a:cubicBezTo>
                  <a:pt x="163900" y="33426"/>
                  <a:pt x="169202" y="39996"/>
                  <a:pt x="169894" y="48640"/>
                </a:cubicBezTo>
                <a:lnTo>
                  <a:pt x="138313" y="48640"/>
                </a:lnTo>
                <a:close/>
                <a:moveTo>
                  <a:pt x="156869" y="78608"/>
                </a:moveTo>
                <a:cubicBezTo>
                  <a:pt x="163439" y="78608"/>
                  <a:pt x="169663" y="76995"/>
                  <a:pt x="175081" y="73191"/>
                </a:cubicBezTo>
                <a:lnTo>
                  <a:pt x="175081" y="65122"/>
                </a:lnTo>
                <a:cubicBezTo>
                  <a:pt x="169663" y="68926"/>
                  <a:pt x="163324" y="70770"/>
                  <a:pt x="156869" y="70770"/>
                </a:cubicBezTo>
                <a:cubicBezTo>
                  <a:pt x="146727" y="70770"/>
                  <a:pt x="139580" y="64546"/>
                  <a:pt x="138197" y="55440"/>
                </a:cubicBezTo>
                <a:lnTo>
                  <a:pt x="178654" y="55440"/>
                </a:lnTo>
                <a:cubicBezTo>
                  <a:pt x="178654" y="53943"/>
                  <a:pt x="178884" y="52674"/>
                  <a:pt x="178884" y="51176"/>
                </a:cubicBezTo>
                <a:cubicBezTo>
                  <a:pt x="178884" y="36538"/>
                  <a:pt x="169318" y="25704"/>
                  <a:pt x="154564" y="25704"/>
                </a:cubicBezTo>
                <a:cubicBezTo>
                  <a:pt x="139004" y="25704"/>
                  <a:pt x="129207" y="37345"/>
                  <a:pt x="129207" y="52674"/>
                </a:cubicBezTo>
                <a:cubicBezTo>
                  <a:pt x="129207" y="68004"/>
                  <a:pt x="140848" y="78608"/>
                  <a:pt x="156754" y="78608"/>
                </a:cubicBezTo>
                <a:moveTo>
                  <a:pt x="79991" y="52213"/>
                </a:moveTo>
                <a:cubicBezTo>
                  <a:pt x="79991" y="42070"/>
                  <a:pt x="86215" y="34002"/>
                  <a:pt x="95666" y="34002"/>
                </a:cubicBezTo>
                <a:cubicBezTo>
                  <a:pt x="104541" y="34002"/>
                  <a:pt x="108921" y="39304"/>
                  <a:pt x="108921" y="49216"/>
                </a:cubicBezTo>
                <a:lnTo>
                  <a:pt x="108921" y="77801"/>
                </a:lnTo>
                <a:lnTo>
                  <a:pt x="117450" y="77801"/>
                </a:lnTo>
                <a:lnTo>
                  <a:pt x="117450" y="47718"/>
                </a:lnTo>
                <a:cubicBezTo>
                  <a:pt x="117450" y="35040"/>
                  <a:pt x="110765" y="25704"/>
                  <a:pt x="97741" y="25704"/>
                </a:cubicBezTo>
                <a:cubicBezTo>
                  <a:pt x="89903" y="25704"/>
                  <a:pt x="83679" y="29853"/>
                  <a:pt x="79991" y="36192"/>
                </a:cubicBezTo>
                <a:lnTo>
                  <a:pt x="79991" y="0"/>
                </a:lnTo>
                <a:lnTo>
                  <a:pt x="71577" y="0"/>
                </a:lnTo>
                <a:lnTo>
                  <a:pt x="71577" y="77801"/>
                </a:lnTo>
                <a:lnTo>
                  <a:pt x="79991" y="77801"/>
                </a:lnTo>
                <a:lnTo>
                  <a:pt x="79991" y="52213"/>
                </a:lnTo>
                <a:close/>
                <a:moveTo>
                  <a:pt x="61779" y="7953"/>
                </a:moveTo>
                <a:lnTo>
                  <a:pt x="61779" y="0"/>
                </a:lnTo>
                <a:lnTo>
                  <a:pt x="0" y="0"/>
                </a:lnTo>
                <a:lnTo>
                  <a:pt x="0" y="7953"/>
                </a:lnTo>
                <a:lnTo>
                  <a:pt x="26395" y="7953"/>
                </a:lnTo>
                <a:lnTo>
                  <a:pt x="26395" y="77801"/>
                </a:lnTo>
                <a:lnTo>
                  <a:pt x="35270" y="77801"/>
                </a:lnTo>
                <a:lnTo>
                  <a:pt x="35270" y="7953"/>
                </a:lnTo>
                <a:lnTo>
                  <a:pt x="61779" y="7953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5" name="Freeform: Shape 2134">
            <a:extLst>
              <a:ext uri="{FF2B5EF4-FFF2-40B4-BE49-F238E27FC236}">
                <a16:creationId xmlns:a16="http://schemas.microsoft.com/office/drawing/2014/main" id="{4FC10FF2-9D53-72C1-2243-3C17E30DC6FD}"/>
              </a:ext>
            </a:extLst>
          </p:cNvPr>
          <p:cNvSpPr/>
          <p:nvPr/>
        </p:nvSpPr>
        <p:spPr>
          <a:xfrm>
            <a:off x="4941089" y="8039078"/>
            <a:ext cx="1536868" cy="1205370"/>
          </a:xfrm>
          <a:custGeom>
            <a:avLst/>
            <a:gdLst>
              <a:gd name="connsiteX0" fmla="*/ 1477307 w 1536868"/>
              <a:gd name="connsiteY0" fmla="*/ 30049 h 1205370"/>
              <a:gd name="connsiteX1" fmla="*/ 1361009 w 1536868"/>
              <a:gd name="connsiteY1" fmla="*/ 889 h 1205370"/>
              <a:gd name="connsiteX2" fmla="*/ 1255200 w 1536868"/>
              <a:gd name="connsiteY2" fmla="*/ 51949 h 1205370"/>
              <a:gd name="connsiteX3" fmla="*/ 530903 w 1536868"/>
              <a:gd name="connsiteY3" fmla="*/ 861539 h 1205370"/>
              <a:gd name="connsiteX4" fmla="*/ 272834 w 1536868"/>
              <a:gd name="connsiteY4" fmla="*/ 636205 h 1205370"/>
              <a:gd name="connsiteX5" fmla="*/ 118501 w 1536868"/>
              <a:gd name="connsiteY5" fmla="*/ 597477 h 1205370"/>
              <a:gd name="connsiteX6" fmla="*/ 4969 w 1536868"/>
              <a:gd name="connsiteY6" fmla="*/ 696716 h 1205370"/>
              <a:gd name="connsiteX7" fmla="*/ 49460 w 1536868"/>
              <a:gd name="connsiteY7" fmla="*/ 831341 h 1205370"/>
              <a:gd name="connsiteX8" fmla="*/ 432701 w 1536868"/>
              <a:gd name="connsiteY8" fmla="*/ 1165711 h 1205370"/>
              <a:gd name="connsiteX9" fmla="*/ 553263 w 1536868"/>
              <a:gd name="connsiteY9" fmla="*/ 1205130 h 1205370"/>
              <a:gd name="connsiteX10" fmla="*/ 667948 w 1536868"/>
              <a:gd name="connsiteY10" fmla="*/ 1154070 h 1205370"/>
              <a:gd name="connsiteX11" fmla="*/ 1502433 w 1536868"/>
              <a:gd name="connsiteY11" fmla="*/ 223687 h 1205370"/>
              <a:gd name="connsiteX12" fmla="*/ 1535859 w 1536868"/>
              <a:gd name="connsiteY12" fmla="*/ 122142 h 1205370"/>
              <a:gd name="connsiteX13" fmla="*/ 1477307 w 1536868"/>
              <a:gd name="connsiteY13" fmla="*/ 29819 h 12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868" h="1205370">
                <a:moveTo>
                  <a:pt x="1477307" y="30049"/>
                </a:moveTo>
                <a:cubicBezTo>
                  <a:pt x="1444458" y="7228"/>
                  <a:pt x="1402618" y="-3260"/>
                  <a:pt x="1361009" y="889"/>
                </a:cubicBezTo>
                <a:cubicBezTo>
                  <a:pt x="1319399" y="5038"/>
                  <a:pt x="1281248" y="23365"/>
                  <a:pt x="1255200" y="51949"/>
                </a:cubicBezTo>
                <a:lnTo>
                  <a:pt x="530903" y="861539"/>
                </a:lnTo>
                <a:lnTo>
                  <a:pt x="272834" y="636205"/>
                </a:lnTo>
                <a:cubicBezTo>
                  <a:pt x="233300" y="599782"/>
                  <a:pt x="174171" y="585029"/>
                  <a:pt x="118501" y="597477"/>
                </a:cubicBezTo>
                <a:cubicBezTo>
                  <a:pt x="62830" y="610040"/>
                  <a:pt x="19376" y="648076"/>
                  <a:pt x="4969" y="696716"/>
                </a:cubicBezTo>
                <a:cubicBezTo>
                  <a:pt x="-9323" y="745241"/>
                  <a:pt x="7735" y="796878"/>
                  <a:pt x="49460" y="831341"/>
                </a:cubicBezTo>
                <a:lnTo>
                  <a:pt x="432701" y="1165711"/>
                </a:lnTo>
                <a:cubicBezTo>
                  <a:pt x="464743" y="1193028"/>
                  <a:pt x="508542" y="1207436"/>
                  <a:pt x="553263" y="1205130"/>
                </a:cubicBezTo>
                <a:cubicBezTo>
                  <a:pt x="597984" y="1202940"/>
                  <a:pt x="639709" y="1184499"/>
                  <a:pt x="667948" y="1154070"/>
                </a:cubicBezTo>
                <a:lnTo>
                  <a:pt x="1502433" y="223687"/>
                </a:lnTo>
                <a:cubicBezTo>
                  <a:pt x="1528598" y="195102"/>
                  <a:pt x="1540584" y="158565"/>
                  <a:pt x="1535859" y="122142"/>
                </a:cubicBezTo>
                <a:cubicBezTo>
                  <a:pt x="1531134" y="85836"/>
                  <a:pt x="1510041" y="52641"/>
                  <a:pt x="1477307" y="29819"/>
                </a:cubicBezTo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6" name="Freeform: Shape 2135">
            <a:extLst>
              <a:ext uri="{FF2B5EF4-FFF2-40B4-BE49-F238E27FC236}">
                <a16:creationId xmlns:a16="http://schemas.microsoft.com/office/drawing/2014/main" id="{0AA982F9-042C-EAB5-3CD4-CF7AB7C0F7B4}"/>
              </a:ext>
            </a:extLst>
          </p:cNvPr>
          <p:cNvSpPr/>
          <p:nvPr/>
        </p:nvSpPr>
        <p:spPr>
          <a:xfrm>
            <a:off x="4631743" y="9889782"/>
            <a:ext cx="2007261" cy="293338"/>
          </a:xfrm>
          <a:custGeom>
            <a:avLst/>
            <a:gdLst>
              <a:gd name="connsiteX0" fmla="*/ 2007262 w 2007261"/>
              <a:gd name="connsiteY0" fmla="*/ 0 h 293338"/>
              <a:gd name="connsiteX1" fmla="*/ 2007262 w 2007261"/>
              <a:gd name="connsiteY1" fmla="*/ 293338 h 293338"/>
              <a:gd name="connsiteX2" fmla="*/ 1912056 w 2007261"/>
              <a:gd name="connsiteY2" fmla="*/ 293338 h 293338"/>
              <a:gd name="connsiteX3" fmla="*/ 1912056 w 2007261"/>
              <a:gd name="connsiteY3" fmla="*/ 96934 h 293338"/>
              <a:gd name="connsiteX4" fmla="*/ 95205 w 2007261"/>
              <a:gd name="connsiteY4" fmla="*/ 96934 h 293338"/>
              <a:gd name="connsiteX5" fmla="*/ 95205 w 2007261"/>
              <a:gd name="connsiteY5" fmla="*/ 293338 h 293338"/>
              <a:gd name="connsiteX6" fmla="*/ 0 w 2007261"/>
              <a:gd name="connsiteY6" fmla="*/ 293338 h 293338"/>
              <a:gd name="connsiteX7" fmla="*/ 0 w 2007261"/>
              <a:gd name="connsiteY7" fmla="*/ 0 h 293338"/>
              <a:gd name="connsiteX8" fmla="*/ 2007262 w 2007261"/>
              <a:gd name="connsiteY8" fmla="*/ 0 h 2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261" h="293338">
                <a:moveTo>
                  <a:pt x="2007262" y="0"/>
                </a:moveTo>
                <a:lnTo>
                  <a:pt x="2007262" y="293338"/>
                </a:lnTo>
                <a:lnTo>
                  <a:pt x="1912056" y="293338"/>
                </a:lnTo>
                <a:lnTo>
                  <a:pt x="1912056" y="96934"/>
                </a:lnTo>
                <a:lnTo>
                  <a:pt x="95205" y="96934"/>
                </a:lnTo>
                <a:lnTo>
                  <a:pt x="95205" y="293338"/>
                </a:lnTo>
                <a:lnTo>
                  <a:pt x="0" y="293338"/>
                </a:lnTo>
                <a:lnTo>
                  <a:pt x="0" y="0"/>
                </a:lnTo>
                <a:lnTo>
                  <a:pt x="2007262" y="0"/>
                </a:lnTo>
                <a:close/>
              </a:path>
            </a:pathLst>
          </a:custGeom>
          <a:solidFill>
            <a:srgbClr val="87878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7" name="Freeform: Shape 2136">
            <a:extLst>
              <a:ext uri="{FF2B5EF4-FFF2-40B4-BE49-F238E27FC236}">
                <a16:creationId xmlns:a16="http://schemas.microsoft.com/office/drawing/2014/main" id="{072EC608-8AD1-6025-760C-B3FE13870D62}"/>
              </a:ext>
            </a:extLst>
          </p:cNvPr>
          <p:cNvSpPr/>
          <p:nvPr/>
        </p:nvSpPr>
        <p:spPr>
          <a:xfrm>
            <a:off x="5715883" y="9833074"/>
            <a:ext cx="275357" cy="53134"/>
          </a:xfrm>
          <a:custGeom>
            <a:avLst/>
            <a:gdLst>
              <a:gd name="connsiteX0" fmla="*/ 0 w 275357"/>
              <a:gd name="connsiteY0" fmla="*/ 53135 h 53134"/>
              <a:gd name="connsiteX1" fmla="*/ 275357 w 275357"/>
              <a:gd name="connsiteY1" fmla="*/ 53135 h 53134"/>
              <a:gd name="connsiteX2" fmla="*/ 275357 w 275357"/>
              <a:gd name="connsiteY2" fmla="*/ 0 h 53134"/>
              <a:gd name="connsiteX3" fmla="*/ 0 w 275357"/>
              <a:gd name="connsiteY3" fmla="*/ 14522 h 53134"/>
              <a:gd name="connsiteX4" fmla="*/ 0 w 275357"/>
              <a:gd name="connsiteY4" fmla="*/ 53135 h 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57" h="53134">
                <a:moveTo>
                  <a:pt x="0" y="53135"/>
                </a:moveTo>
                <a:lnTo>
                  <a:pt x="275357" y="53135"/>
                </a:lnTo>
                <a:lnTo>
                  <a:pt x="275357" y="0"/>
                </a:lnTo>
                <a:lnTo>
                  <a:pt x="0" y="14522"/>
                </a:lnTo>
                <a:lnTo>
                  <a:pt x="0" y="53135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8" name="Freeform: Shape 2137">
            <a:extLst>
              <a:ext uri="{FF2B5EF4-FFF2-40B4-BE49-F238E27FC236}">
                <a16:creationId xmlns:a16="http://schemas.microsoft.com/office/drawing/2014/main" id="{3307EEF6-9DBF-478D-3E89-530E527E0227}"/>
              </a:ext>
            </a:extLst>
          </p:cNvPr>
          <p:cNvSpPr/>
          <p:nvPr/>
        </p:nvSpPr>
        <p:spPr>
          <a:xfrm>
            <a:off x="4879438" y="8935886"/>
            <a:ext cx="387159" cy="543683"/>
          </a:xfrm>
          <a:custGeom>
            <a:avLst/>
            <a:gdLst>
              <a:gd name="connsiteX0" fmla="*/ 115 w 387159"/>
              <a:gd name="connsiteY0" fmla="*/ 181190 h 543683"/>
              <a:gd name="connsiteX1" fmla="*/ 177962 w 387159"/>
              <a:gd name="connsiteY1" fmla="*/ 0 h 543683"/>
              <a:gd name="connsiteX2" fmla="*/ 353389 w 387159"/>
              <a:gd name="connsiteY2" fmla="*/ 156293 h 543683"/>
              <a:gd name="connsiteX3" fmla="*/ 354656 w 387159"/>
              <a:gd name="connsiteY3" fmla="*/ 156293 h 543683"/>
              <a:gd name="connsiteX4" fmla="*/ 387160 w 387159"/>
              <a:gd name="connsiteY4" fmla="*/ 328608 h 543683"/>
              <a:gd name="connsiteX5" fmla="*/ 340019 w 387159"/>
              <a:gd name="connsiteY5" fmla="*/ 328608 h 543683"/>
              <a:gd name="connsiteX6" fmla="*/ 340019 w 387159"/>
              <a:gd name="connsiteY6" fmla="*/ 464730 h 543683"/>
              <a:gd name="connsiteX7" fmla="*/ 241125 w 387159"/>
              <a:gd name="connsiteY7" fmla="*/ 464730 h 543683"/>
              <a:gd name="connsiteX8" fmla="*/ 241125 w 387159"/>
              <a:gd name="connsiteY8" fmla="*/ 543684 h 543683"/>
              <a:gd name="connsiteX9" fmla="*/ 24320 w 387159"/>
              <a:gd name="connsiteY9" fmla="*/ 543684 h 543683"/>
              <a:gd name="connsiteX10" fmla="*/ 24320 w 387159"/>
              <a:gd name="connsiteY10" fmla="*/ 270978 h 543683"/>
              <a:gd name="connsiteX11" fmla="*/ 0 w 387159"/>
              <a:gd name="connsiteY11" fmla="*/ 181075 h 5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59" h="543683">
                <a:moveTo>
                  <a:pt x="115" y="181190"/>
                </a:moveTo>
                <a:cubicBezTo>
                  <a:pt x="115" y="81143"/>
                  <a:pt x="79760" y="0"/>
                  <a:pt x="177962" y="0"/>
                </a:cubicBezTo>
                <a:cubicBezTo>
                  <a:pt x="267865" y="0"/>
                  <a:pt x="341402" y="68119"/>
                  <a:pt x="353389" y="156293"/>
                </a:cubicBezTo>
                <a:lnTo>
                  <a:pt x="354656" y="156293"/>
                </a:lnTo>
                <a:lnTo>
                  <a:pt x="387160" y="328608"/>
                </a:lnTo>
                <a:lnTo>
                  <a:pt x="340019" y="328608"/>
                </a:lnTo>
                <a:lnTo>
                  <a:pt x="340019" y="464730"/>
                </a:lnTo>
                <a:lnTo>
                  <a:pt x="241125" y="464730"/>
                </a:lnTo>
                <a:lnTo>
                  <a:pt x="241125" y="543684"/>
                </a:lnTo>
                <a:lnTo>
                  <a:pt x="24320" y="543684"/>
                </a:lnTo>
                <a:lnTo>
                  <a:pt x="24320" y="270978"/>
                </a:lnTo>
                <a:cubicBezTo>
                  <a:pt x="9336" y="244468"/>
                  <a:pt x="0" y="214039"/>
                  <a:pt x="0" y="181075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9" name="Freeform: Shape 2138">
            <a:extLst>
              <a:ext uri="{FF2B5EF4-FFF2-40B4-BE49-F238E27FC236}">
                <a16:creationId xmlns:a16="http://schemas.microsoft.com/office/drawing/2014/main" id="{CAF99068-0E48-DC55-1165-8DE1899B9523}"/>
              </a:ext>
            </a:extLst>
          </p:cNvPr>
          <p:cNvSpPr/>
          <p:nvPr/>
        </p:nvSpPr>
        <p:spPr>
          <a:xfrm>
            <a:off x="4879323" y="8925525"/>
            <a:ext cx="351428" cy="374354"/>
          </a:xfrm>
          <a:custGeom>
            <a:avLst/>
            <a:gdLst>
              <a:gd name="connsiteX0" fmla="*/ 15099 w 351428"/>
              <a:gd name="connsiteY0" fmla="*/ 95078 h 374354"/>
              <a:gd name="connsiteX1" fmla="*/ 167012 w 351428"/>
              <a:gd name="connsiteY1" fmla="*/ 103 h 374354"/>
              <a:gd name="connsiteX2" fmla="*/ 351429 w 351428"/>
              <a:gd name="connsiteY2" fmla="*/ 103 h 374354"/>
              <a:gd name="connsiteX3" fmla="*/ 227754 w 351428"/>
              <a:gd name="connsiteY3" fmla="*/ 95078 h 374354"/>
              <a:gd name="connsiteX4" fmla="*/ 86676 w 351428"/>
              <a:gd name="connsiteY4" fmla="*/ 91390 h 374354"/>
              <a:gd name="connsiteX5" fmla="*/ 112378 w 351428"/>
              <a:gd name="connsiteY5" fmla="*/ 187517 h 374354"/>
              <a:gd name="connsiteX6" fmla="*/ 61433 w 351428"/>
              <a:gd name="connsiteY6" fmla="*/ 205613 h 374354"/>
              <a:gd name="connsiteX7" fmla="*/ 78607 w 351428"/>
              <a:gd name="connsiteY7" fmla="*/ 258863 h 374354"/>
              <a:gd name="connsiteX8" fmla="*/ 93360 w 351428"/>
              <a:gd name="connsiteY8" fmla="*/ 266471 h 374354"/>
              <a:gd name="connsiteX9" fmla="*/ 24665 w 351428"/>
              <a:gd name="connsiteY9" fmla="*/ 374354 h 374354"/>
              <a:gd name="connsiteX10" fmla="*/ 15214 w 351428"/>
              <a:gd name="connsiteY10" fmla="*/ 95078 h 3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28" h="374354">
                <a:moveTo>
                  <a:pt x="15099" y="95078"/>
                </a:moveTo>
                <a:cubicBezTo>
                  <a:pt x="67427" y="-6928"/>
                  <a:pt x="167012" y="103"/>
                  <a:pt x="167012" y="103"/>
                </a:cubicBezTo>
                <a:lnTo>
                  <a:pt x="351429" y="103"/>
                </a:lnTo>
                <a:cubicBezTo>
                  <a:pt x="351429" y="103"/>
                  <a:pt x="334024" y="95078"/>
                  <a:pt x="227754" y="95078"/>
                </a:cubicBezTo>
                <a:cubicBezTo>
                  <a:pt x="192830" y="95078"/>
                  <a:pt x="86676" y="91390"/>
                  <a:pt x="86676" y="91390"/>
                </a:cubicBezTo>
                <a:cubicBezTo>
                  <a:pt x="86676" y="91390"/>
                  <a:pt x="118833" y="127120"/>
                  <a:pt x="112378" y="187517"/>
                </a:cubicBezTo>
                <a:cubicBezTo>
                  <a:pt x="93476" y="178642"/>
                  <a:pt x="70885" y="186480"/>
                  <a:pt x="61433" y="205613"/>
                </a:cubicBezTo>
                <a:cubicBezTo>
                  <a:pt x="51752" y="225092"/>
                  <a:pt x="59474" y="248951"/>
                  <a:pt x="78607" y="258863"/>
                </a:cubicBezTo>
                <a:lnTo>
                  <a:pt x="93360" y="266471"/>
                </a:lnTo>
                <a:cubicBezTo>
                  <a:pt x="79068" y="303008"/>
                  <a:pt x="57515" y="332746"/>
                  <a:pt x="24665" y="374354"/>
                </a:cubicBezTo>
                <a:cubicBezTo>
                  <a:pt x="24665" y="374354"/>
                  <a:pt x="-23859" y="171381"/>
                  <a:pt x="15214" y="95078"/>
                </a:cubicBezTo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0" name="Freeform: Shape 2139">
            <a:extLst>
              <a:ext uri="{FF2B5EF4-FFF2-40B4-BE49-F238E27FC236}">
                <a16:creationId xmlns:a16="http://schemas.microsoft.com/office/drawing/2014/main" id="{A7ED1C80-E8DE-4FDC-8D8A-6E2F4FA87752}"/>
              </a:ext>
            </a:extLst>
          </p:cNvPr>
          <p:cNvSpPr/>
          <p:nvPr/>
        </p:nvSpPr>
        <p:spPr>
          <a:xfrm>
            <a:off x="4820655" y="9479340"/>
            <a:ext cx="419202" cy="703780"/>
          </a:xfrm>
          <a:custGeom>
            <a:avLst/>
            <a:gdLst>
              <a:gd name="connsiteX0" fmla="*/ 82642 w 419202"/>
              <a:gd name="connsiteY0" fmla="*/ 0 h 703780"/>
              <a:gd name="connsiteX1" fmla="*/ 336676 w 419202"/>
              <a:gd name="connsiteY1" fmla="*/ 0 h 703780"/>
              <a:gd name="connsiteX2" fmla="*/ 419202 w 419202"/>
              <a:gd name="connsiteY2" fmla="*/ 84140 h 703780"/>
              <a:gd name="connsiteX3" fmla="*/ 419202 w 419202"/>
              <a:gd name="connsiteY3" fmla="*/ 703781 h 703780"/>
              <a:gd name="connsiteX4" fmla="*/ 0 w 419202"/>
              <a:gd name="connsiteY4" fmla="*/ 703781 h 703780"/>
              <a:gd name="connsiteX5" fmla="*/ 0 w 419202"/>
              <a:gd name="connsiteY5" fmla="*/ 84140 h 703780"/>
              <a:gd name="connsiteX6" fmla="*/ 82527 w 419202"/>
              <a:gd name="connsiteY6" fmla="*/ 0 h 70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02" h="703780">
                <a:moveTo>
                  <a:pt x="82642" y="0"/>
                </a:moveTo>
                <a:lnTo>
                  <a:pt x="336676" y="0"/>
                </a:lnTo>
                <a:cubicBezTo>
                  <a:pt x="382319" y="0"/>
                  <a:pt x="419202" y="37690"/>
                  <a:pt x="419202" y="84140"/>
                </a:cubicBezTo>
                <a:lnTo>
                  <a:pt x="419202" y="703781"/>
                </a:lnTo>
                <a:lnTo>
                  <a:pt x="0" y="703781"/>
                </a:lnTo>
                <a:lnTo>
                  <a:pt x="0" y="84140"/>
                </a:lnTo>
                <a:cubicBezTo>
                  <a:pt x="0" y="37690"/>
                  <a:pt x="36999" y="0"/>
                  <a:pt x="82527" y="0"/>
                </a:cubicBezTo>
              </a:path>
            </a:pathLst>
          </a:custGeom>
          <a:solidFill>
            <a:srgbClr val="0473E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1" name="Freeform: Shape 2140">
            <a:extLst>
              <a:ext uri="{FF2B5EF4-FFF2-40B4-BE49-F238E27FC236}">
                <a16:creationId xmlns:a16="http://schemas.microsoft.com/office/drawing/2014/main" id="{AB21D5FF-8F6E-02EF-BC1F-2C1328A0D732}"/>
              </a:ext>
            </a:extLst>
          </p:cNvPr>
          <p:cNvSpPr/>
          <p:nvPr/>
        </p:nvSpPr>
        <p:spPr>
          <a:xfrm>
            <a:off x="5118949" y="9523369"/>
            <a:ext cx="555325" cy="366412"/>
          </a:xfrm>
          <a:custGeom>
            <a:avLst/>
            <a:gdLst>
              <a:gd name="connsiteX0" fmla="*/ 311780 w 555325"/>
              <a:gd name="connsiteY0" fmla="*/ 366413 h 366412"/>
              <a:gd name="connsiteX1" fmla="*/ 555325 w 555325"/>
              <a:gd name="connsiteY1" fmla="*/ 366413 h 366412"/>
              <a:gd name="connsiteX2" fmla="*/ 555325 w 555325"/>
              <a:gd name="connsiteY2" fmla="*/ 215883 h 366412"/>
              <a:gd name="connsiteX3" fmla="*/ 311780 w 555325"/>
              <a:gd name="connsiteY3" fmla="*/ 215883 h 366412"/>
              <a:gd name="connsiteX4" fmla="*/ 309013 w 555325"/>
              <a:gd name="connsiteY4" fmla="*/ 214269 h 366412"/>
              <a:gd name="connsiteX5" fmla="*/ 111111 w 555325"/>
              <a:gd name="connsiteY5" fmla="*/ 0 h 366412"/>
              <a:gd name="connsiteX6" fmla="*/ 0 w 555325"/>
              <a:gd name="connsiteY6" fmla="*/ 106616 h 366412"/>
              <a:gd name="connsiteX7" fmla="*/ 178885 w 555325"/>
              <a:gd name="connsiteY7" fmla="*/ 303596 h 366412"/>
              <a:gd name="connsiteX8" fmla="*/ 311895 w 555325"/>
              <a:gd name="connsiteY8" fmla="*/ 366413 h 36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25" h="366412">
                <a:moveTo>
                  <a:pt x="311780" y="366413"/>
                </a:moveTo>
                <a:lnTo>
                  <a:pt x="555325" y="366413"/>
                </a:lnTo>
                <a:lnTo>
                  <a:pt x="555325" y="215883"/>
                </a:lnTo>
                <a:lnTo>
                  <a:pt x="311780" y="215883"/>
                </a:lnTo>
                <a:cubicBezTo>
                  <a:pt x="310627" y="215883"/>
                  <a:pt x="309590" y="215307"/>
                  <a:pt x="309013" y="214269"/>
                </a:cubicBezTo>
                <a:lnTo>
                  <a:pt x="111111" y="0"/>
                </a:lnTo>
                <a:lnTo>
                  <a:pt x="0" y="106616"/>
                </a:lnTo>
                <a:lnTo>
                  <a:pt x="178885" y="303596"/>
                </a:lnTo>
                <a:cubicBezTo>
                  <a:pt x="226718" y="352351"/>
                  <a:pt x="259106" y="366413"/>
                  <a:pt x="311895" y="366413"/>
                </a:cubicBezTo>
              </a:path>
            </a:pathLst>
          </a:custGeom>
          <a:solidFill>
            <a:srgbClr val="0473E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2" name="Freeform: Shape 2141">
            <a:extLst>
              <a:ext uri="{FF2B5EF4-FFF2-40B4-BE49-F238E27FC236}">
                <a16:creationId xmlns:a16="http://schemas.microsoft.com/office/drawing/2014/main" id="{F3B124D4-1330-D837-9A2C-FB402820D7CE}"/>
              </a:ext>
            </a:extLst>
          </p:cNvPr>
          <p:cNvSpPr/>
          <p:nvPr/>
        </p:nvSpPr>
        <p:spPr>
          <a:xfrm>
            <a:off x="5673467" y="9739137"/>
            <a:ext cx="176463" cy="150530"/>
          </a:xfrm>
          <a:custGeom>
            <a:avLst/>
            <a:gdLst>
              <a:gd name="connsiteX0" fmla="*/ 0 w 176463"/>
              <a:gd name="connsiteY0" fmla="*/ 0 h 150530"/>
              <a:gd name="connsiteX1" fmla="*/ 28584 w 176463"/>
              <a:gd name="connsiteY1" fmla="*/ 0 h 150530"/>
              <a:gd name="connsiteX2" fmla="*/ 176464 w 176463"/>
              <a:gd name="connsiteY2" fmla="*/ 150530 h 150530"/>
              <a:gd name="connsiteX3" fmla="*/ 0 w 176463"/>
              <a:gd name="connsiteY3" fmla="*/ 150530 h 150530"/>
              <a:gd name="connsiteX4" fmla="*/ 0 w 176463"/>
              <a:gd name="connsiteY4" fmla="*/ 0 h 15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63" h="150530">
                <a:moveTo>
                  <a:pt x="0" y="0"/>
                </a:moveTo>
                <a:lnTo>
                  <a:pt x="28584" y="0"/>
                </a:lnTo>
                <a:cubicBezTo>
                  <a:pt x="110189" y="0"/>
                  <a:pt x="176464" y="67427"/>
                  <a:pt x="176464" y="150530"/>
                </a:cubicBezTo>
                <a:lnTo>
                  <a:pt x="0" y="150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3" name="Freeform: Shape 2142">
            <a:extLst>
              <a:ext uri="{FF2B5EF4-FFF2-40B4-BE49-F238E27FC236}">
                <a16:creationId xmlns:a16="http://schemas.microsoft.com/office/drawing/2014/main" id="{EB20C0CF-E293-2BCB-48D1-752992B511EB}"/>
              </a:ext>
            </a:extLst>
          </p:cNvPr>
          <p:cNvSpPr/>
          <p:nvPr/>
        </p:nvSpPr>
        <p:spPr>
          <a:xfrm>
            <a:off x="4672776" y="9771179"/>
            <a:ext cx="428077" cy="411825"/>
          </a:xfrm>
          <a:custGeom>
            <a:avLst/>
            <a:gdLst>
              <a:gd name="connsiteX0" fmla="*/ 52328 w 428077"/>
              <a:gd name="connsiteY0" fmla="*/ 0 h 411825"/>
              <a:gd name="connsiteX1" fmla="*/ 375749 w 428077"/>
              <a:gd name="connsiteY1" fmla="*/ 0 h 411825"/>
              <a:gd name="connsiteX2" fmla="*/ 428077 w 428077"/>
              <a:gd name="connsiteY2" fmla="*/ 53250 h 411825"/>
              <a:gd name="connsiteX3" fmla="*/ 428077 w 428077"/>
              <a:gd name="connsiteY3" fmla="*/ 182688 h 411825"/>
              <a:gd name="connsiteX4" fmla="*/ 375749 w 428077"/>
              <a:gd name="connsiteY4" fmla="*/ 235938 h 411825"/>
              <a:gd name="connsiteX5" fmla="*/ 266136 w 428077"/>
              <a:gd name="connsiteY5" fmla="*/ 235938 h 411825"/>
              <a:gd name="connsiteX6" fmla="*/ 266136 w 428077"/>
              <a:gd name="connsiteY6" fmla="*/ 411826 h 411825"/>
              <a:gd name="connsiteX7" fmla="*/ 146150 w 428077"/>
              <a:gd name="connsiteY7" fmla="*/ 411826 h 411825"/>
              <a:gd name="connsiteX8" fmla="*/ 146150 w 428077"/>
              <a:gd name="connsiteY8" fmla="*/ 235938 h 411825"/>
              <a:gd name="connsiteX9" fmla="*/ 52328 w 428077"/>
              <a:gd name="connsiteY9" fmla="*/ 235938 h 411825"/>
              <a:gd name="connsiteX10" fmla="*/ 0 w 428077"/>
              <a:gd name="connsiteY10" fmla="*/ 182688 h 411825"/>
              <a:gd name="connsiteX11" fmla="*/ 0 w 428077"/>
              <a:gd name="connsiteY11" fmla="*/ 53250 h 411825"/>
              <a:gd name="connsiteX12" fmla="*/ 52328 w 428077"/>
              <a:gd name="connsiteY12" fmla="*/ 0 h 4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077" h="411825">
                <a:moveTo>
                  <a:pt x="52328" y="0"/>
                </a:moveTo>
                <a:lnTo>
                  <a:pt x="375749" y="0"/>
                </a:lnTo>
                <a:cubicBezTo>
                  <a:pt x="404679" y="0"/>
                  <a:pt x="428077" y="23858"/>
                  <a:pt x="428077" y="53250"/>
                </a:cubicBezTo>
                <a:lnTo>
                  <a:pt x="428077" y="182688"/>
                </a:lnTo>
                <a:cubicBezTo>
                  <a:pt x="428077" y="212079"/>
                  <a:pt x="404679" y="235938"/>
                  <a:pt x="375749" y="235938"/>
                </a:cubicBezTo>
                <a:lnTo>
                  <a:pt x="266136" y="235938"/>
                </a:lnTo>
                <a:lnTo>
                  <a:pt x="266136" y="411826"/>
                </a:lnTo>
                <a:lnTo>
                  <a:pt x="146150" y="411826"/>
                </a:lnTo>
                <a:lnTo>
                  <a:pt x="146150" y="235938"/>
                </a:lnTo>
                <a:lnTo>
                  <a:pt x="52328" y="235938"/>
                </a:lnTo>
                <a:cubicBezTo>
                  <a:pt x="23398" y="235938"/>
                  <a:pt x="0" y="212079"/>
                  <a:pt x="0" y="182688"/>
                </a:cubicBezTo>
                <a:lnTo>
                  <a:pt x="0" y="53250"/>
                </a:lnTo>
                <a:cubicBezTo>
                  <a:pt x="0" y="23858"/>
                  <a:pt x="23398" y="0"/>
                  <a:pt x="52328" y="0"/>
                </a:cubicBezTo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4" name="Freeform: Shape 2143">
            <a:extLst>
              <a:ext uri="{FF2B5EF4-FFF2-40B4-BE49-F238E27FC236}">
                <a16:creationId xmlns:a16="http://schemas.microsoft.com/office/drawing/2014/main" id="{21E5BC5A-4627-B536-4A85-F09A55F54A0E}"/>
              </a:ext>
            </a:extLst>
          </p:cNvPr>
          <p:cNvSpPr/>
          <p:nvPr/>
        </p:nvSpPr>
        <p:spPr>
          <a:xfrm>
            <a:off x="5114915" y="9119035"/>
            <a:ext cx="55555" cy="58091"/>
          </a:xfrm>
          <a:custGeom>
            <a:avLst/>
            <a:gdLst>
              <a:gd name="connsiteX0" fmla="*/ 0 w 55555"/>
              <a:gd name="connsiteY0" fmla="*/ 29046 h 58091"/>
              <a:gd name="connsiteX1" fmla="*/ 27778 w 55555"/>
              <a:gd name="connsiteY1" fmla="*/ 58091 h 58091"/>
              <a:gd name="connsiteX2" fmla="*/ 55556 w 55555"/>
              <a:gd name="connsiteY2" fmla="*/ 29046 h 58091"/>
              <a:gd name="connsiteX3" fmla="*/ 27778 w 55555"/>
              <a:gd name="connsiteY3" fmla="*/ 0 h 58091"/>
              <a:gd name="connsiteX4" fmla="*/ 0 w 55555"/>
              <a:gd name="connsiteY4" fmla="*/ 29046 h 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5" h="58091">
                <a:moveTo>
                  <a:pt x="0" y="29046"/>
                </a:moveTo>
                <a:cubicBezTo>
                  <a:pt x="0" y="45067"/>
                  <a:pt x="12448" y="58091"/>
                  <a:pt x="27778" y="58091"/>
                </a:cubicBezTo>
                <a:cubicBezTo>
                  <a:pt x="43108" y="58091"/>
                  <a:pt x="55556" y="45067"/>
                  <a:pt x="55556" y="29046"/>
                </a:cubicBezTo>
                <a:cubicBezTo>
                  <a:pt x="55556" y="13024"/>
                  <a:pt x="43108" y="0"/>
                  <a:pt x="27778" y="0"/>
                </a:cubicBezTo>
                <a:cubicBezTo>
                  <a:pt x="12448" y="0"/>
                  <a:pt x="0" y="13024"/>
                  <a:pt x="0" y="29046"/>
                </a:cubicBezTo>
              </a:path>
            </a:pathLst>
          </a:custGeom>
          <a:solidFill>
            <a:srgbClr val="050D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5" name="Freeform: Shape 2144">
            <a:extLst>
              <a:ext uri="{FF2B5EF4-FFF2-40B4-BE49-F238E27FC236}">
                <a16:creationId xmlns:a16="http://schemas.microsoft.com/office/drawing/2014/main" id="{95DD6C6E-2DB2-A530-AA59-665FDB2B157B}"/>
              </a:ext>
            </a:extLst>
          </p:cNvPr>
          <p:cNvSpPr/>
          <p:nvPr/>
        </p:nvSpPr>
        <p:spPr>
          <a:xfrm>
            <a:off x="6054864" y="9733950"/>
            <a:ext cx="332641" cy="152259"/>
          </a:xfrm>
          <a:custGeom>
            <a:avLst/>
            <a:gdLst>
              <a:gd name="connsiteX0" fmla="*/ 147418 w 332641"/>
              <a:gd name="connsiteY0" fmla="*/ 102236 h 152259"/>
              <a:gd name="connsiteX1" fmla="*/ 121139 w 332641"/>
              <a:gd name="connsiteY1" fmla="*/ 0 h 152259"/>
              <a:gd name="connsiteX2" fmla="*/ 292070 w 332641"/>
              <a:gd name="connsiteY2" fmla="*/ 0 h 152259"/>
              <a:gd name="connsiteX3" fmla="*/ 332642 w 332641"/>
              <a:gd name="connsiteY3" fmla="*/ 152259 h 152259"/>
              <a:gd name="connsiteX4" fmla="*/ 0 w 332641"/>
              <a:gd name="connsiteY4" fmla="*/ 152259 h 152259"/>
              <a:gd name="connsiteX5" fmla="*/ 0 w 332641"/>
              <a:gd name="connsiteY5" fmla="*/ 102236 h 152259"/>
              <a:gd name="connsiteX6" fmla="*/ 147418 w 332641"/>
              <a:gd name="connsiteY6" fmla="*/ 102236 h 1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41" h="152259">
                <a:moveTo>
                  <a:pt x="147418" y="102236"/>
                </a:moveTo>
                <a:lnTo>
                  <a:pt x="121139" y="0"/>
                </a:lnTo>
                <a:lnTo>
                  <a:pt x="292070" y="0"/>
                </a:lnTo>
                <a:lnTo>
                  <a:pt x="332642" y="152259"/>
                </a:lnTo>
                <a:lnTo>
                  <a:pt x="0" y="152259"/>
                </a:lnTo>
                <a:lnTo>
                  <a:pt x="0" y="102236"/>
                </a:lnTo>
                <a:lnTo>
                  <a:pt x="147418" y="102236"/>
                </a:lnTo>
                <a:close/>
              </a:path>
            </a:pathLst>
          </a:custGeom>
          <a:solidFill>
            <a:srgbClr val="5253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6" name="Freeform: Shape 2145">
            <a:extLst>
              <a:ext uri="{FF2B5EF4-FFF2-40B4-BE49-F238E27FC236}">
                <a16:creationId xmlns:a16="http://schemas.microsoft.com/office/drawing/2014/main" id="{E631FA2B-F167-C525-DD00-4D5F931AC667}"/>
              </a:ext>
            </a:extLst>
          </p:cNvPr>
          <p:cNvSpPr/>
          <p:nvPr/>
        </p:nvSpPr>
        <p:spPr>
          <a:xfrm>
            <a:off x="5813439" y="9157763"/>
            <a:ext cx="887854" cy="576648"/>
          </a:xfrm>
          <a:custGeom>
            <a:avLst/>
            <a:gdLst>
              <a:gd name="connsiteX0" fmla="*/ 32574 w 887854"/>
              <a:gd name="connsiteY0" fmla="*/ 576649 h 576648"/>
              <a:gd name="connsiteX1" fmla="*/ 790527 w 887854"/>
              <a:gd name="connsiteY1" fmla="*/ 576649 h 576648"/>
              <a:gd name="connsiteX2" fmla="*/ 822800 w 887854"/>
              <a:gd name="connsiteY2" fmla="*/ 547834 h 576648"/>
              <a:gd name="connsiteX3" fmla="*/ 887576 w 887854"/>
              <a:gd name="connsiteY3" fmla="*/ 37575 h 576648"/>
              <a:gd name="connsiteX4" fmla="*/ 855303 w 887854"/>
              <a:gd name="connsiteY4" fmla="*/ 0 h 576648"/>
              <a:gd name="connsiteX5" fmla="*/ 97350 w 887854"/>
              <a:gd name="connsiteY5" fmla="*/ 0 h 576648"/>
              <a:gd name="connsiteX6" fmla="*/ 65077 w 887854"/>
              <a:gd name="connsiteY6" fmla="*/ 28815 h 576648"/>
              <a:gd name="connsiteX7" fmla="*/ 301 w 887854"/>
              <a:gd name="connsiteY7" fmla="*/ 539074 h 576648"/>
              <a:gd name="connsiteX8" fmla="*/ 32574 w 887854"/>
              <a:gd name="connsiteY8" fmla="*/ 576533 h 5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854" h="576648">
                <a:moveTo>
                  <a:pt x="32574" y="576649"/>
                </a:moveTo>
                <a:lnTo>
                  <a:pt x="790527" y="576649"/>
                </a:lnTo>
                <a:cubicBezTo>
                  <a:pt x="806894" y="576649"/>
                  <a:pt x="820610" y="564316"/>
                  <a:pt x="822800" y="547834"/>
                </a:cubicBezTo>
                <a:lnTo>
                  <a:pt x="887576" y="37575"/>
                </a:lnTo>
                <a:cubicBezTo>
                  <a:pt x="890112" y="17750"/>
                  <a:pt x="875013" y="0"/>
                  <a:pt x="855303" y="0"/>
                </a:cubicBezTo>
                <a:lnTo>
                  <a:pt x="97350" y="0"/>
                </a:lnTo>
                <a:cubicBezTo>
                  <a:pt x="80983" y="0"/>
                  <a:pt x="67267" y="12333"/>
                  <a:pt x="65077" y="28815"/>
                </a:cubicBezTo>
                <a:lnTo>
                  <a:pt x="301" y="539074"/>
                </a:lnTo>
                <a:cubicBezTo>
                  <a:pt x="-2350" y="558898"/>
                  <a:pt x="12864" y="576533"/>
                  <a:pt x="32574" y="576533"/>
                </a:cubicBezTo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7" name="Freeform: Shape 2146">
            <a:extLst>
              <a:ext uri="{FF2B5EF4-FFF2-40B4-BE49-F238E27FC236}">
                <a16:creationId xmlns:a16="http://schemas.microsoft.com/office/drawing/2014/main" id="{4F1A210F-011F-F609-F1DA-660064283B5D}"/>
              </a:ext>
            </a:extLst>
          </p:cNvPr>
          <p:cNvSpPr/>
          <p:nvPr/>
        </p:nvSpPr>
        <p:spPr>
          <a:xfrm>
            <a:off x="0" y="4475881"/>
            <a:ext cx="6861227" cy="65352"/>
          </a:xfrm>
          <a:custGeom>
            <a:avLst/>
            <a:gdLst>
              <a:gd name="connsiteX0" fmla="*/ 0 w 6861227"/>
              <a:gd name="connsiteY0" fmla="*/ 0 h 65352"/>
              <a:gd name="connsiteX1" fmla="*/ 6861228 w 6861227"/>
              <a:gd name="connsiteY1" fmla="*/ 0 h 65352"/>
              <a:gd name="connsiteX2" fmla="*/ 6861228 w 6861227"/>
              <a:gd name="connsiteY2" fmla="*/ 65353 h 65352"/>
              <a:gd name="connsiteX3" fmla="*/ 0 w 6861227"/>
              <a:gd name="connsiteY3" fmla="*/ 65353 h 6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65352">
                <a:moveTo>
                  <a:pt x="0" y="0"/>
                </a:moveTo>
                <a:lnTo>
                  <a:pt x="6861228" y="0"/>
                </a:lnTo>
                <a:lnTo>
                  <a:pt x="6861228" y="65353"/>
                </a:lnTo>
                <a:lnTo>
                  <a:pt x="0" y="65353"/>
                </a:lnTo>
                <a:close/>
              </a:path>
            </a:pathLst>
          </a:custGeom>
          <a:gradFill>
            <a:gsLst>
              <a:gs pos="0">
                <a:srgbClr val="2C3A87"/>
              </a:gs>
              <a:gs pos="50000">
                <a:srgbClr val="164DA7"/>
              </a:gs>
              <a:gs pos="100000">
                <a:srgbClr val="0061C7"/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8" name="Freeform: Shape 2147">
            <a:extLst>
              <a:ext uri="{FF2B5EF4-FFF2-40B4-BE49-F238E27FC236}">
                <a16:creationId xmlns:a16="http://schemas.microsoft.com/office/drawing/2014/main" id="{858CDE39-DAE5-D20D-9387-E0D54CFB2B1A}"/>
              </a:ext>
            </a:extLst>
          </p:cNvPr>
          <p:cNvSpPr/>
          <p:nvPr/>
        </p:nvSpPr>
        <p:spPr>
          <a:xfrm>
            <a:off x="0" y="10183120"/>
            <a:ext cx="6861227" cy="65352"/>
          </a:xfrm>
          <a:custGeom>
            <a:avLst/>
            <a:gdLst>
              <a:gd name="connsiteX0" fmla="*/ 0 w 6861227"/>
              <a:gd name="connsiteY0" fmla="*/ 0 h 65352"/>
              <a:gd name="connsiteX1" fmla="*/ 6861228 w 6861227"/>
              <a:gd name="connsiteY1" fmla="*/ 0 h 65352"/>
              <a:gd name="connsiteX2" fmla="*/ 6861228 w 6861227"/>
              <a:gd name="connsiteY2" fmla="*/ 65353 h 65352"/>
              <a:gd name="connsiteX3" fmla="*/ 0 w 6861227"/>
              <a:gd name="connsiteY3" fmla="*/ 65353 h 6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65352">
                <a:moveTo>
                  <a:pt x="0" y="0"/>
                </a:moveTo>
                <a:lnTo>
                  <a:pt x="6861228" y="0"/>
                </a:lnTo>
                <a:lnTo>
                  <a:pt x="6861228" y="65353"/>
                </a:lnTo>
                <a:lnTo>
                  <a:pt x="0" y="65353"/>
                </a:lnTo>
                <a:close/>
              </a:path>
            </a:pathLst>
          </a:custGeom>
          <a:solidFill>
            <a:srgbClr val="38D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9" name="Freeform: Shape 2148">
            <a:extLst>
              <a:ext uri="{FF2B5EF4-FFF2-40B4-BE49-F238E27FC236}">
                <a16:creationId xmlns:a16="http://schemas.microsoft.com/office/drawing/2014/main" id="{007E6966-133F-7DBA-4292-249B2ED8D9A1}"/>
              </a:ext>
            </a:extLst>
          </p:cNvPr>
          <p:cNvSpPr/>
          <p:nvPr/>
        </p:nvSpPr>
        <p:spPr>
          <a:xfrm>
            <a:off x="4229599" y="7261727"/>
            <a:ext cx="554979" cy="612148"/>
          </a:xfrm>
          <a:custGeom>
            <a:avLst/>
            <a:gdLst>
              <a:gd name="connsiteX0" fmla="*/ 0 w 554979"/>
              <a:gd name="connsiteY0" fmla="*/ 0 h 612148"/>
              <a:gd name="connsiteX1" fmla="*/ 554979 w 554979"/>
              <a:gd name="connsiteY1" fmla="*/ 0 h 612148"/>
              <a:gd name="connsiteX2" fmla="*/ 554979 w 554979"/>
              <a:gd name="connsiteY2" fmla="*/ 612148 h 612148"/>
              <a:gd name="connsiteX3" fmla="*/ 0 w 554979"/>
              <a:gd name="connsiteY3" fmla="*/ 612148 h 61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979" h="612148">
                <a:moveTo>
                  <a:pt x="0" y="0"/>
                </a:moveTo>
                <a:lnTo>
                  <a:pt x="554979" y="0"/>
                </a:lnTo>
                <a:lnTo>
                  <a:pt x="554979" y="612148"/>
                </a:lnTo>
                <a:lnTo>
                  <a:pt x="0" y="61214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0" name="Freeform: Shape 2149">
            <a:extLst>
              <a:ext uri="{FF2B5EF4-FFF2-40B4-BE49-F238E27FC236}">
                <a16:creationId xmlns:a16="http://schemas.microsoft.com/office/drawing/2014/main" id="{0190F7E5-3D8E-36DC-745C-0A978E71453B}"/>
              </a:ext>
            </a:extLst>
          </p:cNvPr>
          <p:cNvSpPr/>
          <p:nvPr/>
        </p:nvSpPr>
        <p:spPr>
          <a:xfrm>
            <a:off x="4295643" y="7345522"/>
            <a:ext cx="422890" cy="44721"/>
          </a:xfrm>
          <a:custGeom>
            <a:avLst/>
            <a:gdLst>
              <a:gd name="connsiteX0" fmla="*/ 0 w 422890"/>
              <a:gd name="connsiteY0" fmla="*/ 0 h 44721"/>
              <a:gd name="connsiteX1" fmla="*/ 422891 w 422890"/>
              <a:gd name="connsiteY1" fmla="*/ 0 h 44721"/>
              <a:gd name="connsiteX2" fmla="*/ 422891 w 422890"/>
              <a:gd name="connsiteY2" fmla="*/ 44721 h 44721"/>
              <a:gd name="connsiteX3" fmla="*/ 0 w 422890"/>
              <a:gd name="connsiteY3" fmla="*/ 44721 h 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90" h="44721">
                <a:moveTo>
                  <a:pt x="0" y="0"/>
                </a:moveTo>
                <a:lnTo>
                  <a:pt x="422891" y="0"/>
                </a:lnTo>
                <a:lnTo>
                  <a:pt x="422891" y="44721"/>
                </a:lnTo>
                <a:lnTo>
                  <a:pt x="0" y="447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1" name="Freeform: Shape 2150">
            <a:extLst>
              <a:ext uri="{FF2B5EF4-FFF2-40B4-BE49-F238E27FC236}">
                <a16:creationId xmlns:a16="http://schemas.microsoft.com/office/drawing/2014/main" id="{D6345FD6-87D3-660E-A806-7238126F45D0}"/>
              </a:ext>
            </a:extLst>
          </p:cNvPr>
          <p:cNvSpPr/>
          <p:nvPr/>
        </p:nvSpPr>
        <p:spPr>
          <a:xfrm>
            <a:off x="4295643" y="7436116"/>
            <a:ext cx="422890" cy="44721"/>
          </a:xfrm>
          <a:custGeom>
            <a:avLst/>
            <a:gdLst>
              <a:gd name="connsiteX0" fmla="*/ 0 w 422890"/>
              <a:gd name="connsiteY0" fmla="*/ 0 h 44721"/>
              <a:gd name="connsiteX1" fmla="*/ 422891 w 422890"/>
              <a:gd name="connsiteY1" fmla="*/ 0 h 44721"/>
              <a:gd name="connsiteX2" fmla="*/ 422891 w 422890"/>
              <a:gd name="connsiteY2" fmla="*/ 44721 h 44721"/>
              <a:gd name="connsiteX3" fmla="*/ 0 w 422890"/>
              <a:gd name="connsiteY3" fmla="*/ 44721 h 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90" h="44721">
                <a:moveTo>
                  <a:pt x="0" y="0"/>
                </a:moveTo>
                <a:lnTo>
                  <a:pt x="422891" y="0"/>
                </a:lnTo>
                <a:lnTo>
                  <a:pt x="422891" y="44721"/>
                </a:lnTo>
                <a:lnTo>
                  <a:pt x="0" y="447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2" name="Freeform: Shape 2151">
            <a:extLst>
              <a:ext uri="{FF2B5EF4-FFF2-40B4-BE49-F238E27FC236}">
                <a16:creationId xmlns:a16="http://schemas.microsoft.com/office/drawing/2014/main" id="{F41EBB4E-0D82-6DF8-91D2-196B7D911BB1}"/>
              </a:ext>
            </a:extLst>
          </p:cNvPr>
          <p:cNvSpPr/>
          <p:nvPr/>
        </p:nvSpPr>
        <p:spPr>
          <a:xfrm>
            <a:off x="4295643" y="7526596"/>
            <a:ext cx="422890" cy="44721"/>
          </a:xfrm>
          <a:custGeom>
            <a:avLst/>
            <a:gdLst>
              <a:gd name="connsiteX0" fmla="*/ 0 w 422890"/>
              <a:gd name="connsiteY0" fmla="*/ 0 h 44721"/>
              <a:gd name="connsiteX1" fmla="*/ 422891 w 422890"/>
              <a:gd name="connsiteY1" fmla="*/ 0 h 44721"/>
              <a:gd name="connsiteX2" fmla="*/ 422891 w 422890"/>
              <a:gd name="connsiteY2" fmla="*/ 44721 h 44721"/>
              <a:gd name="connsiteX3" fmla="*/ 0 w 422890"/>
              <a:gd name="connsiteY3" fmla="*/ 44721 h 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90" h="44721">
                <a:moveTo>
                  <a:pt x="0" y="0"/>
                </a:moveTo>
                <a:lnTo>
                  <a:pt x="422891" y="0"/>
                </a:lnTo>
                <a:lnTo>
                  <a:pt x="422891" y="44721"/>
                </a:lnTo>
                <a:lnTo>
                  <a:pt x="0" y="447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3" name="Freeform: Shape 2152">
            <a:extLst>
              <a:ext uri="{FF2B5EF4-FFF2-40B4-BE49-F238E27FC236}">
                <a16:creationId xmlns:a16="http://schemas.microsoft.com/office/drawing/2014/main" id="{95E1C473-8216-762B-E394-BAE82EC6E03A}"/>
              </a:ext>
            </a:extLst>
          </p:cNvPr>
          <p:cNvSpPr/>
          <p:nvPr/>
        </p:nvSpPr>
        <p:spPr>
          <a:xfrm>
            <a:off x="4295643" y="7617075"/>
            <a:ext cx="422890" cy="44721"/>
          </a:xfrm>
          <a:custGeom>
            <a:avLst/>
            <a:gdLst>
              <a:gd name="connsiteX0" fmla="*/ 0 w 422890"/>
              <a:gd name="connsiteY0" fmla="*/ 0 h 44721"/>
              <a:gd name="connsiteX1" fmla="*/ 422891 w 422890"/>
              <a:gd name="connsiteY1" fmla="*/ 0 h 44721"/>
              <a:gd name="connsiteX2" fmla="*/ 422891 w 422890"/>
              <a:gd name="connsiteY2" fmla="*/ 44721 h 44721"/>
              <a:gd name="connsiteX3" fmla="*/ 0 w 422890"/>
              <a:gd name="connsiteY3" fmla="*/ 44721 h 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90" h="44721">
                <a:moveTo>
                  <a:pt x="0" y="0"/>
                </a:moveTo>
                <a:lnTo>
                  <a:pt x="422891" y="0"/>
                </a:lnTo>
                <a:lnTo>
                  <a:pt x="422891" y="44721"/>
                </a:lnTo>
                <a:lnTo>
                  <a:pt x="0" y="447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4" name="Freeform: Shape 2153">
            <a:extLst>
              <a:ext uri="{FF2B5EF4-FFF2-40B4-BE49-F238E27FC236}">
                <a16:creationId xmlns:a16="http://schemas.microsoft.com/office/drawing/2014/main" id="{78BF1200-1BB3-AD0C-163E-D73300328EA7}"/>
              </a:ext>
            </a:extLst>
          </p:cNvPr>
          <p:cNvSpPr/>
          <p:nvPr/>
        </p:nvSpPr>
        <p:spPr>
          <a:xfrm>
            <a:off x="4295643" y="7707670"/>
            <a:ext cx="317542" cy="44721"/>
          </a:xfrm>
          <a:custGeom>
            <a:avLst/>
            <a:gdLst>
              <a:gd name="connsiteX0" fmla="*/ 0 w 317542"/>
              <a:gd name="connsiteY0" fmla="*/ 0 h 44721"/>
              <a:gd name="connsiteX1" fmla="*/ 317543 w 317542"/>
              <a:gd name="connsiteY1" fmla="*/ 0 h 44721"/>
              <a:gd name="connsiteX2" fmla="*/ 317543 w 317542"/>
              <a:gd name="connsiteY2" fmla="*/ 44721 h 44721"/>
              <a:gd name="connsiteX3" fmla="*/ 0 w 317542"/>
              <a:gd name="connsiteY3" fmla="*/ 44721 h 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2" h="44721">
                <a:moveTo>
                  <a:pt x="0" y="0"/>
                </a:moveTo>
                <a:lnTo>
                  <a:pt x="317543" y="0"/>
                </a:lnTo>
                <a:lnTo>
                  <a:pt x="317543" y="44721"/>
                </a:lnTo>
                <a:lnTo>
                  <a:pt x="0" y="44721"/>
                </a:lnTo>
                <a:close/>
              </a:path>
            </a:pathLst>
          </a:custGeom>
          <a:solidFill>
            <a:srgbClr val="8687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5" name="Freeform: Shape 2154">
            <a:extLst>
              <a:ext uri="{FF2B5EF4-FFF2-40B4-BE49-F238E27FC236}">
                <a16:creationId xmlns:a16="http://schemas.microsoft.com/office/drawing/2014/main" id="{28C3F896-C6BF-A995-B068-F32BB59DBFDE}"/>
              </a:ext>
            </a:extLst>
          </p:cNvPr>
          <p:cNvSpPr/>
          <p:nvPr/>
        </p:nvSpPr>
        <p:spPr>
          <a:xfrm>
            <a:off x="4762333" y="7893874"/>
            <a:ext cx="156293" cy="218822"/>
          </a:xfrm>
          <a:custGeom>
            <a:avLst/>
            <a:gdLst>
              <a:gd name="connsiteX0" fmla="*/ 60166 w 156293"/>
              <a:gd name="connsiteY0" fmla="*/ 172603 h 218822"/>
              <a:gd name="connsiteX1" fmla="*/ 106962 w 156293"/>
              <a:gd name="connsiteY1" fmla="*/ 116931 h 218822"/>
              <a:gd name="connsiteX2" fmla="*/ 111572 w 156293"/>
              <a:gd name="connsiteY2" fmla="*/ 114050 h 218822"/>
              <a:gd name="connsiteX3" fmla="*/ 116067 w 156293"/>
              <a:gd name="connsiteY3" fmla="*/ 117162 h 218822"/>
              <a:gd name="connsiteX4" fmla="*/ 121830 w 156293"/>
              <a:gd name="connsiteY4" fmla="*/ 141251 h 218822"/>
              <a:gd name="connsiteX5" fmla="*/ 78032 w 156293"/>
              <a:gd name="connsiteY5" fmla="*/ 184589 h 218822"/>
              <a:gd name="connsiteX6" fmla="*/ 60858 w 156293"/>
              <a:gd name="connsiteY6" fmla="*/ 181708 h 218822"/>
              <a:gd name="connsiteX7" fmla="*/ 57515 w 156293"/>
              <a:gd name="connsiteY7" fmla="*/ 177443 h 218822"/>
              <a:gd name="connsiteX8" fmla="*/ 60166 w 156293"/>
              <a:gd name="connsiteY8" fmla="*/ 172718 h 218822"/>
              <a:gd name="connsiteX9" fmla="*/ 61780 w 156293"/>
              <a:gd name="connsiteY9" fmla="*/ 9163 h 218822"/>
              <a:gd name="connsiteX10" fmla="*/ 0 w 156293"/>
              <a:gd name="connsiteY10" fmla="*/ 141137 h 218822"/>
              <a:gd name="connsiteX11" fmla="*/ 78147 w 156293"/>
              <a:gd name="connsiteY11" fmla="*/ 218822 h 218822"/>
              <a:gd name="connsiteX12" fmla="*/ 156293 w 156293"/>
              <a:gd name="connsiteY12" fmla="*/ 141137 h 218822"/>
              <a:gd name="connsiteX13" fmla="*/ 94514 w 156293"/>
              <a:gd name="connsiteY13" fmla="*/ 9163 h 218822"/>
              <a:gd name="connsiteX14" fmla="*/ 61780 w 156293"/>
              <a:gd name="connsiteY14" fmla="*/ 9163 h 2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293" h="218822">
                <a:moveTo>
                  <a:pt x="60166" y="172603"/>
                </a:moveTo>
                <a:cubicBezTo>
                  <a:pt x="79184" y="162690"/>
                  <a:pt x="94860" y="144018"/>
                  <a:pt x="106962" y="116931"/>
                </a:cubicBezTo>
                <a:cubicBezTo>
                  <a:pt x="107769" y="115088"/>
                  <a:pt x="109382" y="114165"/>
                  <a:pt x="111572" y="114050"/>
                </a:cubicBezTo>
                <a:cubicBezTo>
                  <a:pt x="113532" y="114050"/>
                  <a:pt x="115376" y="115318"/>
                  <a:pt x="116067" y="117162"/>
                </a:cubicBezTo>
                <a:cubicBezTo>
                  <a:pt x="119871" y="127421"/>
                  <a:pt x="121830" y="135488"/>
                  <a:pt x="121830" y="141251"/>
                </a:cubicBezTo>
                <a:cubicBezTo>
                  <a:pt x="121830" y="180325"/>
                  <a:pt x="91286" y="184589"/>
                  <a:pt x="78032" y="184589"/>
                </a:cubicBezTo>
                <a:cubicBezTo>
                  <a:pt x="72614" y="184589"/>
                  <a:pt x="66506" y="183552"/>
                  <a:pt x="60858" y="181708"/>
                </a:cubicBezTo>
                <a:cubicBezTo>
                  <a:pt x="59013" y="181132"/>
                  <a:pt x="57630" y="179403"/>
                  <a:pt x="57515" y="177443"/>
                </a:cubicBezTo>
                <a:cubicBezTo>
                  <a:pt x="57400" y="175484"/>
                  <a:pt x="58437" y="173640"/>
                  <a:pt x="60166" y="172718"/>
                </a:cubicBezTo>
                <a:moveTo>
                  <a:pt x="61780" y="9163"/>
                </a:moveTo>
                <a:cubicBezTo>
                  <a:pt x="38843" y="46277"/>
                  <a:pt x="0" y="113474"/>
                  <a:pt x="0" y="141137"/>
                </a:cubicBezTo>
                <a:cubicBezTo>
                  <a:pt x="0" y="194732"/>
                  <a:pt x="39189" y="218822"/>
                  <a:pt x="78147" y="218822"/>
                </a:cubicBezTo>
                <a:cubicBezTo>
                  <a:pt x="117105" y="218822"/>
                  <a:pt x="156293" y="194848"/>
                  <a:pt x="156293" y="141137"/>
                </a:cubicBezTo>
                <a:cubicBezTo>
                  <a:pt x="156293" y="113474"/>
                  <a:pt x="117450" y="46277"/>
                  <a:pt x="94514" y="9163"/>
                </a:cubicBezTo>
                <a:cubicBezTo>
                  <a:pt x="87022" y="-3054"/>
                  <a:pt x="69272" y="-3054"/>
                  <a:pt x="61780" y="9163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6" name="Freeform: Shape 2155">
            <a:extLst>
              <a:ext uri="{FF2B5EF4-FFF2-40B4-BE49-F238E27FC236}">
                <a16:creationId xmlns:a16="http://schemas.microsoft.com/office/drawing/2014/main" id="{8DD970F7-CC70-87AF-A08E-F2DBF7B56000}"/>
              </a:ext>
            </a:extLst>
          </p:cNvPr>
          <p:cNvSpPr/>
          <p:nvPr/>
        </p:nvSpPr>
        <p:spPr>
          <a:xfrm>
            <a:off x="4601314" y="7794519"/>
            <a:ext cx="156293" cy="218822"/>
          </a:xfrm>
          <a:custGeom>
            <a:avLst/>
            <a:gdLst>
              <a:gd name="connsiteX0" fmla="*/ 60281 w 156293"/>
              <a:gd name="connsiteY0" fmla="*/ 172603 h 218822"/>
              <a:gd name="connsiteX1" fmla="*/ 107077 w 156293"/>
              <a:gd name="connsiteY1" fmla="*/ 116931 h 218822"/>
              <a:gd name="connsiteX2" fmla="*/ 111687 w 156293"/>
              <a:gd name="connsiteY2" fmla="*/ 114050 h 218822"/>
              <a:gd name="connsiteX3" fmla="*/ 116183 w 156293"/>
              <a:gd name="connsiteY3" fmla="*/ 117278 h 218822"/>
              <a:gd name="connsiteX4" fmla="*/ 121946 w 156293"/>
              <a:gd name="connsiteY4" fmla="*/ 141367 h 218822"/>
              <a:gd name="connsiteX5" fmla="*/ 78147 w 156293"/>
              <a:gd name="connsiteY5" fmla="*/ 184589 h 218822"/>
              <a:gd name="connsiteX6" fmla="*/ 60973 w 156293"/>
              <a:gd name="connsiteY6" fmla="*/ 181708 h 218822"/>
              <a:gd name="connsiteX7" fmla="*/ 57630 w 156293"/>
              <a:gd name="connsiteY7" fmla="*/ 177443 h 218822"/>
              <a:gd name="connsiteX8" fmla="*/ 60281 w 156293"/>
              <a:gd name="connsiteY8" fmla="*/ 172718 h 218822"/>
              <a:gd name="connsiteX9" fmla="*/ 61780 w 156293"/>
              <a:gd name="connsiteY9" fmla="*/ 9163 h 218822"/>
              <a:gd name="connsiteX10" fmla="*/ 0 w 156293"/>
              <a:gd name="connsiteY10" fmla="*/ 141137 h 218822"/>
              <a:gd name="connsiteX11" fmla="*/ 78147 w 156293"/>
              <a:gd name="connsiteY11" fmla="*/ 218822 h 218822"/>
              <a:gd name="connsiteX12" fmla="*/ 156293 w 156293"/>
              <a:gd name="connsiteY12" fmla="*/ 141137 h 218822"/>
              <a:gd name="connsiteX13" fmla="*/ 94514 w 156293"/>
              <a:gd name="connsiteY13" fmla="*/ 9163 h 218822"/>
              <a:gd name="connsiteX14" fmla="*/ 61780 w 156293"/>
              <a:gd name="connsiteY14" fmla="*/ 9163 h 2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293" h="218822">
                <a:moveTo>
                  <a:pt x="60281" y="172603"/>
                </a:moveTo>
                <a:cubicBezTo>
                  <a:pt x="79299" y="162690"/>
                  <a:pt x="94975" y="144018"/>
                  <a:pt x="107077" y="116931"/>
                </a:cubicBezTo>
                <a:cubicBezTo>
                  <a:pt x="107884" y="115088"/>
                  <a:pt x="109497" y="114165"/>
                  <a:pt x="111687" y="114050"/>
                </a:cubicBezTo>
                <a:cubicBezTo>
                  <a:pt x="113647" y="114050"/>
                  <a:pt x="115491" y="115433"/>
                  <a:pt x="116183" y="117278"/>
                </a:cubicBezTo>
                <a:cubicBezTo>
                  <a:pt x="119986" y="127535"/>
                  <a:pt x="121946" y="135604"/>
                  <a:pt x="121946" y="141367"/>
                </a:cubicBezTo>
                <a:cubicBezTo>
                  <a:pt x="121946" y="180440"/>
                  <a:pt x="91402" y="184589"/>
                  <a:pt x="78147" y="184589"/>
                </a:cubicBezTo>
                <a:cubicBezTo>
                  <a:pt x="72729" y="184589"/>
                  <a:pt x="66621" y="183552"/>
                  <a:pt x="60973" y="181708"/>
                </a:cubicBezTo>
                <a:cubicBezTo>
                  <a:pt x="59129" y="181132"/>
                  <a:pt x="57746" y="179402"/>
                  <a:pt x="57630" y="177443"/>
                </a:cubicBezTo>
                <a:cubicBezTo>
                  <a:pt x="57515" y="175484"/>
                  <a:pt x="58553" y="173525"/>
                  <a:pt x="60281" y="172718"/>
                </a:cubicBezTo>
                <a:moveTo>
                  <a:pt x="61780" y="9163"/>
                </a:moveTo>
                <a:cubicBezTo>
                  <a:pt x="38843" y="46277"/>
                  <a:pt x="0" y="113474"/>
                  <a:pt x="0" y="141137"/>
                </a:cubicBezTo>
                <a:cubicBezTo>
                  <a:pt x="0" y="194732"/>
                  <a:pt x="39189" y="218822"/>
                  <a:pt x="78147" y="218822"/>
                </a:cubicBezTo>
                <a:cubicBezTo>
                  <a:pt x="117105" y="218822"/>
                  <a:pt x="156293" y="194848"/>
                  <a:pt x="156293" y="141137"/>
                </a:cubicBezTo>
                <a:cubicBezTo>
                  <a:pt x="156293" y="113474"/>
                  <a:pt x="117450" y="46277"/>
                  <a:pt x="94514" y="9163"/>
                </a:cubicBezTo>
                <a:cubicBezTo>
                  <a:pt x="87022" y="-3054"/>
                  <a:pt x="69272" y="-3054"/>
                  <a:pt x="61780" y="9163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7" name="Freeform: Shape 2156">
            <a:extLst>
              <a:ext uri="{FF2B5EF4-FFF2-40B4-BE49-F238E27FC236}">
                <a16:creationId xmlns:a16="http://schemas.microsoft.com/office/drawing/2014/main" id="{ABC46939-EB74-9443-E886-84D818C123BF}"/>
              </a:ext>
            </a:extLst>
          </p:cNvPr>
          <p:cNvSpPr/>
          <p:nvPr/>
        </p:nvSpPr>
        <p:spPr>
          <a:xfrm>
            <a:off x="5881628" y="9215739"/>
            <a:ext cx="746426" cy="393038"/>
          </a:xfrm>
          <a:custGeom>
            <a:avLst/>
            <a:gdLst>
              <a:gd name="connsiteX0" fmla="*/ 0 w 746426"/>
              <a:gd name="connsiteY0" fmla="*/ 393038 h 393038"/>
              <a:gd name="connsiteX1" fmla="*/ 699286 w 746426"/>
              <a:gd name="connsiteY1" fmla="*/ 393038 h 393038"/>
              <a:gd name="connsiteX2" fmla="*/ 746427 w 746426"/>
              <a:gd name="connsiteY2" fmla="*/ 0 h 393038"/>
              <a:gd name="connsiteX3" fmla="*/ 47257 w 746426"/>
              <a:gd name="connsiteY3" fmla="*/ 0 h 393038"/>
              <a:gd name="connsiteX4" fmla="*/ 0 w 746426"/>
              <a:gd name="connsiteY4" fmla="*/ 393038 h 39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26" h="393038">
                <a:moveTo>
                  <a:pt x="0" y="393038"/>
                </a:moveTo>
                <a:lnTo>
                  <a:pt x="699286" y="393038"/>
                </a:lnTo>
                <a:lnTo>
                  <a:pt x="746427" y="0"/>
                </a:lnTo>
                <a:lnTo>
                  <a:pt x="47257" y="0"/>
                </a:lnTo>
                <a:lnTo>
                  <a:pt x="0" y="393038"/>
                </a:lnTo>
                <a:close/>
              </a:path>
            </a:pathLst>
          </a:custGeom>
          <a:gradFill>
            <a:gsLst>
              <a:gs pos="0">
                <a:srgbClr val="2C3A87"/>
              </a:gs>
              <a:gs pos="50000">
                <a:srgbClr val="164DA7"/>
              </a:gs>
              <a:gs pos="100000">
                <a:srgbClr val="0061C7"/>
              </a:gs>
            </a:gsLst>
            <a:lin ang="0" scaled="1"/>
          </a:gra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8" name="Freeform: Shape 2157">
            <a:extLst>
              <a:ext uri="{FF2B5EF4-FFF2-40B4-BE49-F238E27FC236}">
                <a16:creationId xmlns:a16="http://schemas.microsoft.com/office/drawing/2014/main" id="{EB5D6420-05CB-6DD5-BAFF-C58778F76E71}"/>
              </a:ext>
            </a:extLst>
          </p:cNvPr>
          <p:cNvSpPr/>
          <p:nvPr/>
        </p:nvSpPr>
        <p:spPr>
          <a:xfrm>
            <a:off x="6235188" y="9338030"/>
            <a:ext cx="43678" cy="92323"/>
          </a:xfrm>
          <a:custGeom>
            <a:avLst/>
            <a:gdLst>
              <a:gd name="connsiteX0" fmla="*/ 4093 w 43678"/>
              <a:gd name="connsiteY0" fmla="*/ 86676 h 92323"/>
              <a:gd name="connsiteX1" fmla="*/ 174 w 43678"/>
              <a:gd name="connsiteY1" fmla="*/ 73075 h 92323"/>
              <a:gd name="connsiteX2" fmla="*/ 7090 w 43678"/>
              <a:gd name="connsiteY2" fmla="*/ 17981 h 92323"/>
              <a:gd name="connsiteX3" fmla="*/ 27030 w 43678"/>
              <a:gd name="connsiteY3" fmla="*/ 0 h 92323"/>
              <a:gd name="connsiteX4" fmla="*/ 39594 w 43678"/>
              <a:gd name="connsiteY4" fmla="*/ 5648 h 92323"/>
              <a:gd name="connsiteX5" fmla="*/ 43512 w 43678"/>
              <a:gd name="connsiteY5" fmla="*/ 19248 h 92323"/>
              <a:gd name="connsiteX6" fmla="*/ 36597 w 43678"/>
              <a:gd name="connsiteY6" fmla="*/ 74343 h 92323"/>
              <a:gd name="connsiteX7" fmla="*/ 16656 w 43678"/>
              <a:gd name="connsiteY7" fmla="*/ 92324 h 92323"/>
              <a:gd name="connsiteX8" fmla="*/ 4093 w 43678"/>
              <a:gd name="connsiteY8" fmla="*/ 86676 h 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78" h="92323">
                <a:moveTo>
                  <a:pt x="4093" y="86676"/>
                </a:moveTo>
                <a:cubicBezTo>
                  <a:pt x="865" y="82988"/>
                  <a:pt x="-518" y="78262"/>
                  <a:pt x="174" y="73075"/>
                </a:cubicBezTo>
                <a:lnTo>
                  <a:pt x="7090" y="17981"/>
                </a:lnTo>
                <a:cubicBezTo>
                  <a:pt x="8358" y="7953"/>
                  <a:pt x="17118" y="0"/>
                  <a:pt x="27030" y="0"/>
                </a:cubicBezTo>
                <a:cubicBezTo>
                  <a:pt x="31986" y="0"/>
                  <a:pt x="36481" y="1959"/>
                  <a:pt x="39594" y="5648"/>
                </a:cubicBezTo>
                <a:cubicBezTo>
                  <a:pt x="42705" y="9336"/>
                  <a:pt x="44204" y="14177"/>
                  <a:pt x="43512" y="19248"/>
                </a:cubicBezTo>
                <a:lnTo>
                  <a:pt x="36597" y="74343"/>
                </a:lnTo>
                <a:cubicBezTo>
                  <a:pt x="35329" y="84371"/>
                  <a:pt x="26569" y="92324"/>
                  <a:pt x="16656" y="92324"/>
                </a:cubicBezTo>
                <a:cubicBezTo>
                  <a:pt x="11700" y="92324"/>
                  <a:pt x="7205" y="90364"/>
                  <a:pt x="4093" y="86676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9" name="Freeform: Shape 2158">
            <a:extLst>
              <a:ext uri="{FF2B5EF4-FFF2-40B4-BE49-F238E27FC236}">
                <a16:creationId xmlns:a16="http://schemas.microsoft.com/office/drawing/2014/main" id="{B3FA70E2-1A5C-9143-D752-7E67ED53FFF5}"/>
              </a:ext>
            </a:extLst>
          </p:cNvPr>
          <p:cNvSpPr/>
          <p:nvPr/>
        </p:nvSpPr>
        <p:spPr>
          <a:xfrm>
            <a:off x="6225247" y="9441534"/>
            <a:ext cx="43697" cy="44144"/>
          </a:xfrm>
          <a:custGeom>
            <a:avLst/>
            <a:gdLst>
              <a:gd name="connsiteX0" fmla="*/ 19566 w 43697"/>
              <a:gd name="connsiteY0" fmla="*/ 44145 h 44144"/>
              <a:gd name="connsiteX1" fmla="*/ 4814 w 43697"/>
              <a:gd name="connsiteY1" fmla="*/ 37460 h 44144"/>
              <a:gd name="connsiteX2" fmla="*/ 203 w 43697"/>
              <a:gd name="connsiteY2" fmla="*/ 21438 h 44144"/>
              <a:gd name="connsiteX3" fmla="*/ 24062 w 43697"/>
              <a:gd name="connsiteY3" fmla="*/ 0 h 44144"/>
              <a:gd name="connsiteX4" fmla="*/ 38930 w 43697"/>
              <a:gd name="connsiteY4" fmla="*/ 6685 h 44144"/>
              <a:gd name="connsiteX5" fmla="*/ 43541 w 43697"/>
              <a:gd name="connsiteY5" fmla="*/ 22707 h 44144"/>
              <a:gd name="connsiteX6" fmla="*/ 19797 w 43697"/>
              <a:gd name="connsiteY6" fmla="*/ 44145 h 4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7" h="44144">
                <a:moveTo>
                  <a:pt x="19566" y="44145"/>
                </a:moveTo>
                <a:cubicBezTo>
                  <a:pt x="13688" y="44145"/>
                  <a:pt x="8387" y="41840"/>
                  <a:pt x="4814" y="37460"/>
                </a:cubicBezTo>
                <a:cubicBezTo>
                  <a:pt x="1010" y="33195"/>
                  <a:pt x="-604" y="27432"/>
                  <a:pt x="203" y="21438"/>
                </a:cubicBezTo>
                <a:cubicBezTo>
                  <a:pt x="1701" y="9451"/>
                  <a:pt x="12190" y="0"/>
                  <a:pt x="24062" y="0"/>
                </a:cubicBezTo>
                <a:cubicBezTo>
                  <a:pt x="29940" y="0"/>
                  <a:pt x="35242" y="2305"/>
                  <a:pt x="38930" y="6685"/>
                </a:cubicBezTo>
                <a:cubicBezTo>
                  <a:pt x="42619" y="10950"/>
                  <a:pt x="44232" y="16713"/>
                  <a:pt x="43541" y="22707"/>
                </a:cubicBezTo>
                <a:cubicBezTo>
                  <a:pt x="42042" y="34694"/>
                  <a:pt x="31554" y="44145"/>
                  <a:pt x="19797" y="44145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60" name="Freeform: Shape 2159">
            <a:extLst>
              <a:ext uri="{FF2B5EF4-FFF2-40B4-BE49-F238E27FC236}">
                <a16:creationId xmlns:a16="http://schemas.microsoft.com/office/drawing/2014/main" id="{843B1998-F0A6-E480-D0CB-8E8D9D07631C}"/>
              </a:ext>
            </a:extLst>
          </p:cNvPr>
          <p:cNvSpPr/>
          <p:nvPr/>
        </p:nvSpPr>
        <p:spPr>
          <a:xfrm>
            <a:off x="6154910" y="9272325"/>
            <a:ext cx="262177" cy="186037"/>
          </a:xfrm>
          <a:custGeom>
            <a:avLst/>
            <a:gdLst>
              <a:gd name="connsiteX0" fmla="*/ 158368 w 262177"/>
              <a:gd name="connsiteY0" fmla="*/ 120339 h 186037"/>
              <a:gd name="connsiteX1" fmla="*/ 168165 w 262177"/>
              <a:gd name="connsiteY1" fmla="*/ 113077 h 186037"/>
              <a:gd name="connsiteX2" fmla="*/ 193061 w 262177"/>
              <a:gd name="connsiteY2" fmla="*/ 110080 h 186037"/>
              <a:gd name="connsiteX3" fmla="*/ 132319 w 262177"/>
              <a:gd name="connsiteY3" fmla="*/ 46918 h 186037"/>
              <a:gd name="connsiteX4" fmla="*/ 36307 w 262177"/>
              <a:gd name="connsiteY4" fmla="*/ 76770 h 186037"/>
              <a:gd name="connsiteX5" fmla="*/ 5648 w 262177"/>
              <a:gd name="connsiteY5" fmla="*/ 78268 h 186037"/>
              <a:gd name="connsiteX6" fmla="*/ 0 w 262177"/>
              <a:gd name="connsiteY6" fmla="*/ 64092 h 186037"/>
              <a:gd name="connsiteX7" fmla="*/ 6685 w 262177"/>
              <a:gd name="connsiteY7" fmla="*/ 47725 h 186037"/>
              <a:gd name="connsiteX8" fmla="*/ 7261 w 262177"/>
              <a:gd name="connsiteY8" fmla="*/ 47033 h 186037"/>
              <a:gd name="connsiteX9" fmla="*/ 146726 w 262177"/>
              <a:gd name="connsiteY9" fmla="*/ 3926 h 186037"/>
              <a:gd name="connsiteX10" fmla="*/ 237436 w 262177"/>
              <a:gd name="connsiteY10" fmla="*/ 104433 h 186037"/>
              <a:gd name="connsiteX11" fmla="*/ 250231 w 262177"/>
              <a:gd name="connsiteY11" fmla="*/ 102819 h 186037"/>
              <a:gd name="connsiteX12" fmla="*/ 260835 w 262177"/>
              <a:gd name="connsiteY12" fmla="*/ 108237 h 186037"/>
              <a:gd name="connsiteX13" fmla="*/ 259912 w 262177"/>
              <a:gd name="connsiteY13" fmla="*/ 120570 h 186037"/>
              <a:gd name="connsiteX14" fmla="*/ 218649 w 262177"/>
              <a:gd name="connsiteY14" fmla="*/ 180735 h 186037"/>
              <a:gd name="connsiteX15" fmla="*/ 209890 w 262177"/>
              <a:gd name="connsiteY15" fmla="*/ 186037 h 186037"/>
              <a:gd name="connsiteX16" fmla="*/ 208507 w 262177"/>
              <a:gd name="connsiteY16" fmla="*/ 186037 h 186037"/>
              <a:gd name="connsiteX17" fmla="*/ 200323 w 262177"/>
              <a:gd name="connsiteY17" fmla="*/ 182234 h 186037"/>
              <a:gd name="connsiteX18" fmla="*/ 159405 w 262177"/>
              <a:gd name="connsiteY18" fmla="*/ 132556 h 186037"/>
              <a:gd name="connsiteX19" fmla="*/ 158252 w 262177"/>
              <a:gd name="connsiteY19" fmla="*/ 120339 h 1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2177" h="186037">
                <a:moveTo>
                  <a:pt x="158368" y="120339"/>
                </a:moveTo>
                <a:cubicBezTo>
                  <a:pt x="160212" y="116535"/>
                  <a:pt x="163900" y="113653"/>
                  <a:pt x="168165" y="113077"/>
                </a:cubicBezTo>
                <a:lnTo>
                  <a:pt x="193061" y="110080"/>
                </a:lnTo>
                <a:cubicBezTo>
                  <a:pt x="185800" y="78730"/>
                  <a:pt x="163094" y="55102"/>
                  <a:pt x="132319" y="46918"/>
                </a:cubicBezTo>
                <a:cubicBezTo>
                  <a:pt x="99470" y="38734"/>
                  <a:pt x="62817" y="50260"/>
                  <a:pt x="36307" y="76770"/>
                </a:cubicBezTo>
                <a:cubicBezTo>
                  <a:pt x="27432" y="85876"/>
                  <a:pt x="13601" y="86568"/>
                  <a:pt x="5648" y="78268"/>
                </a:cubicBezTo>
                <a:cubicBezTo>
                  <a:pt x="1959" y="74581"/>
                  <a:pt x="0" y="69624"/>
                  <a:pt x="0" y="64092"/>
                </a:cubicBezTo>
                <a:cubicBezTo>
                  <a:pt x="0" y="58098"/>
                  <a:pt x="2421" y="52220"/>
                  <a:pt x="6685" y="47725"/>
                </a:cubicBezTo>
                <a:lnTo>
                  <a:pt x="7261" y="47033"/>
                </a:lnTo>
                <a:cubicBezTo>
                  <a:pt x="45528" y="8536"/>
                  <a:pt x="98894" y="-8292"/>
                  <a:pt x="146726" y="3926"/>
                </a:cubicBezTo>
                <a:cubicBezTo>
                  <a:pt x="194444" y="16489"/>
                  <a:pt x="229023" y="54871"/>
                  <a:pt x="237436" y="104433"/>
                </a:cubicBezTo>
                <a:lnTo>
                  <a:pt x="250231" y="102819"/>
                </a:lnTo>
                <a:cubicBezTo>
                  <a:pt x="254611" y="102474"/>
                  <a:pt x="258990" y="104433"/>
                  <a:pt x="260835" y="108237"/>
                </a:cubicBezTo>
                <a:cubicBezTo>
                  <a:pt x="262909" y="111925"/>
                  <a:pt x="262564" y="116650"/>
                  <a:pt x="259912" y="120570"/>
                </a:cubicBezTo>
                <a:lnTo>
                  <a:pt x="218649" y="180735"/>
                </a:lnTo>
                <a:cubicBezTo>
                  <a:pt x="216574" y="183732"/>
                  <a:pt x="213347" y="185691"/>
                  <a:pt x="209890" y="186037"/>
                </a:cubicBezTo>
                <a:lnTo>
                  <a:pt x="208507" y="186037"/>
                </a:lnTo>
                <a:cubicBezTo>
                  <a:pt x="205279" y="186037"/>
                  <a:pt x="202282" y="184654"/>
                  <a:pt x="200323" y="182234"/>
                </a:cubicBezTo>
                <a:lnTo>
                  <a:pt x="159405" y="132556"/>
                </a:lnTo>
                <a:cubicBezTo>
                  <a:pt x="156754" y="129099"/>
                  <a:pt x="156178" y="124488"/>
                  <a:pt x="158252" y="120339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61" name="Freeform: Shape 2160">
            <a:extLst>
              <a:ext uri="{FF2B5EF4-FFF2-40B4-BE49-F238E27FC236}">
                <a16:creationId xmlns:a16="http://schemas.microsoft.com/office/drawing/2014/main" id="{DBA53CC5-6167-7719-664C-F0D8848949D7}"/>
              </a:ext>
            </a:extLst>
          </p:cNvPr>
          <p:cNvSpPr/>
          <p:nvPr/>
        </p:nvSpPr>
        <p:spPr>
          <a:xfrm>
            <a:off x="6089423" y="9365946"/>
            <a:ext cx="262530" cy="186007"/>
          </a:xfrm>
          <a:custGeom>
            <a:avLst/>
            <a:gdLst>
              <a:gd name="connsiteX0" fmla="*/ 2209 w 262530"/>
              <a:gd name="connsiteY0" fmla="*/ 65330 h 186007"/>
              <a:gd name="connsiteX1" fmla="*/ 43703 w 262530"/>
              <a:gd name="connsiteY1" fmla="*/ 5395 h 186007"/>
              <a:gd name="connsiteX2" fmla="*/ 52347 w 262530"/>
              <a:gd name="connsiteY2" fmla="*/ 92 h 186007"/>
              <a:gd name="connsiteX3" fmla="*/ 62029 w 262530"/>
              <a:gd name="connsiteY3" fmla="*/ 3781 h 186007"/>
              <a:gd name="connsiteX4" fmla="*/ 102716 w 262530"/>
              <a:gd name="connsiteY4" fmla="*/ 53803 h 186007"/>
              <a:gd name="connsiteX5" fmla="*/ 103984 w 262530"/>
              <a:gd name="connsiteY5" fmla="*/ 65906 h 186007"/>
              <a:gd name="connsiteX6" fmla="*/ 94187 w 262530"/>
              <a:gd name="connsiteY6" fmla="*/ 73053 h 186007"/>
              <a:gd name="connsiteX7" fmla="*/ 69636 w 262530"/>
              <a:gd name="connsiteY7" fmla="*/ 76049 h 186007"/>
              <a:gd name="connsiteX8" fmla="*/ 130263 w 262530"/>
              <a:gd name="connsiteY8" fmla="*/ 139212 h 186007"/>
              <a:gd name="connsiteX9" fmla="*/ 226160 w 262530"/>
              <a:gd name="connsiteY9" fmla="*/ 109359 h 186007"/>
              <a:gd name="connsiteX10" fmla="*/ 241605 w 262530"/>
              <a:gd name="connsiteY10" fmla="*/ 102098 h 186007"/>
              <a:gd name="connsiteX11" fmla="*/ 256935 w 262530"/>
              <a:gd name="connsiteY11" fmla="*/ 107861 h 186007"/>
              <a:gd name="connsiteX12" fmla="*/ 262468 w 262530"/>
              <a:gd name="connsiteY12" fmla="*/ 123421 h 186007"/>
              <a:gd name="connsiteX13" fmla="*/ 255321 w 262530"/>
              <a:gd name="connsiteY13" fmla="*/ 139097 h 186007"/>
              <a:gd name="connsiteX14" fmla="*/ 147207 w 262530"/>
              <a:gd name="connsiteY14" fmla="*/ 186008 h 186007"/>
              <a:gd name="connsiteX15" fmla="*/ 115856 w 262530"/>
              <a:gd name="connsiteY15" fmla="*/ 182204 h 186007"/>
              <a:gd name="connsiteX16" fmla="*/ 25031 w 262530"/>
              <a:gd name="connsiteY16" fmla="*/ 81582 h 186007"/>
              <a:gd name="connsiteX17" fmla="*/ 12006 w 262530"/>
              <a:gd name="connsiteY17" fmla="*/ 83195 h 186007"/>
              <a:gd name="connsiteX18" fmla="*/ 10623 w 262530"/>
              <a:gd name="connsiteY18" fmla="*/ 83195 h 186007"/>
              <a:gd name="connsiteX19" fmla="*/ 941 w 262530"/>
              <a:gd name="connsiteY19" fmla="*/ 76971 h 186007"/>
              <a:gd name="connsiteX20" fmla="*/ 2325 w 262530"/>
              <a:gd name="connsiteY20" fmla="*/ 65445 h 18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530" h="186007">
                <a:moveTo>
                  <a:pt x="2209" y="65330"/>
                </a:moveTo>
                <a:lnTo>
                  <a:pt x="43703" y="5395"/>
                </a:lnTo>
                <a:cubicBezTo>
                  <a:pt x="45777" y="2398"/>
                  <a:pt x="49005" y="553"/>
                  <a:pt x="52347" y="92"/>
                </a:cubicBezTo>
                <a:cubicBezTo>
                  <a:pt x="56151" y="-368"/>
                  <a:pt x="59724" y="899"/>
                  <a:pt x="62029" y="3781"/>
                </a:cubicBezTo>
                <a:lnTo>
                  <a:pt x="102716" y="53803"/>
                </a:lnTo>
                <a:cubicBezTo>
                  <a:pt x="105482" y="57031"/>
                  <a:pt x="105828" y="61872"/>
                  <a:pt x="103984" y="65906"/>
                </a:cubicBezTo>
                <a:cubicBezTo>
                  <a:pt x="102140" y="69940"/>
                  <a:pt x="98336" y="72591"/>
                  <a:pt x="94187" y="73053"/>
                </a:cubicBezTo>
                <a:lnTo>
                  <a:pt x="69636" y="76049"/>
                </a:lnTo>
                <a:cubicBezTo>
                  <a:pt x="76898" y="107400"/>
                  <a:pt x="99604" y="130913"/>
                  <a:pt x="130263" y="139212"/>
                </a:cubicBezTo>
                <a:cubicBezTo>
                  <a:pt x="163112" y="147395"/>
                  <a:pt x="199766" y="135984"/>
                  <a:pt x="226160" y="109359"/>
                </a:cubicBezTo>
                <a:cubicBezTo>
                  <a:pt x="230309" y="105095"/>
                  <a:pt x="235842" y="102559"/>
                  <a:pt x="241605" y="102098"/>
                </a:cubicBezTo>
                <a:cubicBezTo>
                  <a:pt x="247138" y="101868"/>
                  <a:pt x="253016" y="103827"/>
                  <a:pt x="256935" y="107861"/>
                </a:cubicBezTo>
                <a:cubicBezTo>
                  <a:pt x="260854" y="111780"/>
                  <a:pt x="262928" y="117543"/>
                  <a:pt x="262468" y="123421"/>
                </a:cubicBezTo>
                <a:cubicBezTo>
                  <a:pt x="262121" y="129069"/>
                  <a:pt x="259471" y="134832"/>
                  <a:pt x="255321" y="139097"/>
                </a:cubicBezTo>
                <a:cubicBezTo>
                  <a:pt x="225238" y="169295"/>
                  <a:pt x="185934" y="186008"/>
                  <a:pt x="147207" y="186008"/>
                </a:cubicBezTo>
                <a:cubicBezTo>
                  <a:pt x="136603" y="186008"/>
                  <a:pt x="126114" y="184740"/>
                  <a:pt x="115856" y="182204"/>
                </a:cubicBezTo>
                <a:cubicBezTo>
                  <a:pt x="68022" y="169641"/>
                  <a:pt x="33330" y="131144"/>
                  <a:pt x="25031" y="81582"/>
                </a:cubicBezTo>
                <a:lnTo>
                  <a:pt x="12006" y="83195"/>
                </a:lnTo>
                <a:lnTo>
                  <a:pt x="10623" y="83195"/>
                </a:lnTo>
                <a:cubicBezTo>
                  <a:pt x="6358" y="83195"/>
                  <a:pt x="2555" y="80890"/>
                  <a:pt x="941" y="76971"/>
                </a:cubicBezTo>
                <a:cubicBezTo>
                  <a:pt x="-672" y="73283"/>
                  <a:pt x="-212" y="68903"/>
                  <a:pt x="2325" y="65445"/>
                </a:cubicBezTo>
              </a:path>
            </a:pathLst>
          </a:custGeom>
          <a:solidFill>
            <a:srgbClr val="38D1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6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714701"/>
            <a:ext cx="5915025" cy="259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573492"/>
            <a:ext cx="5915025" cy="851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2441970"/>
            <a:ext cx="1543050" cy="714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2441970"/>
            <a:ext cx="2314575" cy="714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2441970"/>
            <a:ext cx="1543050" cy="714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-767040411,&quot;Placement&quot;:&quot;Header&quot;,&quot;Top&quot;:0.0,&quot;Left&quot;:0.0,&quot;SlideWidth&quot;:540,&quot;SlideHeight&quot;:1057}">
            <a:extLst>
              <a:ext uri="{FF2B5EF4-FFF2-40B4-BE49-F238E27FC236}">
                <a16:creationId xmlns:a16="http://schemas.microsoft.com/office/drawing/2014/main" id="{21D3C6EC-A302-3A75-CBB7-2D664D98671A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2330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0511E-00DA-B4A1-B321-A8944143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9B4AB-CDC6-DB89-1EC2-8A38BFD711E3}"/>
              </a:ext>
            </a:extLst>
          </p:cNvPr>
          <p:cNvSpPr txBox="1"/>
          <p:nvPr/>
        </p:nvSpPr>
        <p:spPr>
          <a:xfrm>
            <a:off x="502083" y="12094931"/>
            <a:ext cx="1623897" cy="514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10" dirty="0">
                <a:solidFill>
                  <a:schemeClr val="bg1"/>
                </a:solidFill>
                <a:highlight>
                  <a:srgbClr val="FF0000"/>
                </a:highlight>
              </a:rPr>
              <a:t>[Insert details of your software update process for corporate devices, including employee notifications, here]</a:t>
            </a:r>
            <a:endParaRPr lang="en-GB" sz="101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0" ma:contentTypeDescription="Create a new document." ma:contentTypeScope="" ma:versionID="e95af200661d2825860f47af5f5799b9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7a2249912b4ac29c1e2913cfff5578eb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Props1.xml><?xml version="1.0" encoding="utf-8"?>
<ds:datastoreItem xmlns:ds="http://schemas.openxmlformats.org/officeDocument/2006/customXml" ds:itemID="{4D8D97CA-D6BF-443E-9776-E3FCF3DF07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8782A-31FD-4B41-93FB-EA517083D9AB}"/>
</file>

<file path=customXml/itemProps3.xml><?xml version="1.0" encoding="utf-8"?>
<ds:datastoreItem xmlns:ds="http://schemas.openxmlformats.org/officeDocument/2006/customXml" ds:itemID="{BD5B9377-B0A0-46B2-B8C0-6746BD51773D}">
  <ds:schemaRefs>
    <ds:schemaRef ds:uri="http://purl.org/dc/elements/1.1/"/>
    <ds:schemaRef ds:uri="916647e3-2492-4d41-a1ea-848535aa2428"/>
    <ds:schemaRef ds:uri="http://purl.org/dc/terms/"/>
    <ds:schemaRef ds:uri="http://www.w3.org/XML/1998/namespace"/>
    <ds:schemaRef ds:uri="http://schemas.microsoft.com/office/2006/metadata/properties"/>
    <ds:schemaRef ds:uri="7f3f4ec5-c39c-4b1c-9aaa-532ff3ab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18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4</cp:revision>
  <dcterms:created xsi:type="dcterms:W3CDTF">2023-04-24T07:55:21Z</dcterms:created>
  <dcterms:modified xsi:type="dcterms:W3CDTF">2024-01-17T08:52:23Z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0x01010023F762AB573E274FA641689151DAC50A</vt:lpwstr>
  </property>
  <property fmtid="{D5CDD505-2E9C-101B-9397-08002B2CF9AE}" pid="3" name="MSIP_Label_840e60c6-cef6-4cc0-a98d-364c7249d74b_Enabled">
    <vt:lpwstr>true</vt:lpwstr>
  </property>
  <property fmtid="{D5CDD505-2E9C-101B-9397-08002B2CF9AE}" pid="4" name="MSIP_Label_840e60c6-cef6-4cc0-a98d-364c7249d74b_SetDate">
    <vt:lpwstr>2024-01-17T08:52:23Z</vt:lpwstr>
  </property>
  <property fmtid="{D5CDD505-2E9C-101B-9397-08002B2CF9AE}" pid="5" name="MSIP_Label_840e60c6-cef6-4cc0-a98d-364c7249d74b_Method">
    <vt:lpwstr>Privileged</vt:lpwstr>
  </property>
  <property fmtid="{D5CDD505-2E9C-101B-9397-08002B2CF9AE}" pid="6" name="MSIP_Label_840e60c6-cef6-4cc0-a98d-364c7249d74b_Name">
    <vt:lpwstr>840e60c6-cef6-4cc0-a98d-364c7249d74b</vt:lpwstr>
  </property>
  <property fmtid="{D5CDD505-2E9C-101B-9397-08002B2CF9AE}" pid="7" name="MSIP_Label_840e60c6-cef6-4cc0-a98d-364c7249d74b_SiteId">
    <vt:lpwstr>b44900f1-2def-4c3b-9ec6-9020d604e19e</vt:lpwstr>
  </property>
  <property fmtid="{D5CDD505-2E9C-101B-9397-08002B2CF9AE}" pid="8" name="MSIP_Label_840e60c6-cef6-4cc0-a98d-364c7249d74b_ActionId">
    <vt:lpwstr>27120a67-7cd5-4d94-a911-6ab8dadef056</vt:lpwstr>
  </property>
  <property fmtid="{D5CDD505-2E9C-101B-9397-08002B2CF9AE}" pid="9" name="MSIP_Label_840e60c6-cef6-4cc0-a98d-364c7249d74b_ContentBits">
    <vt:lpwstr>1</vt:lpwstr>
  </property>
</Properties>
</file>